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8" r:id="rId4"/>
  </p:sldMasterIdLst>
  <p:notesMasterIdLst>
    <p:notesMasterId r:id="rId37"/>
  </p:notesMasterIdLst>
  <p:handoutMasterIdLst>
    <p:handoutMasterId r:id="rId38"/>
  </p:handoutMasterIdLst>
  <p:sldIdLst>
    <p:sldId id="259" r:id="rId5"/>
    <p:sldId id="1461" r:id="rId6"/>
    <p:sldId id="1462" r:id="rId7"/>
    <p:sldId id="261" r:id="rId8"/>
    <p:sldId id="1414" r:id="rId9"/>
    <p:sldId id="1435" r:id="rId10"/>
    <p:sldId id="1437" r:id="rId11"/>
    <p:sldId id="1434" r:id="rId12"/>
    <p:sldId id="1398" r:id="rId13"/>
    <p:sldId id="1440" r:id="rId14"/>
    <p:sldId id="1438" r:id="rId15"/>
    <p:sldId id="1469" r:id="rId16"/>
    <p:sldId id="1470" r:id="rId17"/>
    <p:sldId id="1385" r:id="rId18"/>
    <p:sldId id="1463" r:id="rId19"/>
    <p:sldId id="1085" r:id="rId20"/>
    <p:sldId id="1447" r:id="rId21"/>
    <p:sldId id="1448" r:id="rId22"/>
    <p:sldId id="1450" r:id="rId23"/>
    <p:sldId id="1451" r:id="rId24"/>
    <p:sldId id="1452" r:id="rId25"/>
    <p:sldId id="1449" r:id="rId26"/>
    <p:sldId id="1453" r:id="rId27"/>
    <p:sldId id="1402" r:id="rId28"/>
    <p:sldId id="1388" r:id="rId29"/>
    <p:sldId id="1464" r:id="rId30"/>
    <p:sldId id="1392" r:id="rId31"/>
    <p:sldId id="1467" r:id="rId32"/>
    <p:sldId id="1466" r:id="rId33"/>
    <p:sldId id="1465" r:id="rId34"/>
    <p:sldId id="1358" r:id="rId35"/>
    <p:sldId id="1368"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Foundever Sans Bold" pitchFamily="50" charset="0"/>
      <p:bold r:id="rId45"/>
      <p:boldItalic r:id="rId46"/>
    </p:embeddedFont>
    <p:embeddedFont>
      <p:font typeface="Foundever Sans Light" pitchFamily="50" charset="0"/>
      <p:regular r:id="rId47"/>
      <p:italic r:id="rId48"/>
    </p:embeddedFont>
    <p:embeddedFont>
      <p:font typeface="Foundever Sans Regular" pitchFamily="50" charset="0"/>
      <p:regular r:id="rId49"/>
      <p:italic r:id="rId5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5694338-C2BE-6F4A-91E7-3AE9FB32883C}">
          <p14:sldIdLst>
            <p14:sldId id="259"/>
            <p14:sldId id="1461"/>
            <p14:sldId id="1462"/>
          </p14:sldIdLst>
        </p14:section>
        <p14:section name="01 Generic" id="{9418EEFE-DB48-A844-94C4-C61953010FBF}">
          <p14:sldIdLst>
            <p14:sldId id="261"/>
            <p14:sldId id="1414"/>
            <p14:sldId id="1435"/>
            <p14:sldId id="1437"/>
            <p14:sldId id="1434"/>
            <p14:sldId id="1398"/>
            <p14:sldId id="1440"/>
            <p14:sldId id="1438"/>
            <p14:sldId id="1469"/>
            <p14:sldId id="1470"/>
            <p14:sldId id="1385"/>
            <p14:sldId id="1463"/>
            <p14:sldId id="1085"/>
            <p14:sldId id="1447"/>
            <p14:sldId id="1448"/>
            <p14:sldId id="1450"/>
            <p14:sldId id="1451"/>
            <p14:sldId id="1452"/>
            <p14:sldId id="1449"/>
            <p14:sldId id="1453"/>
            <p14:sldId id="1402"/>
            <p14:sldId id="1388"/>
            <p14:sldId id="1464"/>
            <p14:sldId id="1392"/>
            <p14:sldId id="1467"/>
            <p14:sldId id="1466"/>
            <p14:sldId id="1465"/>
            <p14:sldId id="1358"/>
            <p14:sldId id="13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Sanders" initials="RS" lastIdx="5" clrIdx="0">
    <p:extLst>
      <p:ext uri="{19B8F6BF-5375-455C-9EA6-DF929625EA0E}">
        <p15:presenceInfo xmlns:p15="http://schemas.microsoft.com/office/powerpoint/2012/main" userId="S-1-5-21-2752302583-3970112925-1269127927-273116" providerId="AD"/>
      </p:ext>
    </p:extLst>
  </p:cmAuthor>
  <p:cmAuthor id="2" name="Emilia Araujo" initials="EA" lastIdx="1" clrIdx="1">
    <p:extLst>
      <p:ext uri="{19B8F6BF-5375-455C-9EA6-DF929625EA0E}">
        <p15:presenceInfo xmlns:p15="http://schemas.microsoft.com/office/powerpoint/2012/main" userId="S::Emilia.Araujo@sitel.com::9aa25400-63a8-4d4b-b354-4011b32661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F0BB"/>
    <a:srgbClr val="4B4BF9"/>
    <a:srgbClr val="FF8D95"/>
    <a:srgbClr val="BFA1FF"/>
    <a:srgbClr val="D5C6E7"/>
    <a:srgbClr val="FFFFFF"/>
    <a:srgbClr val="09092D"/>
    <a:srgbClr val="F9EF77"/>
    <a:srgbClr val="F3F3F7"/>
    <a:srgbClr val="FF8D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83" autoAdjust="0"/>
    <p:restoredTop sz="93792" autoAdjust="0"/>
  </p:normalViewPr>
  <p:slideViewPr>
    <p:cSldViewPr snapToGrid="0" snapToObjects="1">
      <p:cViewPr varScale="1">
        <p:scale>
          <a:sx n="56" d="100"/>
          <a:sy n="56" d="100"/>
        </p:scale>
        <p:origin x="64" y="21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showGuides="1">
      <p:cViewPr>
        <p:scale>
          <a:sx n="102" d="100"/>
          <a:sy n="102" d="100"/>
        </p:scale>
        <p:origin x="4590" y="-3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Sanders" userId="9b27cf93-b2cd-4154-b9eb-c7c9102c5d0b" providerId="ADAL" clId="{96A053F7-3270-4309-B1A2-B06920F992AC}"/>
    <pc:docChg chg="undo modSld">
      <pc:chgData name="Rebecca Sanders" userId="9b27cf93-b2cd-4154-b9eb-c7c9102c5d0b" providerId="ADAL" clId="{96A053F7-3270-4309-B1A2-B06920F992AC}" dt="2023-01-11T19:03:27.932" v="222" actId="6549"/>
      <pc:docMkLst>
        <pc:docMk/>
      </pc:docMkLst>
      <pc:sldChg chg="modSp">
        <pc:chgData name="Rebecca Sanders" userId="9b27cf93-b2cd-4154-b9eb-c7c9102c5d0b" providerId="ADAL" clId="{96A053F7-3270-4309-B1A2-B06920F992AC}" dt="2023-01-11T18:55:22.971" v="52"/>
        <pc:sldMkLst>
          <pc:docMk/>
          <pc:sldMk cId="2627308751" sldId="1126"/>
        </pc:sldMkLst>
        <pc:spChg chg="mod">
          <ac:chgData name="Rebecca Sanders" userId="9b27cf93-b2cd-4154-b9eb-c7c9102c5d0b" providerId="ADAL" clId="{96A053F7-3270-4309-B1A2-B06920F992AC}" dt="2023-01-11T18:55:12.013" v="49" actId="6549"/>
          <ac:spMkLst>
            <pc:docMk/>
            <pc:sldMk cId="2627308751" sldId="1126"/>
            <ac:spMk id="8" creationId="{E72E1C56-E9E7-C244-BE40-7AFCDA0BDFC5}"/>
          </ac:spMkLst>
        </pc:spChg>
        <pc:spChg chg="mod">
          <ac:chgData name="Rebecca Sanders" userId="9b27cf93-b2cd-4154-b9eb-c7c9102c5d0b" providerId="ADAL" clId="{96A053F7-3270-4309-B1A2-B06920F992AC}" dt="2023-01-11T18:55:18.877" v="50"/>
          <ac:spMkLst>
            <pc:docMk/>
            <pc:sldMk cId="2627308751" sldId="1126"/>
            <ac:spMk id="10" creationId="{71E41BBE-A884-1A43-9753-CF90DCFC2DC7}"/>
          </ac:spMkLst>
        </pc:spChg>
        <pc:spChg chg="mod">
          <ac:chgData name="Rebecca Sanders" userId="9b27cf93-b2cd-4154-b9eb-c7c9102c5d0b" providerId="ADAL" clId="{96A053F7-3270-4309-B1A2-B06920F992AC}" dt="2023-01-11T18:55:20.835" v="51"/>
          <ac:spMkLst>
            <pc:docMk/>
            <pc:sldMk cId="2627308751" sldId="1126"/>
            <ac:spMk id="12" creationId="{2B73BC2E-6A44-DF41-85CD-AAD7DF163B05}"/>
          </ac:spMkLst>
        </pc:spChg>
        <pc:spChg chg="mod">
          <ac:chgData name="Rebecca Sanders" userId="9b27cf93-b2cd-4154-b9eb-c7c9102c5d0b" providerId="ADAL" clId="{96A053F7-3270-4309-B1A2-B06920F992AC}" dt="2023-01-11T18:55:22.971" v="52"/>
          <ac:spMkLst>
            <pc:docMk/>
            <pc:sldMk cId="2627308751" sldId="1126"/>
            <ac:spMk id="16" creationId="{403A31F4-5557-BBDF-0A1C-5BFB2EC36CF2}"/>
          </ac:spMkLst>
        </pc:spChg>
      </pc:sldChg>
      <pc:sldChg chg="modSp">
        <pc:chgData name="Rebecca Sanders" userId="9b27cf93-b2cd-4154-b9eb-c7c9102c5d0b" providerId="ADAL" clId="{96A053F7-3270-4309-B1A2-B06920F992AC}" dt="2023-01-11T18:58:52.656" v="105" actId="20577"/>
        <pc:sldMkLst>
          <pc:docMk/>
          <pc:sldMk cId="2616928678" sldId="1182"/>
        </pc:sldMkLst>
        <pc:spChg chg="mod">
          <ac:chgData name="Rebecca Sanders" userId="9b27cf93-b2cd-4154-b9eb-c7c9102c5d0b" providerId="ADAL" clId="{96A053F7-3270-4309-B1A2-B06920F992AC}" dt="2023-01-11T18:58:52.656" v="105" actId="20577"/>
          <ac:spMkLst>
            <pc:docMk/>
            <pc:sldMk cId="2616928678" sldId="1182"/>
            <ac:spMk id="15" creationId="{D6E067C5-2B64-9545-852D-418DE0EA319D}"/>
          </ac:spMkLst>
        </pc:spChg>
        <pc:spChg chg="mod">
          <ac:chgData name="Rebecca Sanders" userId="9b27cf93-b2cd-4154-b9eb-c7c9102c5d0b" providerId="ADAL" clId="{96A053F7-3270-4309-B1A2-B06920F992AC}" dt="2023-01-11T18:58:43.827" v="103" actId="6549"/>
          <ac:spMkLst>
            <pc:docMk/>
            <pc:sldMk cId="2616928678" sldId="1182"/>
            <ac:spMk id="21" creationId="{471E11BB-9427-7F4D-84A7-96D6D91DB941}"/>
          </ac:spMkLst>
        </pc:spChg>
        <pc:spChg chg="mod">
          <ac:chgData name="Rebecca Sanders" userId="9b27cf93-b2cd-4154-b9eb-c7c9102c5d0b" providerId="ADAL" clId="{96A053F7-3270-4309-B1A2-B06920F992AC}" dt="2023-01-11T18:58:29.740" v="100" actId="6549"/>
          <ac:spMkLst>
            <pc:docMk/>
            <pc:sldMk cId="2616928678" sldId="1182"/>
            <ac:spMk id="83" creationId="{C96F9E7B-7464-954D-8AF5-58A18B8978E6}"/>
          </ac:spMkLst>
        </pc:spChg>
        <pc:spChg chg="mod">
          <ac:chgData name="Rebecca Sanders" userId="9b27cf93-b2cd-4154-b9eb-c7c9102c5d0b" providerId="ADAL" clId="{96A053F7-3270-4309-B1A2-B06920F992AC}" dt="2023-01-11T18:58:38.464" v="102" actId="20577"/>
          <ac:spMkLst>
            <pc:docMk/>
            <pc:sldMk cId="2616928678" sldId="1182"/>
            <ac:spMk id="86" creationId="{6B67A02A-372E-BF4A-934E-EB948C80535A}"/>
          </ac:spMkLst>
        </pc:spChg>
      </pc:sldChg>
      <pc:sldChg chg="modSp">
        <pc:chgData name="Rebecca Sanders" userId="9b27cf93-b2cd-4154-b9eb-c7c9102c5d0b" providerId="ADAL" clId="{96A053F7-3270-4309-B1A2-B06920F992AC}" dt="2023-01-11T18:58:18.422" v="98" actId="6549"/>
        <pc:sldMkLst>
          <pc:docMk/>
          <pc:sldMk cId="2292665603" sldId="1183"/>
        </pc:sldMkLst>
        <pc:spChg chg="mod">
          <ac:chgData name="Rebecca Sanders" userId="9b27cf93-b2cd-4154-b9eb-c7c9102c5d0b" providerId="ADAL" clId="{96A053F7-3270-4309-B1A2-B06920F992AC}" dt="2023-01-11T18:58:14.694" v="96" actId="6549"/>
          <ac:spMkLst>
            <pc:docMk/>
            <pc:sldMk cId="2292665603" sldId="1183"/>
            <ac:spMk id="56" creationId="{F902CB77-9559-4041-A2A1-3E0E0A6A1721}"/>
          </ac:spMkLst>
        </pc:spChg>
        <pc:spChg chg="mod">
          <ac:chgData name="Rebecca Sanders" userId="9b27cf93-b2cd-4154-b9eb-c7c9102c5d0b" providerId="ADAL" clId="{96A053F7-3270-4309-B1A2-B06920F992AC}" dt="2023-01-11T18:58:18.422" v="98" actId="6549"/>
          <ac:spMkLst>
            <pc:docMk/>
            <pc:sldMk cId="2292665603" sldId="1183"/>
            <ac:spMk id="60" creationId="{2CB82AC4-3C69-5944-9840-71F2E7EBE538}"/>
          </ac:spMkLst>
        </pc:spChg>
      </pc:sldChg>
      <pc:sldChg chg="modSp">
        <pc:chgData name="Rebecca Sanders" userId="9b27cf93-b2cd-4154-b9eb-c7c9102c5d0b" providerId="ADAL" clId="{96A053F7-3270-4309-B1A2-B06920F992AC}" dt="2023-01-11T19:01:01.353" v="135" actId="6549"/>
        <pc:sldMkLst>
          <pc:docMk/>
          <pc:sldMk cId="3686966667" sldId="1221"/>
        </pc:sldMkLst>
        <pc:spChg chg="mod">
          <ac:chgData name="Rebecca Sanders" userId="9b27cf93-b2cd-4154-b9eb-c7c9102c5d0b" providerId="ADAL" clId="{96A053F7-3270-4309-B1A2-B06920F992AC}" dt="2023-01-11T19:00:58.017" v="133" actId="20577"/>
          <ac:spMkLst>
            <pc:docMk/>
            <pc:sldMk cId="3686966667" sldId="1221"/>
            <ac:spMk id="18" creationId="{2D0658BF-26B4-4254-A712-F57899752140}"/>
          </ac:spMkLst>
        </pc:spChg>
        <pc:spChg chg="mod">
          <ac:chgData name="Rebecca Sanders" userId="9b27cf93-b2cd-4154-b9eb-c7c9102c5d0b" providerId="ADAL" clId="{96A053F7-3270-4309-B1A2-B06920F992AC}" dt="2023-01-11T19:01:01.353" v="135" actId="6549"/>
          <ac:spMkLst>
            <pc:docMk/>
            <pc:sldMk cId="3686966667" sldId="1221"/>
            <ac:spMk id="23" creationId="{586C35ED-6E82-EBD1-C5B1-E93D83C8F2CD}"/>
          </ac:spMkLst>
        </pc:spChg>
      </pc:sldChg>
      <pc:sldChg chg="modSp">
        <pc:chgData name="Rebecca Sanders" userId="9b27cf93-b2cd-4154-b9eb-c7c9102c5d0b" providerId="ADAL" clId="{96A053F7-3270-4309-B1A2-B06920F992AC}" dt="2023-01-11T18:52:37.960" v="3" actId="20577"/>
        <pc:sldMkLst>
          <pc:docMk/>
          <pc:sldMk cId="1739582794" sldId="1266"/>
        </pc:sldMkLst>
        <pc:spChg chg="mod">
          <ac:chgData name="Rebecca Sanders" userId="9b27cf93-b2cd-4154-b9eb-c7c9102c5d0b" providerId="ADAL" clId="{96A053F7-3270-4309-B1A2-B06920F992AC}" dt="2023-01-11T18:52:37.960" v="3" actId="20577"/>
          <ac:spMkLst>
            <pc:docMk/>
            <pc:sldMk cId="1739582794" sldId="1266"/>
            <ac:spMk id="4" creationId="{AA427782-52D7-04E4-69FA-85264FA2A83E}"/>
          </ac:spMkLst>
        </pc:spChg>
        <pc:spChg chg="mod">
          <ac:chgData name="Rebecca Sanders" userId="9b27cf93-b2cd-4154-b9eb-c7c9102c5d0b" providerId="ADAL" clId="{96A053F7-3270-4309-B1A2-B06920F992AC}" dt="2023-01-11T18:52:34.703" v="1" actId="20577"/>
          <ac:spMkLst>
            <pc:docMk/>
            <pc:sldMk cId="1739582794" sldId="1266"/>
            <ac:spMk id="15" creationId="{4FE6B75D-F6A1-5766-2CCA-003DD8D00213}"/>
          </ac:spMkLst>
        </pc:spChg>
      </pc:sldChg>
      <pc:sldChg chg="modSp">
        <pc:chgData name="Rebecca Sanders" userId="9b27cf93-b2cd-4154-b9eb-c7c9102c5d0b" providerId="ADAL" clId="{96A053F7-3270-4309-B1A2-B06920F992AC}" dt="2023-01-11T18:53:43.007" v="23" actId="20577"/>
        <pc:sldMkLst>
          <pc:docMk/>
          <pc:sldMk cId="233658998" sldId="1289"/>
        </pc:sldMkLst>
        <pc:spChg chg="mod">
          <ac:chgData name="Rebecca Sanders" userId="9b27cf93-b2cd-4154-b9eb-c7c9102c5d0b" providerId="ADAL" clId="{96A053F7-3270-4309-B1A2-B06920F992AC}" dt="2023-01-11T18:53:36.602" v="13" actId="20577"/>
          <ac:spMkLst>
            <pc:docMk/>
            <pc:sldMk cId="233658998" sldId="1289"/>
            <ac:spMk id="34" creationId="{0337920B-AB7E-5ABB-D319-E931B6863F5C}"/>
          </ac:spMkLst>
        </pc:spChg>
        <pc:spChg chg="mod">
          <ac:chgData name="Rebecca Sanders" userId="9b27cf93-b2cd-4154-b9eb-c7c9102c5d0b" providerId="ADAL" clId="{96A053F7-3270-4309-B1A2-B06920F992AC}" dt="2023-01-11T18:53:43.007" v="23" actId="20577"/>
          <ac:spMkLst>
            <pc:docMk/>
            <pc:sldMk cId="233658998" sldId="1289"/>
            <ac:spMk id="43" creationId="{47C551FE-8F07-08D4-DD63-D889369294E8}"/>
          </ac:spMkLst>
        </pc:spChg>
      </pc:sldChg>
      <pc:sldChg chg="modSp">
        <pc:chgData name="Rebecca Sanders" userId="9b27cf93-b2cd-4154-b9eb-c7c9102c5d0b" providerId="ADAL" clId="{96A053F7-3270-4309-B1A2-B06920F992AC}" dt="2023-01-11T18:54:22.017" v="31" actId="20577"/>
        <pc:sldMkLst>
          <pc:docMk/>
          <pc:sldMk cId="3349851093" sldId="1291"/>
        </pc:sldMkLst>
        <pc:spChg chg="mod">
          <ac:chgData name="Rebecca Sanders" userId="9b27cf93-b2cd-4154-b9eb-c7c9102c5d0b" providerId="ADAL" clId="{96A053F7-3270-4309-B1A2-B06920F992AC}" dt="2023-01-11T18:54:22.017" v="31" actId="20577"/>
          <ac:spMkLst>
            <pc:docMk/>
            <pc:sldMk cId="3349851093" sldId="1291"/>
            <ac:spMk id="51" creationId="{65ECB8AC-9911-4554-C5F7-3D0AD1571A30}"/>
          </ac:spMkLst>
        </pc:spChg>
      </pc:sldChg>
      <pc:sldChg chg="modSp">
        <pc:chgData name="Rebecca Sanders" userId="9b27cf93-b2cd-4154-b9eb-c7c9102c5d0b" providerId="ADAL" clId="{96A053F7-3270-4309-B1A2-B06920F992AC}" dt="2023-01-11T18:55:33.524" v="57"/>
        <pc:sldMkLst>
          <pc:docMk/>
          <pc:sldMk cId="684192916" sldId="1315"/>
        </pc:sldMkLst>
        <pc:spChg chg="mod">
          <ac:chgData name="Rebecca Sanders" userId="9b27cf93-b2cd-4154-b9eb-c7c9102c5d0b" providerId="ADAL" clId="{96A053F7-3270-4309-B1A2-B06920F992AC}" dt="2023-01-11T18:55:33.524" v="57"/>
          <ac:spMkLst>
            <pc:docMk/>
            <pc:sldMk cId="684192916" sldId="1315"/>
            <ac:spMk id="6" creationId="{56F09B79-7FD9-3FF1-BED4-507BF42F9ED0}"/>
          </ac:spMkLst>
        </pc:spChg>
        <pc:spChg chg="mod">
          <ac:chgData name="Rebecca Sanders" userId="9b27cf93-b2cd-4154-b9eb-c7c9102c5d0b" providerId="ADAL" clId="{96A053F7-3270-4309-B1A2-B06920F992AC}" dt="2023-01-11T18:55:28.941" v="53"/>
          <ac:spMkLst>
            <pc:docMk/>
            <pc:sldMk cId="684192916" sldId="1315"/>
            <ac:spMk id="8" creationId="{E72E1C56-E9E7-C244-BE40-7AFCDA0BDFC5}"/>
          </ac:spMkLst>
        </pc:spChg>
        <pc:spChg chg="mod">
          <ac:chgData name="Rebecca Sanders" userId="9b27cf93-b2cd-4154-b9eb-c7c9102c5d0b" providerId="ADAL" clId="{96A053F7-3270-4309-B1A2-B06920F992AC}" dt="2023-01-11T18:55:29.998" v="54"/>
          <ac:spMkLst>
            <pc:docMk/>
            <pc:sldMk cId="684192916" sldId="1315"/>
            <ac:spMk id="10" creationId="{71E41BBE-A884-1A43-9753-CF90DCFC2DC7}"/>
          </ac:spMkLst>
        </pc:spChg>
        <pc:spChg chg="mod">
          <ac:chgData name="Rebecca Sanders" userId="9b27cf93-b2cd-4154-b9eb-c7c9102c5d0b" providerId="ADAL" clId="{96A053F7-3270-4309-B1A2-B06920F992AC}" dt="2023-01-11T18:55:31.353" v="55"/>
          <ac:spMkLst>
            <pc:docMk/>
            <pc:sldMk cId="684192916" sldId="1315"/>
            <ac:spMk id="12" creationId="{2B73BC2E-6A44-DF41-85CD-AAD7DF163B05}"/>
          </ac:spMkLst>
        </pc:spChg>
        <pc:spChg chg="mod">
          <ac:chgData name="Rebecca Sanders" userId="9b27cf93-b2cd-4154-b9eb-c7c9102c5d0b" providerId="ADAL" clId="{96A053F7-3270-4309-B1A2-B06920F992AC}" dt="2023-01-11T18:55:32.498" v="56"/>
          <ac:spMkLst>
            <pc:docMk/>
            <pc:sldMk cId="684192916" sldId="1315"/>
            <ac:spMk id="16" creationId="{403A31F4-5557-BBDF-0A1C-5BFB2EC36CF2}"/>
          </ac:spMkLst>
        </pc:spChg>
      </pc:sldChg>
      <pc:sldChg chg="modSp">
        <pc:chgData name="Rebecca Sanders" userId="9b27cf93-b2cd-4154-b9eb-c7c9102c5d0b" providerId="ADAL" clId="{96A053F7-3270-4309-B1A2-B06920F992AC}" dt="2023-01-11T18:55:41.331" v="61"/>
        <pc:sldMkLst>
          <pc:docMk/>
          <pc:sldMk cId="3429373745" sldId="1317"/>
        </pc:sldMkLst>
        <pc:spChg chg="mod">
          <ac:chgData name="Rebecca Sanders" userId="9b27cf93-b2cd-4154-b9eb-c7c9102c5d0b" providerId="ADAL" clId="{96A053F7-3270-4309-B1A2-B06920F992AC}" dt="2023-01-11T18:55:41.331" v="61"/>
          <ac:spMkLst>
            <pc:docMk/>
            <pc:sldMk cId="3429373745" sldId="1317"/>
            <ac:spMk id="7" creationId="{B5B9421B-2E6C-9513-DF9C-0ACE22AE6F87}"/>
          </ac:spMkLst>
        </pc:spChg>
        <pc:spChg chg="mod">
          <ac:chgData name="Rebecca Sanders" userId="9b27cf93-b2cd-4154-b9eb-c7c9102c5d0b" providerId="ADAL" clId="{96A053F7-3270-4309-B1A2-B06920F992AC}" dt="2023-01-11T18:55:37.632" v="58"/>
          <ac:spMkLst>
            <pc:docMk/>
            <pc:sldMk cId="3429373745" sldId="1317"/>
            <ac:spMk id="9" creationId="{F72F289C-379E-C94D-B05B-4A385B18BD3C}"/>
          </ac:spMkLst>
        </pc:spChg>
        <pc:spChg chg="mod">
          <ac:chgData name="Rebecca Sanders" userId="9b27cf93-b2cd-4154-b9eb-c7c9102c5d0b" providerId="ADAL" clId="{96A053F7-3270-4309-B1A2-B06920F992AC}" dt="2023-01-11T18:55:38.971" v="59"/>
          <ac:spMkLst>
            <pc:docMk/>
            <pc:sldMk cId="3429373745" sldId="1317"/>
            <ac:spMk id="11" creationId="{E41E712D-3CF9-E046-983A-5B26957DFF26}"/>
          </ac:spMkLst>
        </pc:spChg>
        <pc:spChg chg="mod">
          <ac:chgData name="Rebecca Sanders" userId="9b27cf93-b2cd-4154-b9eb-c7c9102c5d0b" providerId="ADAL" clId="{96A053F7-3270-4309-B1A2-B06920F992AC}" dt="2023-01-11T18:55:40.272" v="60"/>
          <ac:spMkLst>
            <pc:docMk/>
            <pc:sldMk cId="3429373745" sldId="1317"/>
            <ac:spMk id="13" creationId="{7BE6F5A8-ED7C-4143-B9D1-88DFEA39485A}"/>
          </ac:spMkLst>
        </pc:spChg>
      </pc:sldChg>
      <pc:sldChg chg="modSp">
        <pc:chgData name="Rebecca Sanders" userId="9b27cf93-b2cd-4154-b9eb-c7c9102c5d0b" providerId="ADAL" clId="{96A053F7-3270-4309-B1A2-B06920F992AC}" dt="2023-01-11T18:55:51.441" v="66"/>
        <pc:sldMkLst>
          <pc:docMk/>
          <pc:sldMk cId="1807931629" sldId="1318"/>
        </pc:sldMkLst>
        <pc:spChg chg="mod">
          <ac:chgData name="Rebecca Sanders" userId="9b27cf93-b2cd-4154-b9eb-c7c9102c5d0b" providerId="ADAL" clId="{96A053F7-3270-4309-B1A2-B06920F992AC}" dt="2023-01-11T18:55:49.384" v="65"/>
          <ac:spMkLst>
            <pc:docMk/>
            <pc:sldMk cId="1807931629" sldId="1318"/>
            <ac:spMk id="7" creationId="{B5B9421B-2E6C-9513-DF9C-0ACE22AE6F87}"/>
          </ac:spMkLst>
        </pc:spChg>
        <pc:spChg chg="mod">
          <ac:chgData name="Rebecca Sanders" userId="9b27cf93-b2cd-4154-b9eb-c7c9102c5d0b" providerId="ADAL" clId="{96A053F7-3270-4309-B1A2-B06920F992AC}" dt="2023-01-11T18:55:45.861" v="62"/>
          <ac:spMkLst>
            <pc:docMk/>
            <pc:sldMk cId="1807931629" sldId="1318"/>
            <ac:spMk id="9" creationId="{F72F289C-379E-C94D-B05B-4A385B18BD3C}"/>
          </ac:spMkLst>
        </pc:spChg>
        <pc:spChg chg="mod">
          <ac:chgData name="Rebecca Sanders" userId="9b27cf93-b2cd-4154-b9eb-c7c9102c5d0b" providerId="ADAL" clId="{96A053F7-3270-4309-B1A2-B06920F992AC}" dt="2023-01-11T18:55:46.926" v="63"/>
          <ac:spMkLst>
            <pc:docMk/>
            <pc:sldMk cId="1807931629" sldId="1318"/>
            <ac:spMk id="11" creationId="{E41E712D-3CF9-E046-983A-5B26957DFF26}"/>
          </ac:spMkLst>
        </pc:spChg>
        <pc:spChg chg="mod">
          <ac:chgData name="Rebecca Sanders" userId="9b27cf93-b2cd-4154-b9eb-c7c9102c5d0b" providerId="ADAL" clId="{96A053F7-3270-4309-B1A2-B06920F992AC}" dt="2023-01-11T18:55:48.125" v="64"/>
          <ac:spMkLst>
            <pc:docMk/>
            <pc:sldMk cId="1807931629" sldId="1318"/>
            <ac:spMk id="13" creationId="{7BE6F5A8-ED7C-4143-B9D1-88DFEA39485A}"/>
          </ac:spMkLst>
        </pc:spChg>
        <pc:spChg chg="mod">
          <ac:chgData name="Rebecca Sanders" userId="9b27cf93-b2cd-4154-b9eb-c7c9102c5d0b" providerId="ADAL" clId="{96A053F7-3270-4309-B1A2-B06920F992AC}" dt="2023-01-11T18:55:51.441" v="66"/>
          <ac:spMkLst>
            <pc:docMk/>
            <pc:sldMk cId="1807931629" sldId="1318"/>
            <ac:spMk id="18" creationId="{E76A03E8-0F3E-990B-F40D-8C62FDEAAE96}"/>
          </ac:spMkLst>
        </pc:spChg>
      </pc:sldChg>
      <pc:sldChg chg="modSp">
        <pc:chgData name="Rebecca Sanders" userId="9b27cf93-b2cd-4154-b9eb-c7c9102c5d0b" providerId="ADAL" clId="{96A053F7-3270-4309-B1A2-B06920F992AC}" dt="2023-01-11T18:56:08.939" v="85" actId="20577"/>
        <pc:sldMkLst>
          <pc:docMk/>
          <pc:sldMk cId="4194529471" sldId="1319"/>
        </pc:sldMkLst>
        <pc:spChg chg="mod">
          <ac:chgData name="Rebecca Sanders" userId="9b27cf93-b2cd-4154-b9eb-c7c9102c5d0b" providerId="ADAL" clId="{96A053F7-3270-4309-B1A2-B06920F992AC}" dt="2023-01-11T18:56:00.648" v="67"/>
          <ac:spMkLst>
            <pc:docMk/>
            <pc:sldMk cId="4194529471" sldId="1319"/>
            <ac:spMk id="9" creationId="{F72F289C-379E-C94D-B05B-4A385B18BD3C}"/>
          </ac:spMkLst>
        </pc:spChg>
        <pc:spChg chg="mod">
          <ac:chgData name="Rebecca Sanders" userId="9b27cf93-b2cd-4154-b9eb-c7c9102c5d0b" providerId="ADAL" clId="{96A053F7-3270-4309-B1A2-B06920F992AC}" dt="2023-01-11T18:56:08.939" v="85" actId="20577"/>
          <ac:spMkLst>
            <pc:docMk/>
            <pc:sldMk cId="4194529471" sldId="1319"/>
            <ac:spMk id="10" creationId="{71E41BBE-A884-1A43-9753-CF90DCFC2DC7}"/>
          </ac:spMkLst>
        </pc:spChg>
      </pc:sldChg>
      <pc:sldChg chg="modSp">
        <pc:chgData name="Rebecca Sanders" userId="9b27cf93-b2cd-4154-b9eb-c7c9102c5d0b" providerId="ADAL" clId="{96A053F7-3270-4309-B1A2-B06920F992AC}" dt="2023-01-11T18:56:17.085" v="89"/>
        <pc:sldMkLst>
          <pc:docMk/>
          <pc:sldMk cId="974182735" sldId="1320"/>
        </pc:sldMkLst>
        <pc:spChg chg="mod">
          <ac:chgData name="Rebecca Sanders" userId="9b27cf93-b2cd-4154-b9eb-c7c9102c5d0b" providerId="ADAL" clId="{96A053F7-3270-4309-B1A2-B06920F992AC}" dt="2023-01-11T18:56:13.745" v="86"/>
          <ac:spMkLst>
            <pc:docMk/>
            <pc:sldMk cId="974182735" sldId="1320"/>
            <ac:spMk id="9" creationId="{F72F289C-379E-C94D-B05B-4A385B18BD3C}"/>
          </ac:spMkLst>
        </pc:spChg>
        <pc:spChg chg="mod">
          <ac:chgData name="Rebecca Sanders" userId="9b27cf93-b2cd-4154-b9eb-c7c9102c5d0b" providerId="ADAL" clId="{96A053F7-3270-4309-B1A2-B06920F992AC}" dt="2023-01-11T18:56:14.764" v="87"/>
          <ac:spMkLst>
            <pc:docMk/>
            <pc:sldMk cId="974182735" sldId="1320"/>
            <ac:spMk id="10" creationId="{71E41BBE-A884-1A43-9753-CF90DCFC2DC7}"/>
          </ac:spMkLst>
        </pc:spChg>
        <pc:spChg chg="mod">
          <ac:chgData name="Rebecca Sanders" userId="9b27cf93-b2cd-4154-b9eb-c7c9102c5d0b" providerId="ADAL" clId="{96A053F7-3270-4309-B1A2-B06920F992AC}" dt="2023-01-11T18:56:15.928" v="88"/>
          <ac:spMkLst>
            <pc:docMk/>
            <pc:sldMk cId="974182735" sldId="1320"/>
            <ac:spMk id="12" creationId="{2B73BC2E-6A44-DF41-85CD-AAD7DF163B05}"/>
          </ac:spMkLst>
        </pc:spChg>
        <pc:spChg chg="mod">
          <ac:chgData name="Rebecca Sanders" userId="9b27cf93-b2cd-4154-b9eb-c7c9102c5d0b" providerId="ADAL" clId="{96A053F7-3270-4309-B1A2-B06920F992AC}" dt="2023-01-11T18:56:17.085" v="89"/>
          <ac:spMkLst>
            <pc:docMk/>
            <pc:sldMk cId="974182735" sldId="1320"/>
            <ac:spMk id="16" creationId="{403A31F4-5557-BBDF-0A1C-5BFB2EC36CF2}"/>
          </ac:spMkLst>
        </pc:spChg>
      </pc:sldChg>
      <pc:sldChg chg="modSp">
        <pc:chgData name="Rebecca Sanders" userId="9b27cf93-b2cd-4154-b9eb-c7c9102c5d0b" providerId="ADAL" clId="{96A053F7-3270-4309-B1A2-B06920F992AC}" dt="2023-01-11T18:56:41.035" v="91" actId="20577"/>
        <pc:sldMkLst>
          <pc:docMk/>
          <pc:sldMk cId="97977298" sldId="1326"/>
        </pc:sldMkLst>
        <pc:spChg chg="mod">
          <ac:chgData name="Rebecca Sanders" userId="9b27cf93-b2cd-4154-b9eb-c7c9102c5d0b" providerId="ADAL" clId="{96A053F7-3270-4309-B1A2-B06920F992AC}" dt="2023-01-11T18:56:41.035" v="91" actId="20577"/>
          <ac:spMkLst>
            <pc:docMk/>
            <pc:sldMk cId="97977298" sldId="1326"/>
            <ac:spMk id="3" creationId="{5B199BA9-EF98-3E67-57AB-BA40445E876E}"/>
          </ac:spMkLst>
        </pc:spChg>
      </pc:sldChg>
      <pc:sldChg chg="modSp">
        <pc:chgData name="Rebecca Sanders" userId="9b27cf93-b2cd-4154-b9eb-c7c9102c5d0b" providerId="ADAL" clId="{96A053F7-3270-4309-B1A2-B06920F992AC}" dt="2023-01-11T18:57:21.802" v="92" actId="6549"/>
        <pc:sldMkLst>
          <pc:docMk/>
          <pc:sldMk cId="3868373982" sldId="1340"/>
        </pc:sldMkLst>
        <pc:spChg chg="mod">
          <ac:chgData name="Rebecca Sanders" userId="9b27cf93-b2cd-4154-b9eb-c7c9102c5d0b" providerId="ADAL" clId="{96A053F7-3270-4309-B1A2-B06920F992AC}" dt="2023-01-11T18:57:21.802" v="92" actId="6549"/>
          <ac:spMkLst>
            <pc:docMk/>
            <pc:sldMk cId="3868373982" sldId="1340"/>
            <ac:spMk id="17" creationId="{8C9C87CF-5FC6-7649-13D8-DF9FEA9A79FB}"/>
          </ac:spMkLst>
        </pc:spChg>
      </pc:sldChg>
      <pc:sldChg chg="modSp">
        <pc:chgData name="Rebecca Sanders" userId="9b27cf93-b2cd-4154-b9eb-c7c9102c5d0b" providerId="ADAL" clId="{96A053F7-3270-4309-B1A2-B06920F992AC}" dt="2023-01-11T18:57:30.270" v="94" actId="20577"/>
        <pc:sldMkLst>
          <pc:docMk/>
          <pc:sldMk cId="1765742886" sldId="1341"/>
        </pc:sldMkLst>
        <pc:spChg chg="mod">
          <ac:chgData name="Rebecca Sanders" userId="9b27cf93-b2cd-4154-b9eb-c7c9102c5d0b" providerId="ADAL" clId="{96A053F7-3270-4309-B1A2-B06920F992AC}" dt="2023-01-11T18:57:30.270" v="94" actId="20577"/>
          <ac:spMkLst>
            <pc:docMk/>
            <pc:sldMk cId="1765742886" sldId="1341"/>
            <ac:spMk id="6" creationId="{B51BC4FC-289F-A084-BF85-78C971B29585}"/>
          </ac:spMkLst>
        </pc:spChg>
      </pc:sldChg>
      <pc:sldChg chg="modSp">
        <pc:chgData name="Rebecca Sanders" userId="9b27cf93-b2cd-4154-b9eb-c7c9102c5d0b" providerId="ADAL" clId="{96A053F7-3270-4309-B1A2-B06920F992AC}" dt="2023-01-11T18:59:23.623" v="112" actId="20577"/>
        <pc:sldMkLst>
          <pc:docMk/>
          <pc:sldMk cId="2699742410" sldId="1346"/>
        </pc:sldMkLst>
        <pc:spChg chg="mod">
          <ac:chgData name="Rebecca Sanders" userId="9b27cf93-b2cd-4154-b9eb-c7c9102c5d0b" providerId="ADAL" clId="{96A053F7-3270-4309-B1A2-B06920F992AC}" dt="2023-01-11T18:59:23.623" v="112" actId="20577"/>
          <ac:spMkLst>
            <pc:docMk/>
            <pc:sldMk cId="2699742410" sldId="1346"/>
            <ac:spMk id="3" creationId="{B4E88982-A92C-FE2C-FC06-B0A003103B4D}"/>
          </ac:spMkLst>
        </pc:spChg>
        <pc:spChg chg="mod">
          <ac:chgData name="Rebecca Sanders" userId="9b27cf93-b2cd-4154-b9eb-c7c9102c5d0b" providerId="ADAL" clId="{96A053F7-3270-4309-B1A2-B06920F992AC}" dt="2023-01-11T18:59:16.800" v="107" actId="6549"/>
          <ac:spMkLst>
            <pc:docMk/>
            <pc:sldMk cId="2699742410" sldId="1346"/>
            <ac:spMk id="11" creationId="{430294F3-4D0D-71DD-88CA-1D0061067ABE}"/>
          </ac:spMkLst>
        </pc:spChg>
      </pc:sldChg>
      <pc:sldChg chg="modSp">
        <pc:chgData name="Rebecca Sanders" userId="9b27cf93-b2cd-4154-b9eb-c7c9102c5d0b" providerId="ADAL" clId="{96A053F7-3270-4309-B1A2-B06920F992AC}" dt="2023-01-11T19:00:01.090" v="131" actId="20577"/>
        <pc:sldMkLst>
          <pc:docMk/>
          <pc:sldMk cId="1932233001" sldId="1347"/>
        </pc:sldMkLst>
        <pc:spChg chg="mod">
          <ac:chgData name="Rebecca Sanders" userId="9b27cf93-b2cd-4154-b9eb-c7c9102c5d0b" providerId="ADAL" clId="{96A053F7-3270-4309-B1A2-B06920F992AC}" dt="2023-01-11T18:59:56.544" v="129" actId="6549"/>
          <ac:spMkLst>
            <pc:docMk/>
            <pc:sldMk cId="1932233001" sldId="1347"/>
            <ac:spMk id="36" creationId="{4A0C2A36-B4EC-D7C5-4DFF-26575464C171}"/>
          </ac:spMkLst>
        </pc:spChg>
        <pc:spChg chg="mod">
          <ac:chgData name="Rebecca Sanders" userId="9b27cf93-b2cd-4154-b9eb-c7c9102c5d0b" providerId="ADAL" clId="{96A053F7-3270-4309-B1A2-B06920F992AC}" dt="2023-01-11T19:00:01.090" v="131" actId="20577"/>
          <ac:spMkLst>
            <pc:docMk/>
            <pc:sldMk cId="1932233001" sldId="1347"/>
            <ac:spMk id="62" creationId="{8CA0FE9C-945B-88FF-4121-90AA25E4C256}"/>
          </ac:spMkLst>
        </pc:spChg>
      </pc:sldChg>
      <pc:sldChg chg="modSp">
        <pc:chgData name="Rebecca Sanders" userId="9b27cf93-b2cd-4154-b9eb-c7c9102c5d0b" providerId="ADAL" clId="{96A053F7-3270-4309-B1A2-B06920F992AC}" dt="2023-01-11T18:59:47.272" v="127" actId="20577"/>
        <pc:sldMkLst>
          <pc:docMk/>
          <pc:sldMk cId="1325030664" sldId="1348"/>
        </pc:sldMkLst>
        <pc:spChg chg="mod">
          <ac:chgData name="Rebecca Sanders" userId="9b27cf93-b2cd-4154-b9eb-c7c9102c5d0b" providerId="ADAL" clId="{96A053F7-3270-4309-B1A2-B06920F992AC}" dt="2023-01-11T18:59:39.135" v="116" actId="6549"/>
          <ac:spMkLst>
            <pc:docMk/>
            <pc:sldMk cId="1325030664" sldId="1348"/>
            <ac:spMk id="282" creationId="{094947E5-0943-BD11-0651-B6D8C6DAB746}"/>
          </ac:spMkLst>
        </pc:spChg>
        <pc:spChg chg="mod">
          <ac:chgData name="Rebecca Sanders" userId="9b27cf93-b2cd-4154-b9eb-c7c9102c5d0b" providerId="ADAL" clId="{96A053F7-3270-4309-B1A2-B06920F992AC}" dt="2023-01-11T18:59:34.645" v="114" actId="20577"/>
          <ac:spMkLst>
            <pc:docMk/>
            <pc:sldMk cId="1325030664" sldId="1348"/>
            <ac:spMk id="288" creationId="{801EDC81-AFF1-EA42-69D1-FFFABA5EEBCA}"/>
          </ac:spMkLst>
        </pc:spChg>
        <pc:spChg chg="mod">
          <ac:chgData name="Rebecca Sanders" userId="9b27cf93-b2cd-4154-b9eb-c7c9102c5d0b" providerId="ADAL" clId="{96A053F7-3270-4309-B1A2-B06920F992AC}" dt="2023-01-11T18:59:47.272" v="127" actId="20577"/>
          <ac:spMkLst>
            <pc:docMk/>
            <pc:sldMk cId="1325030664" sldId="1348"/>
            <ac:spMk id="289" creationId="{BAEDBADB-363F-9C6C-D71D-17B6E14BA2D1}"/>
          </ac:spMkLst>
        </pc:spChg>
      </pc:sldChg>
      <pc:sldChg chg="modSp">
        <pc:chgData name="Rebecca Sanders" userId="9b27cf93-b2cd-4154-b9eb-c7c9102c5d0b" providerId="ADAL" clId="{96A053F7-3270-4309-B1A2-B06920F992AC}" dt="2023-01-11T19:01:15.896" v="139" actId="20577"/>
        <pc:sldMkLst>
          <pc:docMk/>
          <pc:sldMk cId="1682770568" sldId="1355"/>
        </pc:sldMkLst>
        <pc:spChg chg="mod">
          <ac:chgData name="Rebecca Sanders" userId="9b27cf93-b2cd-4154-b9eb-c7c9102c5d0b" providerId="ADAL" clId="{96A053F7-3270-4309-B1A2-B06920F992AC}" dt="2023-01-11T19:01:12.297" v="137" actId="20577"/>
          <ac:spMkLst>
            <pc:docMk/>
            <pc:sldMk cId="1682770568" sldId="1355"/>
            <ac:spMk id="18" creationId="{2D0658BF-26B4-4254-A712-F57899752140}"/>
          </ac:spMkLst>
        </pc:spChg>
        <pc:spChg chg="mod">
          <ac:chgData name="Rebecca Sanders" userId="9b27cf93-b2cd-4154-b9eb-c7c9102c5d0b" providerId="ADAL" clId="{96A053F7-3270-4309-B1A2-B06920F992AC}" dt="2023-01-11T19:01:15.896" v="139" actId="20577"/>
          <ac:spMkLst>
            <pc:docMk/>
            <pc:sldMk cId="1682770568" sldId="1355"/>
            <ac:spMk id="23" creationId="{586C35ED-6E82-EBD1-C5B1-E93D83C8F2CD}"/>
          </ac:spMkLst>
        </pc:spChg>
      </pc:sldChg>
      <pc:sldChg chg="modSp">
        <pc:chgData name="Rebecca Sanders" userId="9b27cf93-b2cd-4154-b9eb-c7c9102c5d0b" providerId="ADAL" clId="{96A053F7-3270-4309-B1A2-B06920F992AC}" dt="2023-01-11T19:01:36.817" v="140" actId="20577"/>
        <pc:sldMkLst>
          <pc:docMk/>
          <pc:sldMk cId="398571250" sldId="1361"/>
        </pc:sldMkLst>
        <pc:spChg chg="mod">
          <ac:chgData name="Rebecca Sanders" userId="9b27cf93-b2cd-4154-b9eb-c7c9102c5d0b" providerId="ADAL" clId="{96A053F7-3270-4309-B1A2-B06920F992AC}" dt="2023-01-11T19:01:36.817" v="140" actId="20577"/>
          <ac:spMkLst>
            <pc:docMk/>
            <pc:sldMk cId="398571250" sldId="1361"/>
            <ac:spMk id="3" creationId="{CB2945FA-0210-0C40-78C4-E67CF788137C}"/>
          </ac:spMkLst>
        </pc:spChg>
      </pc:sldChg>
      <pc:sldChg chg="modSp">
        <pc:chgData name="Rebecca Sanders" userId="9b27cf93-b2cd-4154-b9eb-c7c9102c5d0b" providerId="ADAL" clId="{96A053F7-3270-4309-B1A2-B06920F992AC}" dt="2023-01-11T19:02:30.269" v="176" actId="6549"/>
        <pc:sldMkLst>
          <pc:docMk/>
          <pc:sldMk cId="2885597801" sldId="1369"/>
        </pc:sldMkLst>
        <pc:spChg chg="mod">
          <ac:chgData name="Rebecca Sanders" userId="9b27cf93-b2cd-4154-b9eb-c7c9102c5d0b" providerId="ADAL" clId="{96A053F7-3270-4309-B1A2-B06920F992AC}" dt="2023-01-11T19:02:24.502" v="158" actId="6549"/>
          <ac:spMkLst>
            <pc:docMk/>
            <pc:sldMk cId="2885597801" sldId="1369"/>
            <ac:spMk id="4" creationId="{50B6BB1B-E620-6DEC-B02F-1C77EE1EEBC0}"/>
          </ac:spMkLst>
        </pc:spChg>
        <pc:spChg chg="mod">
          <ac:chgData name="Rebecca Sanders" userId="9b27cf93-b2cd-4154-b9eb-c7c9102c5d0b" providerId="ADAL" clId="{96A053F7-3270-4309-B1A2-B06920F992AC}" dt="2023-01-11T19:02:30.269" v="176" actId="6549"/>
          <ac:spMkLst>
            <pc:docMk/>
            <pc:sldMk cId="2885597801" sldId="1369"/>
            <ac:spMk id="6" creationId="{7B4C49A4-82AF-19FC-29FB-4FDDD03B9BD8}"/>
          </ac:spMkLst>
        </pc:spChg>
      </pc:sldChg>
      <pc:sldChg chg="modSp">
        <pc:chgData name="Rebecca Sanders" userId="9b27cf93-b2cd-4154-b9eb-c7c9102c5d0b" providerId="ADAL" clId="{96A053F7-3270-4309-B1A2-B06920F992AC}" dt="2023-01-11T19:03:00.022" v="194" actId="20577"/>
        <pc:sldMkLst>
          <pc:docMk/>
          <pc:sldMk cId="1525560863" sldId="1374"/>
        </pc:sldMkLst>
        <pc:spChg chg="mod">
          <ac:chgData name="Rebecca Sanders" userId="9b27cf93-b2cd-4154-b9eb-c7c9102c5d0b" providerId="ADAL" clId="{96A053F7-3270-4309-B1A2-B06920F992AC}" dt="2023-01-11T19:03:00.022" v="194" actId="20577"/>
          <ac:spMkLst>
            <pc:docMk/>
            <pc:sldMk cId="1525560863" sldId="1374"/>
            <ac:spMk id="74" creationId="{42AE60D3-B2F0-E5E2-EA4F-F8AD6D1319D9}"/>
          </ac:spMkLst>
        </pc:spChg>
      </pc:sldChg>
      <pc:sldChg chg="modSp">
        <pc:chgData name="Rebecca Sanders" userId="9b27cf93-b2cd-4154-b9eb-c7c9102c5d0b" providerId="ADAL" clId="{96A053F7-3270-4309-B1A2-B06920F992AC}" dt="2023-01-11T19:03:14.639" v="208" actId="6549"/>
        <pc:sldMkLst>
          <pc:docMk/>
          <pc:sldMk cId="303080030" sldId="1378"/>
        </pc:sldMkLst>
        <pc:spChg chg="mod">
          <ac:chgData name="Rebecca Sanders" userId="9b27cf93-b2cd-4154-b9eb-c7c9102c5d0b" providerId="ADAL" clId="{96A053F7-3270-4309-B1A2-B06920F992AC}" dt="2023-01-11T19:03:14.639" v="208" actId="6549"/>
          <ac:spMkLst>
            <pc:docMk/>
            <pc:sldMk cId="303080030" sldId="1378"/>
            <ac:spMk id="202" creationId="{814BCD4F-DE5E-2314-2442-98B41BBF4EA4}"/>
          </ac:spMkLst>
        </pc:spChg>
      </pc:sldChg>
      <pc:sldChg chg="modSp">
        <pc:chgData name="Rebecca Sanders" userId="9b27cf93-b2cd-4154-b9eb-c7c9102c5d0b" providerId="ADAL" clId="{96A053F7-3270-4309-B1A2-B06920F992AC}" dt="2023-01-11T19:03:27.932" v="222" actId="6549"/>
        <pc:sldMkLst>
          <pc:docMk/>
          <pc:sldMk cId="3843608495" sldId="1382"/>
        </pc:sldMkLst>
        <pc:spChg chg="mod">
          <ac:chgData name="Rebecca Sanders" userId="9b27cf93-b2cd-4154-b9eb-c7c9102c5d0b" providerId="ADAL" clId="{96A053F7-3270-4309-B1A2-B06920F992AC}" dt="2023-01-11T19:03:27.932" v="222" actId="6549"/>
          <ac:spMkLst>
            <pc:docMk/>
            <pc:sldMk cId="3843608495" sldId="1382"/>
            <ac:spMk id="407" creationId="{260C6BB1-6064-ED4E-E256-1F81D932BF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2760C93-018A-6442-B7DB-3CBB2930EA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4" name="Espace réservé du pied de page 3">
            <a:extLst>
              <a:ext uri="{FF2B5EF4-FFF2-40B4-BE49-F238E27FC236}">
                <a16:creationId xmlns:a16="http://schemas.microsoft.com/office/drawing/2014/main" id="{E907B001-BF4A-F648-867A-5BA4150534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1BC3CBA-732B-E54F-BE6B-D45254DFDB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83FDAE-CE49-B44F-A486-155AEBF3CB1C}" type="slidenum">
              <a:rPr lang="fr-FR" smtClean="0"/>
              <a:t>‹#›</a:t>
            </a:fld>
            <a:endParaRPr lang="fr-FR"/>
          </a:p>
        </p:txBody>
      </p:sp>
    </p:spTree>
    <p:extLst>
      <p:ext uri="{BB962C8B-B14F-4D97-AF65-F5344CB8AC3E}">
        <p14:creationId xmlns:p14="http://schemas.microsoft.com/office/powerpoint/2010/main" val="1246631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CBF98-6B66-DD40-AF22-A59E690885CE}" type="datetimeFigureOut">
              <a:rPr lang="fr-FR" smtClean="0"/>
              <a:t>24/02/2025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1C4AA-71DC-734D-ADDC-AF46D5DE3ECF}" type="slidenum">
              <a:rPr lang="fr-FR" smtClean="0"/>
              <a:t>‹#›</a:t>
            </a:fld>
            <a:endParaRPr lang="fr-FR"/>
          </a:p>
        </p:txBody>
      </p:sp>
    </p:spTree>
    <p:extLst>
      <p:ext uri="{BB962C8B-B14F-4D97-AF65-F5344CB8AC3E}">
        <p14:creationId xmlns:p14="http://schemas.microsoft.com/office/powerpoint/2010/main" val="2946965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a:t>
            </a:fld>
            <a:endParaRPr lang="fr-FR"/>
          </a:p>
        </p:txBody>
      </p:sp>
    </p:spTree>
    <p:extLst>
      <p:ext uri="{BB962C8B-B14F-4D97-AF65-F5344CB8AC3E}">
        <p14:creationId xmlns:p14="http://schemas.microsoft.com/office/powerpoint/2010/main" val="841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17</a:t>
            </a:fld>
            <a:endParaRPr lang="fr-FR"/>
          </a:p>
        </p:txBody>
      </p:sp>
    </p:spTree>
    <p:extLst>
      <p:ext uri="{BB962C8B-B14F-4D97-AF65-F5344CB8AC3E}">
        <p14:creationId xmlns:p14="http://schemas.microsoft.com/office/powerpoint/2010/main" val="4104872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18</a:t>
            </a:fld>
            <a:endParaRPr lang="fr-FR"/>
          </a:p>
        </p:txBody>
      </p:sp>
    </p:spTree>
    <p:extLst>
      <p:ext uri="{BB962C8B-B14F-4D97-AF65-F5344CB8AC3E}">
        <p14:creationId xmlns:p14="http://schemas.microsoft.com/office/powerpoint/2010/main" val="423151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19</a:t>
            </a:fld>
            <a:endParaRPr lang="fr-FR"/>
          </a:p>
        </p:txBody>
      </p:sp>
    </p:spTree>
    <p:extLst>
      <p:ext uri="{BB962C8B-B14F-4D97-AF65-F5344CB8AC3E}">
        <p14:creationId xmlns:p14="http://schemas.microsoft.com/office/powerpoint/2010/main" val="240185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20</a:t>
            </a:fld>
            <a:endParaRPr lang="fr-FR"/>
          </a:p>
        </p:txBody>
      </p:sp>
    </p:spTree>
    <p:extLst>
      <p:ext uri="{BB962C8B-B14F-4D97-AF65-F5344CB8AC3E}">
        <p14:creationId xmlns:p14="http://schemas.microsoft.com/office/powerpoint/2010/main" val="1937188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21</a:t>
            </a:fld>
            <a:endParaRPr lang="fr-FR"/>
          </a:p>
        </p:txBody>
      </p:sp>
    </p:spTree>
    <p:extLst>
      <p:ext uri="{BB962C8B-B14F-4D97-AF65-F5344CB8AC3E}">
        <p14:creationId xmlns:p14="http://schemas.microsoft.com/office/powerpoint/2010/main" val="253867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22</a:t>
            </a:fld>
            <a:endParaRPr lang="fr-FR"/>
          </a:p>
        </p:txBody>
      </p:sp>
    </p:spTree>
    <p:extLst>
      <p:ext uri="{BB962C8B-B14F-4D97-AF65-F5344CB8AC3E}">
        <p14:creationId xmlns:p14="http://schemas.microsoft.com/office/powerpoint/2010/main" val="213119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23</a:t>
            </a:fld>
            <a:endParaRPr lang="fr-FR"/>
          </a:p>
        </p:txBody>
      </p:sp>
    </p:spTree>
    <p:extLst>
      <p:ext uri="{BB962C8B-B14F-4D97-AF65-F5344CB8AC3E}">
        <p14:creationId xmlns:p14="http://schemas.microsoft.com/office/powerpoint/2010/main" val="1520932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0061C4AA-71DC-734D-ADDC-AF46D5DE3ECF}" type="slidenum">
              <a:rPr lang="fr-FR" smtClean="0"/>
              <a:t>24</a:t>
            </a:fld>
            <a:endParaRPr lang="fr-FR"/>
          </a:p>
        </p:txBody>
      </p:sp>
    </p:spTree>
    <p:extLst>
      <p:ext uri="{BB962C8B-B14F-4D97-AF65-F5344CB8AC3E}">
        <p14:creationId xmlns:p14="http://schemas.microsoft.com/office/powerpoint/2010/main" val="359144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pt-PT" sz="1200" b="1" dirty="0"/>
              <a:t>Learning Reinforcement</a:t>
            </a:r>
            <a:r>
              <a:rPr lang="pt-PT" sz="1200" dirty="0"/>
              <a:t>:</a:t>
            </a:r>
          </a:p>
          <a:p>
            <a:pPr lvl="1"/>
            <a:r>
              <a:rPr lang="en-US" sz="1200" b="1" dirty="0"/>
              <a:t>Quizzes </a:t>
            </a:r>
            <a:r>
              <a:rPr lang="en-US" sz="1200" dirty="0"/>
              <a:t>Program Chat GPT to generate quizzes for self-assessment and knowledge checks.</a:t>
            </a:r>
            <a:endParaRPr lang="pt-PT" sz="1200" dirty="0"/>
          </a:p>
          <a:p>
            <a:pPr lvl="1"/>
            <a:r>
              <a:rPr lang="en-US" sz="1200" b="1" dirty="0"/>
              <a:t>Summaries</a:t>
            </a:r>
            <a:r>
              <a:rPr lang="en-US" sz="1200" dirty="0"/>
              <a:t>: Have GPT summarize key points of learning materials for quick reviews.</a:t>
            </a:r>
          </a:p>
          <a:p>
            <a:pPr lvl="1"/>
            <a:endParaRPr lang="pt-PT" sz="1200" dirty="0"/>
          </a:p>
          <a:p>
            <a:pPr lvl="0"/>
            <a:r>
              <a:rPr lang="pt-PT" sz="1200" b="1" dirty="0"/>
              <a:t>Content Creation</a:t>
            </a:r>
            <a:r>
              <a:rPr lang="pt-PT" sz="1200" dirty="0"/>
              <a:t>:</a:t>
            </a:r>
          </a:p>
          <a:p>
            <a:pPr lvl="1"/>
            <a:r>
              <a:rPr lang="en-US" sz="1200" b="1" dirty="0"/>
              <a:t>Examples and Scenarios</a:t>
            </a:r>
            <a:r>
              <a:rPr lang="en-US" sz="1200" dirty="0"/>
              <a:t>: Use Chat GPT to create relevant examples or scenarios to help illustrate concepts.</a:t>
            </a:r>
            <a:endParaRPr lang="pt-PT" sz="1200" dirty="0"/>
          </a:p>
          <a:p>
            <a:pPr lvl="1"/>
            <a:r>
              <a:rPr lang="en-US" sz="1200" b="1" dirty="0"/>
              <a:t>Writing Aid</a:t>
            </a:r>
            <a:r>
              <a:rPr lang="en-US" sz="1200" dirty="0"/>
              <a:t>: Integrate GPT for assistance in writing essays or reports, offering suggestions for improvement.</a:t>
            </a:r>
          </a:p>
          <a:p>
            <a:pPr lvl="1"/>
            <a:endParaRPr lang="pt-PT" sz="1200" dirty="0"/>
          </a:p>
          <a:p>
            <a:pPr lvl="0"/>
            <a:r>
              <a:rPr lang="pt-PT" sz="1200" b="1" dirty="0"/>
              <a:t>Language Learning</a:t>
            </a:r>
            <a:r>
              <a:rPr lang="pt-PT" sz="1200" dirty="0"/>
              <a:t>:</a:t>
            </a:r>
          </a:p>
          <a:p>
            <a:pPr lvl="1"/>
            <a:r>
              <a:rPr lang="en-US" sz="1200" b="1" dirty="0"/>
              <a:t>Conversation Practice</a:t>
            </a:r>
            <a:r>
              <a:rPr lang="en-US" sz="1200" dirty="0"/>
              <a:t>: Implement GPT as a conversation partner for language learners to practice speaking and writing.</a:t>
            </a:r>
            <a:endParaRPr lang="pt-PT" sz="1200" dirty="0"/>
          </a:p>
          <a:p>
            <a:pPr lvl="1"/>
            <a:r>
              <a:rPr lang="en-US" sz="1200" b="1" dirty="0"/>
              <a:t>Grammar and Vocabulary</a:t>
            </a:r>
            <a:r>
              <a:rPr lang="en-US" sz="1200" dirty="0"/>
              <a:t>: Design activities where GPT helps with grammar correction and vocabulary enhancement.</a:t>
            </a:r>
          </a:p>
          <a:p>
            <a:pPr lvl="1"/>
            <a:endParaRPr lang="pt-PT" sz="1200" dirty="0"/>
          </a:p>
          <a:p>
            <a:pPr lvl="0"/>
            <a:r>
              <a:rPr lang="pt-PT" sz="1200" b="1" dirty="0"/>
              <a:t>Accessibility</a:t>
            </a:r>
            <a:r>
              <a:rPr lang="pt-PT" sz="1200" dirty="0"/>
              <a:t>:</a:t>
            </a:r>
          </a:p>
          <a:p>
            <a:pPr lvl="1"/>
            <a:r>
              <a:rPr lang="en-US" sz="1200" b="1" dirty="0"/>
              <a:t>Text-to-Speech</a:t>
            </a:r>
            <a:r>
              <a:rPr lang="en-US" sz="1200" dirty="0"/>
              <a:t>: Utilize GPT's capabilities to convert text learning materials into speech, aiding those with visual impairments or reading difficulties.</a:t>
            </a:r>
          </a:p>
          <a:p>
            <a:pPr lvl="1"/>
            <a:endParaRPr lang="pt-PT" sz="1200" dirty="0"/>
          </a:p>
          <a:p>
            <a:pPr lvl="0"/>
            <a:r>
              <a:rPr lang="pt-PT" sz="1200" b="1" dirty="0"/>
              <a:t>Gamification</a:t>
            </a:r>
            <a:r>
              <a:rPr lang="pt-PT" sz="1200" dirty="0"/>
              <a:t>:</a:t>
            </a:r>
          </a:p>
          <a:p>
            <a:pPr lvl="1"/>
            <a:r>
              <a:rPr lang="en-US" sz="1200" b="1" dirty="0"/>
              <a:t>Role-Play Scenarios</a:t>
            </a:r>
            <a:r>
              <a:rPr lang="en-US" sz="1200" dirty="0"/>
              <a:t>: Incorporate </a:t>
            </a:r>
            <a:r>
              <a:rPr lang="en-US" sz="1200" dirty="0" err="1"/>
              <a:t>chatbot</a:t>
            </a:r>
            <a:r>
              <a:rPr lang="en-US" sz="1200" dirty="0"/>
              <a:t>-led role-play scenarios to simulate real-life situations, making learning more interactive.</a:t>
            </a:r>
          </a:p>
          <a:p>
            <a:pPr lvl="1"/>
            <a:endParaRPr lang="pt-PT" sz="1200" dirty="0"/>
          </a:p>
          <a:p>
            <a:pPr lvl="0"/>
            <a:r>
              <a:rPr lang="pt-PT" sz="1200" b="1" dirty="0"/>
              <a:t>Feedback and Improvement</a:t>
            </a:r>
            <a:r>
              <a:rPr lang="pt-PT" sz="1200" dirty="0"/>
              <a:t>:</a:t>
            </a:r>
          </a:p>
          <a:p>
            <a:pPr lvl="1"/>
            <a:r>
              <a:rPr lang="en-US" sz="1200" b="1" dirty="0"/>
              <a:t>Course Feedback</a:t>
            </a:r>
            <a:r>
              <a:rPr lang="en-US" sz="1200" dirty="0"/>
              <a:t>: Create quick </a:t>
            </a:r>
            <a:r>
              <a:rPr lang="en-US" sz="1200" dirty="0" err="1"/>
              <a:t>surveyes</a:t>
            </a:r>
            <a:r>
              <a:rPr lang="en-US" sz="1200" dirty="0"/>
              <a:t>..</a:t>
            </a:r>
          </a:p>
          <a:p>
            <a:pPr lvl="1"/>
            <a:endParaRPr lang="pt-PT" sz="1200" dirty="0"/>
          </a:p>
          <a:p>
            <a:pPr lvl="0"/>
            <a:r>
              <a:rPr lang="pt-PT" sz="1200" b="1" dirty="0"/>
              <a:t>R</a:t>
            </a:r>
            <a:r>
              <a:rPr lang="en-US" sz="1200" b="1" dirty="0"/>
              <a:t>Resource Suggestion</a:t>
            </a:r>
            <a:r>
              <a:rPr lang="en-US" sz="1200" dirty="0"/>
              <a:t>: suggest articles, papers, and reading materials based on the topic the learner is studying</a:t>
            </a:r>
            <a:endParaRPr lang="pt-PT" sz="1200" dirty="0"/>
          </a:p>
          <a:p>
            <a:endParaRPr lang="pt-PT" dirty="0"/>
          </a:p>
        </p:txBody>
      </p:sp>
      <p:sp>
        <p:nvSpPr>
          <p:cNvPr id="4" name="Slide Number Placeholder 3"/>
          <p:cNvSpPr>
            <a:spLocks noGrp="1"/>
          </p:cNvSpPr>
          <p:nvPr>
            <p:ph type="sldNum" sz="quarter" idx="10"/>
          </p:nvPr>
        </p:nvSpPr>
        <p:spPr/>
        <p:txBody>
          <a:bodyPr/>
          <a:lstStyle/>
          <a:p>
            <a:fld id="{0061C4AA-71DC-734D-ADDC-AF46D5DE3ECF}" type="slidenum">
              <a:rPr lang="fr-FR" smtClean="0"/>
              <a:t>26</a:t>
            </a:fld>
            <a:endParaRPr lang="fr-FR"/>
          </a:p>
        </p:txBody>
      </p:sp>
    </p:spTree>
    <p:extLst>
      <p:ext uri="{BB962C8B-B14F-4D97-AF65-F5344CB8AC3E}">
        <p14:creationId xmlns:p14="http://schemas.microsoft.com/office/powerpoint/2010/main" val="2625998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Ask trainees to ask the question directly on Evergpt</a:t>
            </a:r>
          </a:p>
          <a:p>
            <a:endParaRPr lang="pt-PT" dirty="0"/>
          </a:p>
          <a:p>
            <a:r>
              <a:rPr lang="en-US" b="0" i="0" dirty="0">
                <a:solidFill>
                  <a:srgbClr val="D9D9D9"/>
                </a:solidFill>
                <a:effectLst/>
              </a:rPr>
              <a:t>EverGPT, can you tell me the role of </a:t>
            </a:r>
            <a:r>
              <a:rPr lang="en-US" b="0" i="0" dirty="0" err="1">
                <a:solidFill>
                  <a:srgbClr val="D9D9D9"/>
                </a:solidFill>
                <a:effectLst/>
              </a:rPr>
              <a:t>GenAI</a:t>
            </a:r>
            <a:r>
              <a:rPr lang="en-US" b="0" i="0" dirty="0">
                <a:solidFill>
                  <a:srgbClr val="D9D9D9"/>
                </a:solidFill>
                <a:effectLst/>
              </a:rPr>
              <a:t> in L&amp;D?</a:t>
            </a:r>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28</a:t>
            </a:fld>
            <a:endParaRPr lang="fr-FR"/>
          </a:p>
        </p:txBody>
      </p:sp>
    </p:spTree>
    <p:extLst>
      <p:ext uri="{BB962C8B-B14F-4D97-AF65-F5344CB8AC3E}">
        <p14:creationId xmlns:p14="http://schemas.microsoft.com/office/powerpoint/2010/main" val="3903454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6</a:t>
            </a:fld>
            <a:endParaRPr lang="fr-FR"/>
          </a:p>
        </p:txBody>
      </p:sp>
    </p:spTree>
    <p:extLst>
      <p:ext uri="{BB962C8B-B14F-4D97-AF65-F5344CB8AC3E}">
        <p14:creationId xmlns:p14="http://schemas.microsoft.com/office/powerpoint/2010/main" val="328740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General </a:t>
            </a:r>
            <a:r>
              <a:rPr lang="en-US" sz="1200" dirty="0" err="1"/>
              <a:t>ChatGPT</a:t>
            </a:r>
            <a:r>
              <a:rPr lang="en-US" sz="1200" dirty="0"/>
              <a:t> customer service prompt</a:t>
            </a:r>
            <a:endParaRPr lang="pt-PT" sz="1200" dirty="0"/>
          </a:p>
          <a:p>
            <a:r>
              <a:rPr lang="en-US" sz="1200" dirty="0"/>
              <a:t>Prompt; Write a call script to build trust with a potential customer who is interested in our products. Be informative and persuasive, but do not sound aggressively salesy.</a:t>
            </a:r>
            <a:endParaRPr lang="pt-PT" sz="1200" dirty="0"/>
          </a:p>
          <a:p>
            <a:r>
              <a:rPr lang="en-US" sz="1200" dirty="0"/>
              <a:t>2. Creating a knowledge base article</a:t>
            </a:r>
            <a:endParaRPr lang="pt-PT" sz="1200" dirty="0"/>
          </a:p>
          <a:p>
            <a:r>
              <a:rPr lang="en-US" sz="1200" dirty="0"/>
              <a:t>Prompt: Write a knowledge base article on “How to deal with an angry customer as a customer service representative.” Write 10 tips for managing difficult customers to save your customer from churning. Provide a proper introduction, body and conclusion.</a:t>
            </a:r>
            <a:endParaRPr lang="pt-PT" sz="1200" dirty="0"/>
          </a:p>
          <a:p>
            <a:r>
              <a:rPr lang="en-US" sz="1200" dirty="0"/>
              <a:t>3. Impatient customer</a:t>
            </a:r>
            <a:endParaRPr lang="pt-PT" sz="1200" dirty="0"/>
          </a:p>
          <a:p>
            <a:r>
              <a:rPr lang="en-US" sz="1200" dirty="0"/>
              <a:t>Prompt-Create a call center script for an impatient customer.</a:t>
            </a:r>
            <a:endParaRPr lang="pt-PT" sz="1200" dirty="0"/>
          </a:p>
          <a:p>
            <a:r>
              <a:rPr lang="en-US" sz="1200" dirty="0"/>
              <a:t>4. Simulation of a conversation with an angry customer</a:t>
            </a:r>
            <a:endParaRPr lang="pt-PT" sz="1200" dirty="0"/>
          </a:p>
          <a:p>
            <a:r>
              <a:rPr lang="en-US" sz="1200" dirty="0"/>
              <a:t>Prompt-For the next prompts in the conversation I want you to pretend you are an angry customer with a faulty rooter who wants a refund and I will be your support agent. After we resolve the conversation, please rate my performance in resolving your issue.</a:t>
            </a:r>
            <a:endParaRPr lang="pt-PT" sz="1200" dirty="0"/>
          </a:p>
          <a:p>
            <a:r>
              <a:rPr lang="en-US" sz="1200" dirty="0"/>
              <a:t>5. Translate customer queries or responses</a:t>
            </a:r>
            <a:endParaRPr lang="pt-PT" sz="1200" dirty="0"/>
          </a:p>
          <a:p>
            <a:r>
              <a:rPr lang="en-US" sz="1200" dirty="0"/>
              <a:t>Prompt-“Translate the following paragraph into Spanish, Haitian Creole, and Bulgarian:</a:t>
            </a:r>
            <a:endParaRPr lang="pt-PT" sz="1200" dirty="0"/>
          </a:p>
          <a:p>
            <a:r>
              <a:rPr lang="en-US" sz="1200" dirty="0"/>
              <a:t>6. Create an article for an internal knowledge base</a:t>
            </a:r>
            <a:endParaRPr lang="pt-PT" sz="1200" dirty="0"/>
          </a:p>
          <a:p>
            <a:r>
              <a:rPr lang="en-US" sz="1200" dirty="0"/>
              <a:t>Prompt- “You work as a customer service manager at a company in [industry name]. Write a knowledge base article on the topic: ‘How to deal with an unhappy customer as a customer service agent?' This article is intended for your colleagues. Suggest 10 tips for dealing with difficult customers to prevent them from turning away from your company's services. Write an introduction, a body text and a relevant conclusion.”</a:t>
            </a:r>
            <a:endParaRPr lang="pt-PT" sz="1200" dirty="0"/>
          </a:p>
          <a:p>
            <a:r>
              <a:rPr lang="en-US" sz="1200" dirty="0"/>
              <a:t>7. Sentiment analysis</a:t>
            </a:r>
            <a:endParaRPr lang="pt-PT" sz="1200" dirty="0"/>
          </a:p>
          <a:p>
            <a:r>
              <a:rPr lang="en-US" sz="1200" dirty="0"/>
              <a:t>Prompt- You specialize in handling customer complaints. Analyze the customer's feelings using the following example: ‘Hello, I recently bought your product and was particularly disappointed by its quality. I've tried several times to contact customer service, without success. Can anyone help me solve this problem?</a:t>
            </a:r>
            <a:endParaRPr lang="pt-PT" sz="1200" dirty="0"/>
          </a:p>
          <a:p>
            <a:r>
              <a:rPr lang="en-US" sz="1200" dirty="0"/>
              <a:t>8. Creating satisfaction surveys</a:t>
            </a:r>
            <a:endParaRPr lang="pt-PT" sz="1200" dirty="0"/>
          </a:p>
          <a:p>
            <a:r>
              <a:rPr lang="en-US" sz="1200" dirty="0"/>
              <a:t>Prompt- “You </a:t>
            </a:r>
            <a:r>
              <a:rPr lang="en-US" sz="1200" dirty="0" err="1"/>
              <a:t>specialise</a:t>
            </a:r>
            <a:r>
              <a:rPr lang="en-US" sz="1200" dirty="0"/>
              <a:t> in improving the customer experience at a company in [industry name]. Recently, [context]. We'd like to carry out a satisfaction survey to get feedback on our users' experience and identify areas for improvement. This data will be used for future campaigns and to improve our application. Create a short satisfaction survey with 5 questions that will help us achieve this goal.”</a:t>
            </a:r>
            <a:endParaRPr lang="pt-PT" sz="1200" dirty="0"/>
          </a:p>
          <a:p>
            <a:endParaRPr lang="pt-PT" dirty="0"/>
          </a:p>
        </p:txBody>
      </p:sp>
      <p:sp>
        <p:nvSpPr>
          <p:cNvPr id="4" name="Slide Number Placeholder 3"/>
          <p:cNvSpPr>
            <a:spLocks noGrp="1"/>
          </p:cNvSpPr>
          <p:nvPr>
            <p:ph type="sldNum" sz="quarter" idx="10"/>
          </p:nvPr>
        </p:nvSpPr>
        <p:spPr/>
        <p:txBody>
          <a:bodyPr/>
          <a:lstStyle/>
          <a:p>
            <a:fld id="{0061C4AA-71DC-734D-ADDC-AF46D5DE3ECF}" type="slidenum">
              <a:rPr lang="fr-FR" smtClean="0"/>
              <a:t>29</a:t>
            </a:fld>
            <a:endParaRPr lang="fr-FR"/>
          </a:p>
        </p:txBody>
      </p:sp>
    </p:spTree>
    <p:extLst>
      <p:ext uri="{BB962C8B-B14F-4D97-AF65-F5344CB8AC3E}">
        <p14:creationId xmlns:p14="http://schemas.microsoft.com/office/powerpoint/2010/main" val="1939845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General </a:t>
            </a:r>
            <a:r>
              <a:rPr lang="en-US" sz="1200" dirty="0" err="1"/>
              <a:t>ChatGPT</a:t>
            </a:r>
            <a:r>
              <a:rPr lang="en-US" sz="1200" dirty="0"/>
              <a:t> customer service prompt</a:t>
            </a:r>
            <a:endParaRPr lang="pt-PT" sz="1200" dirty="0"/>
          </a:p>
          <a:p>
            <a:r>
              <a:rPr lang="en-US" sz="1200" dirty="0"/>
              <a:t>Prompt; Write a call script to build trust with a potential customer who is interested in our products. Be informative and persuasive, but do not sound aggressively salesy.</a:t>
            </a:r>
            <a:endParaRPr lang="pt-PT" sz="1200" dirty="0"/>
          </a:p>
          <a:p>
            <a:r>
              <a:rPr lang="en-US" sz="1200" dirty="0"/>
              <a:t>2. Creating a knowledge base article</a:t>
            </a:r>
            <a:endParaRPr lang="pt-PT" sz="1200" dirty="0"/>
          </a:p>
          <a:p>
            <a:r>
              <a:rPr lang="en-US" sz="1200" dirty="0"/>
              <a:t>Prompt: Write a knowledge base article on “How to deal with an angry customer as a customer service representative.” Write 10 tips for managing difficult customers to save your customer from churning. Provide a proper introduction, body and conclusion.</a:t>
            </a:r>
            <a:endParaRPr lang="pt-PT" sz="1200" dirty="0"/>
          </a:p>
          <a:p>
            <a:r>
              <a:rPr lang="en-US" sz="1200" dirty="0"/>
              <a:t>3. Impatient customer</a:t>
            </a:r>
            <a:endParaRPr lang="pt-PT" sz="1200" dirty="0"/>
          </a:p>
          <a:p>
            <a:r>
              <a:rPr lang="en-US" sz="1200" dirty="0"/>
              <a:t>Prompt-Create a call center script for an impatient customer.</a:t>
            </a:r>
            <a:endParaRPr lang="pt-PT" sz="1200" dirty="0"/>
          </a:p>
          <a:p>
            <a:r>
              <a:rPr lang="en-US" sz="1200" dirty="0"/>
              <a:t>4. Simulation of a conversation with an angry customer</a:t>
            </a:r>
            <a:endParaRPr lang="pt-PT" sz="1200" dirty="0"/>
          </a:p>
          <a:p>
            <a:r>
              <a:rPr lang="en-US" sz="1200" dirty="0"/>
              <a:t>Prompt-For the next prompts in the conversation I want you to pretend you are an angry customer with a faulty rooter who wants a refund and I will be your support agent. After we resolve the conversation, please rate my performance in resolving your issue.</a:t>
            </a:r>
            <a:endParaRPr lang="pt-PT" sz="1200" dirty="0"/>
          </a:p>
          <a:p>
            <a:r>
              <a:rPr lang="en-US" sz="1200" dirty="0"/>
              <a:t>5. Translate customer queries or responses</a:t>
            </a:r>
            <a:endParaRPr lang="pt-PT" sz="1200" dirty="0"/>
          </a:p>
          <a:p>
            <a:r>
              <a:rPr lang="en-US" sz="1200" dirty="0"/>
              <a:t>Prompt-“Translate the following paragraph into Spanish, Haitian Creole, and Bulgarian:</a:t>
            </a:r>
            <a:endParaRPr lang="pt-PT" sz="1200" dirty="0"/>
          </a:p>
          <a:p>
            <a:r>
              <a:rPr lang="en-US" sz="1200" dirty="0"/>
              <a:t>6. Create an article for an internal knowledge base</a:t>
            </a:r>
            <a:endParaRPr lang="pt-PT" sz="1200" dirty="0"/>
          </a:p>
          <a:p>
            <a:r>
              <a:rPr lang="en-US" sz="1200" dirty="0"/>
              <a:t>Prompt- “You work as a customer service manager at a company in [industry name]. Write a knowledge base article on the topic: ‘How to deal with an unhappy customer as a customer service agent?' This article is intended for your colleagues. Suggest 10 tips for dealing with difficult customers to prevent them from turning away from your company's services. Write an introduction, a body text and a relevant conclusion.”</a:t>
            </a:r>
            <a:endParaRPr lang="pt-PT" sz="1200" dirty="0"/>
          </a:p>
          <a:p>
            <a:r>
              <a:rPr lang="en-US" sz="1200" dirty="0"/>
              <a:t>7. Sentiment analysis</a:t>
            </a:r>
            <a:endParaRPr lang="pt-PT" sz="1200" dirty="0"/>
          </a:p>
          <a:p>
            <a:r>
              <a:rPr lang="en-US" sz="1200" dirty="0"/>
              <a:t>Prompt- You specialize in handling customer complaints. Analyze the customer's feelings using the following example: ‘Hello, I recently bought your product and was particularly disappointed by its quality. I've tried several times to contact customer service, without success. Can anyone help me solve this problem?</a:t>
            </a:r>
            <a:endParaRPr lang="pt-PT" sz="1200" dirty="0"/>
          </a:p>
          <a:p>
            <a:r>
              <a:rPr lang="en-US" sz="1200" dirty="0"/>
              <a:t>8. Creating satisfaction surveys</a:t>
            </a:r>
            <a:endParaRPr lang="pt-PT" sz="1200" dirty="0"/>
          </a:p>
          <a:p>
            <a:r>
              <a:rPr lang="en-US" sz="1200" dirty="0"/>
              <a:t>Prompt- “You </a:t>
            </a:r>
            <a:r>
              <a:rPr lang="en-US" sz="1200" dirty="0" err="1"/>
              <a:t>specialise</a:t>
            </a:r>
            <a:r>
              <a:rPr lang="en-US" sz="1200" dirty="0"/>
              <a:t> in improving the customer experience at a company in [industry name]. Recently, [context]. We'd like to carry out a satisfaction survey to get feedback on our users' experience and identify areas for improvement. This data will be used for future campaigns and to improve our application. Create a short satisfaction survey with 5 questions that will help us achieve this goal.”</a:t>
            </a:r>
            <a:endParaRPr lang="pt-PT" sz="1200" dirty="0"/>
          </a:p>
          <a:p>
            <a:endParaRPr lang="pt-PT" dirty="0"/>
          </a:p>
        </p:txBody>
      </p:sp>
      <p:sp>
        <p:nvSpPr>
          <p:cNvPr id="4" name="Slide Number Placeholder 3"/>
          <p:cNvSpPr>
            <a:spLocks noGrp="1"/>
          </p:cNvSpPr>
          <p:nvPr>
            <p:ph type="sldNum" sz="quarter" idx="10"/>
          </p:nvPr>
        </p:nvSpPr>
        <p:spPr/>
        <p:txBody>
          <a:bodyPr/>
          <a:lstStyle/>
          <a:p>
            <a:fld id="{0061C4AA-71DC-734D-ADDC-AF46D5DE3ECF}" type="slidenum">
              <a:rPr lang="fr-FR" smtClean="0"/>
              <a:t>30</a:t>
            </a:fld>
            <a:endParaRPr lang="fr-FR"/>
          </a:p>
        </p:txBody>
      </p:sp>
    </p:spTree>
    <p:extLst>
      <p:ext uri="{BB962C8B-B14F-4D97-AF65-F5344CB8AC3E}">
        <p14:creationId xmlns:p14="http://schemas.microsoft.com/office/powerpoint/2010/main" val="162504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EXAMPLES:</a:t>
            </a:r>
            <a:endParaRPr lang="en-US" dirty="0"/>
          </a:p>
          <a:p>
            <a:r>
              <a:rPr lang="en-US" dirty="0"/>
              <a:t>- **Conversational AI**:</a:t>
            </a:r>
          </a:p>
          <a:p>
            <a:r>
              <a:rPr lang="en-US" dirty="0"/>
              <a:t>  - Example: A customer service chatbot that handles customer inquiries, providing information on order status, product details, or troubleshooting steps.</a:t>
            </a:r>
          </a:p>
          <a:p>
            <a:endParaRPr lang="en-US" dirty="0"/>
          </a:p>
          <a:p>
            <a:r>
              <a:rPr lang="en-US" dirty="0"/>
              <a:t>- **Language Translation**:</a:t>
            </a:r>
          </a:p>
          <a:p>
            <a:r>
              <a:rPr lang="en-US" dirty="0"/>
              <a:t>  - Example: Using Google Translate to convert a paragraph written in English into Spanish, enabling communication between speakers of different languages.</a:t>
            </a:r>
          </a:p>
          <a:p>
            <a:endParaRPr lang="en-US" dirty="0"/>
          </a:p>
          <a:p>
            <a:r>
              <a:rPr lang="en-US" dirty="0"/>
              <a:t>- **Semantic Search**:</a:t>
            </a:r>
          </a:p>
          <a:p>
            <a:r>
              <a:rPr lang="en-US" dirty="0"/>
              <a:t>  - Example: When you type "best coffee shop nearby" into a search engine, instead of just matching keywords, it understands that you're looking for recommendations and provides relevant results based on user reviews and ratings.</a:t>
            </a:r>
          </a:p>
          <a:p>
            <a:endParaRPr lang="en-US" dirty="0"/>
          </a:p>
          <a:p>
            <a:r>
              <a:rPr lang="en-US" dirty="0"/>
              <a:t>- **Summarization**:</a:t>
            </a:r>
          </a:p>
          <a:p>
            <a:r>
              <a:rPr lang="en-US" dirty="0"/>
              <a:t>  - Example: Summarizing a long research paper into a concise abstract that highlights the main points and findings, making it easier for readers to grasp the essential information quickly.</a:t>
            </a:r>
          </a:p>
          <a:p>
            <a:endParaRPr lang="en-US" dirty="0"/>
          </a:p>
          <a:p>
            <a:r>
              <a:rPr lang="en-US" dirty="0"/>
              <a:t>- **Text Completion and Suggestion**:</a:t>
            </a:r>
          </a:p>
          <a:p>
            <a:r>
              <a:rPr lang="en-US" dirty="0"/>
              <a:t>  - Example: When composing an email in Gmail, the Smart Compose feature suggests the next words or phrases to help you complete your sentence faster, like suggesting "Let me know if you have any questions" after you type "Please review the document."</a:t>
            </a:r>
          </a:p>
          <a:p>
            <a:endParaRPr lang="en-US" dirty="0"/>
          </a:p>
          <a:p>
            <a:r>
              <a:rPr lang="en-US" dirty="0"/>
              <a:t>- **Sentiment Analysis**:</a:t>
            </a:r>
          </a:p>
          <a:p>
            <a:r>
              <a:rPr lang="en-US" dirty="0"/>
              <a:t>  - Example: Analyzing customer reviews of a product to determine the overall sentiment, such as identifying whether most reviews express satisfaction or dissatisfaction with the product. This helps companies understand customer opinions and make data-driven decisions. </a:t>
            </a:r>
            <a:endParaRPr lang="pt-PT" dirty="0"/>
          </a:p>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8</a:t>
            </a:fld>
            <a:endParaRPr lang="fr-FR"/>
          </a:p>
        </p:txBody>
      </p:sp>
    </p:spTree>
    <p:extLst>
      <p:ext uri="{BB962C8B-B14F-4D97-AF65-F5344CB8AC3E}">
        <p14:creationId xmlns:p14="http://schemas.microsoft.com/office/powerpoint/2010/main" val="3906160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9</a:t>
            </a:fld>
            <a:endParaRPr lang="fr-FR"/>
          </a:p>
        </p:txBody>
      </p:sp>
    </p:spTree>
    <p:extLst>
      <p:ext uri="{BB962C8B-B14F-4D97-AF65-F5344CB8AC3E}">
        <p14:creationId xmlns:p14="http://schemas.microsoft.com/office/powerpoint/2010/main" val="1349326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10</a:t>
            </a:fld>
            <a:endParaRPr lang="fr-FR"/>
          </a:p>
        </p:txBody>
      </p:sp>
    </p:spTree>
    <p:extLst>
      <p:ext uri="{BB962C8B-B14F-4D97-AF65-F5344CB8AC3E}">
        <p14:creationId xmlns:p14="http://schemas.microsoft.com/office/powerpoint/2010/main" val="15741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Ask trainees to ask the question directly on Evergpt</a:t>
            </a:r>
          </a:p>
          <a:p>
            <a:endParaRPr lang="pt-PT" dirty="0"/>
          </a:p>
          <a:p>
            <a:r>
              <a:rPr lang="en-US" b="0" i="0" dirty="0">
                <a:solidFill>
                  <a:srgbClr val="D9D9D9"/>
                </a:solidFill>
                <a:effectLst/>
              </a:rPr>
              <a:t>EverGPT, can you tell me the role of </a:t>
            </a:r>
            <a:r>
              <a:rPr lang="en-US" b="0" i="0" dirty="0" err="1">
                <a:solidFill>
                  <a:srgbClr val="D9D9D9"/>
                </a:solidFill>
                <a:effectLst/>
              </a:rPr>
              <a:t>GenAI</a:t>
            </a:r>
            <a:r>
              <a:rPr lang="en-US" b="0" i="0" dirty="0">
                <a:solidFill>
                  <a:srgbClr val="D9D9D9"/>
                </a:solidFill>
                <a:effectLst/>
              </a:rPr>
              <a:t> in L&amp;D?</a:t>
            </a:r>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11</a:t>
            </a:fld>
            <a:endParaRPr lang="fr-FR"/>
          </a:p>
        </p:txBody>
      </p:sp>
    </p:spTree>
    <p:extLst>
      <p:ext uri="{BB962C8B-B14F-4D97-AF65-F5344CB8AC3E}">
        <p14:creationId xmlns:p14="http://schemas.microsoft.com/office/powerpoint/2010/main" val="82227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12</a:t>
            </a:fld>
            <a:endParaRPr lang="fr-FR"/>
          </a:p>
        </p:txBody>
      </p:sp>
    </p:spTree>
    <p:extLst>
      <p:ext uri="{BB962C8B-B14F-4D97-AF65-F5344CB8AC3E}">
        <p14:creationId xmlns:p14="http://schemas.microsoft.com/office/powerpoint/2010/main" val="428954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13</a:t>
            </a:fld>
            <a:endParaRPr lang="fr-FR"/>
          </a:p>
        </p:txBody>
      </p:sp>
    </p:spTree>
    <p:extLst>
      <p:ext uri="{BB962C8B-B14F-4D97-AF65-F5344CB8AC3E}">
        <p14:creationId xmlns:p14="http://schemas.microsoft.com/office/powerpoint/2010/main" val="382463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Assign Role to </a:t>
            </a:r>
            <a:r>
              <a:rPr lang="en-US" dirty="0" err="1"/>
              <a:t>ChatGPT</a:t>
            </a:r>
            <a:r>
              <a:rPr lang="en-US" dirty="0"/>
              <a:t>, like an identity or </a:t>
            </a:r>
            <a:r>
              <a:rPr lang="en-US" dirty="0" err="1"/>
              <a:t>profesion</a:t>
            </a:r>
            <a:endParaRPr lang="en-US" dirty="0"/>
          </a:p>
          <a:p>
            <a:r>
              <a:rPr lang="en-US" dirty="0"/>
              <a:t>2- Highlight the expected outcome in your prompt (e.g. “The user should be able to export the sales report, sorted by deal value”)</a:t>
            </a:r>
          </a:p>
          <a:p>
            <a:r>
              <a:rPr lang="en-US" dirty="0"/>
              <a:t>3- Use follow-up questions to refine initial responses- refine the initial response and get more specific information ex  “Structure the answer differently, I want the key steps to be listed as bullet points.”</a:t>
            </a:r>
          </a:p>
          <a:p>
            <a:r>
              <a:rPr lang="en-US" dirty="0"/>
              <a:t>4-. Share response examples and templates</a:t>
            </a:r>
          </a:p>
          <a:p>
            <a:r>
              <a:rPr lang="en-US" dirty="0"/>
              <a:t>You can include response examples and templates in your prompts to quickly get desired answers. </a:t>
            </a:r>
          </a:p>
          <a:p>
            <a:r>
              <a:rPr lang="en-US" dirty="0"/>
              <a:t>For instance, if you have customer complaint response templates, you can feed them to </a:t>
            </a:r>
            <a:r>
              <a:rPr lang="en-US" dirty="0" err="1"/>
              <a:t>ChatGPT</a:t>
            </a:r>
            <a:r>
              <a:rPr lang="en-US" dirty="0"/>
              <a:t> for the tool to better understand your brand’s approach to handling complaints</a:t>
            </a:r>
          </a:p>
          <a:p>
            <a:r>
              <a:rPr lang="en-US" dirty="0"/>
              <a:t>5. Document instructions for writing </a:t>
            </a:r>
            <a:r>
              <a:rPr lang="en-US" dirty="0" err="1"/>
              <a:t>ChatGPT</a:t>
            </a:r>
            <a:r>
              <a:rPr lang="en-US" dirty="0"/>
              <a:t> prompts for customer support</a:t>
            </a:r>
          </a:p>
          <a:p>
            <a:r>
              <a:rPr lang="en-US" dirty="0"/>
              <a:t>Lastly, document all the best practices for writing effective prompts in your internal knowledge base to help your agents successfully adopt </a:t>
            </a:r>
            <a:r>
              <a:rPr lang="en-US" dirty="0" err="1"/>
              <a:t>ChatGPT</a:t>
            </a:r>
            <a:r>
              <a:rPr lang="en-US" dirty="0"/>
              <a:t> for customer service.</a:t>
            </a:r>
          </a:p>
          <a:p>
            <a:r>
              <a:rPr lang="en-US" dirty="0"/>
              <a:t>Share response examples and templates</a:t>
            </a:r>
          </a:p>
          <a:p>
            <a:r>
              <a:rPr lang="en-US" dirty="0"/>
              <a:t>6-Specify the Desired Length of Output</a:t>
            </a:r>
          </a:p>
          <a:p>
            <a:r>
              <a:rPr lang="en-US" dirty="0"/>
              <a:t>7-Divide or Chunk the Tasks and Info</a:t>
            </a:r>
          </a:p>
          <a:p>
            <a:r>
              <a:rPr lang="en-US" dirty="0"/>
              <a:t>8-Experiment with Tone and Style</a:t>
            </a:r>
          </a:p>
          <a:p>
            <a:endParaRPr lang="pt-PT" dirty="0"/>
          </a:p>
        </p:txBody>
      </p:sp>
      <p:sp>
        <p:nvSpPr>
          <p:cNvPr id="4" name="Slide Number Placeholder 3"/>
          <p:cNvSpPr>
            <a:spLocks noGrp="1"/>
          </p:cNvSpPr>
          <p:nvPr>
            <p:ph type="sldNum" sz="quarter" idx="5"/>
          </p:nvPr>
        </p:nvSpPr>
        <p:spPr/>
        <p:txBody>
          <a:bodyPr/>
          <a:lstStyle/>
          <a:p>
            <a:fld id="{0061C4AA-71DC-734D-ADDC-AF46D5DE3ECF}" type="slidenum">
              <a:rPr lang="fr-FR" smtClean="0"/>
              <a:t>16</a:t>
            </a:fld>
            <a:endParaRPr lang="fr-FR"/>
          </a:p>
        </p:txBody>
      </p:sp>
    </p:spTree>
    <p:extLst>
      <p:ext uri="{BB962C8B-B14F-4D97-AF65-F5344CB8AC3E}">
        <p14:creationId xmlns:p14="http://schemas.microsoft.com/office/powerpoint/2010/main" val="184905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 01">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E464778-F04A-90D0-ADC6-0A065B6D51EE}"/>
              </a:ext>
            </a:extLst>
          </p:cNvPr>
          <p:cNvPicPr>
            <a:picLocks noChangeAspect="1"/>
          </p:cNvPicPr>
          <p:nvPr userDrawn="1"/>
        </p:nvPicPr>
        <p:blipFill>
          <a:blip r:embed="rId2"/>
          <a:srcRect/>
          <a:stretch/>
        </p:blipFill>
        <p:spPr>
          <a:xfrm>
            <a:off x="0" y="0"/>
            <a:ext cx="12192000" cy="6858000"/>
          </a:xfrm>
          <a:prstGeom prst="rect">
            <a:avLst/>
          </a:prstGeom>
        </p:spPr>
      </p:pic>
      <p:sp>
        <p:nvSpPr>
          <p:cNvPr id="3" name="Rectangle : avec coin arrondi 2">
            <a:extLst>
              <a:ext uri="{FF2B5EF4-FFF2-40B4-BE49-F238E27FC236}">
                <a16:creationId xmlns:a16="http://schemas.microsoft.com/office/drawing/2014/main" id="{BD3EC0F9-DAB4-7DAA-8396-4AF07374AEED}"/>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D45E92D7-3071-6079-B751-FB0A8D6E52E3}"/>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7" name="Titre 6">
            <a:extLst>
              <a:ext uri="{FF2B5EF4-FFF2-40B4-BE49-F238E27FC236}">
                <a16:creationId xmlns:a16="http://schemas.microsoft.com/office/drawing/2014/main" id="{C49B1CF6-F64E-21CC-6388-90FDE22A5044}"/>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10" name="Espace réservé du texte 9">
            <a:extLst>
              <a:ext uri="{FF2B5EF4-FFF2-40B4-BE49-F238E27FC236}">
                <a16:creationId xmlns:a16="http://schemas.microsoft.com/office/drawing/2014/main" id="{D602B6DC-ED0E-5BC9-2478-E00C536BB0C9}"/>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2" name="ZoneTexte 1">
            <a:extLst>
              <a:ext uri="{FF2B5EF4-FFF2-40B4-BE49-F238E27FC236}">
                <a16:creationId xmlns:a16="http://schemas.microsoft.com/office/drawing/2014/main" id="{DDE0C715-5099-8B31-2585-626D784949CD}"/>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35686665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image midnight">
    <p:bg>
      <p:bgPr>
        <a:solidFill>
          <a:srgbClr val="09092D"/>
        </a:solidFill>
        <a:effectLst/>
      </p:bgPr>
    </p:bg>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2EEAA932-9CCD-2DF2-45A9-C515F6D224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Rectangle : avec coin arrondi 13">
            <a:extLst>
              <a:ext uri="{FF2B5EF4-FFF2-40B4-BE49-F238E27FC236}">
                <a16:creationId xmlns:a16="http://schemas.microsoft.com/office/drawing/2014/main" id="{B0025D3C-2549-C39C-C6B9-CDB4DD71E5BD}"/>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1A4883FD-107E-DD7D-B57D-75DF613DB2CC}"/>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3" name="Image 2">
            <a:extLst>
              <a:ext uri="{FF2B5EF4-FFF2-40B4-BE49-F238E27FC236}">
                <a16:creationId xmlns:a16="http://schemas.microsoft.com/office/drawing/2014/main" id="{62CC5ADB-7FC7-3BBC-1AE5-8368024791B5}"/>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5ADA90C1-9ABC-2100-5BE0-276C71F1B797}"/>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8" name="ZoneTexte 7">
            <a:extLst>
              <a:ext uri="{FF2B5EF4-FFF2-40B4-BE49-F238E27FC236}">
                <a16:creationId xmlns:a16="http://schemas.microsoft.com/office/drawing/2014/main" id="{EEC8610B-7B2B-6703-3EC7-07FC229486E5}"/>
              </a:ext>
            </a:extLst>
          </p:cNvPr>
          <p:cNvSpPr txBox="1"/>
          <p:nvPr userDrawn="1"/>
        </p:nvSpPr>
        <p:spPr>
          <a:xfrm>
            <a:off x="5338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9" name="Espace réservé du texte 9">
            <a:extLst>
              <a:ext uri="{FF2B5EF4-FFF2-40B4-BE49-F238E27FC236}">
                <a16:creationId xmlns:a16="http://schemas.microsoft.com/office/drawing/2014/main" id="{9C331A34-4BD3-A198-AD70-3BC257E660BA}"/>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AA41EEB-FB75-2018-E6AD-C5BD4ED3B977}"/>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4129177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bout Foundever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F674ABA7-7619-184E-A6C4-6BEC2759B06D}"/>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7" name="Sous-titre 2">
            <a:extLst>
              <a:ext uri="{FF2B5EF4-FFF2-40B4-BE49-F238E27FC236}">
                <a16:creationId xmlns:a16="http://schemas.microsoft.com/office/drawing/2014/main" id="{EB26022B-6CB0-CEAA-AACF-804266D095C4}"/>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ea typeface="Foundever Sans Light" pitchFamily="50" charset="0"/>
              </a:rPr>
              <a:t>Foundever™ is a global leader in the customer experience (CX) industry. With 170,000 associates across the globe, we’re the team behind </a:t>
            </a:r>
            <a:br>
              <a:rPr lang="en-US" dirty="0">
                <a:ea typeface="Foundever Sans Light" pitchFamily="50" charset="0"/>
              </a:rPr>
            </a:br>
            <a:r>
              <a:rPr lang="en-US" dirty="0">
                <a:ea typeface="Foundever Sans Light" pitchFamily="50" charset="0"/>
              </a:rPr>
              <a:t>the best experiences for +750 of the world’s leading and digital-first brands. </a:t>
            </a:r>
            <a:br>
              <a:rPr lang="en-US" dirty="0">
                <a:ea typeface="Foundever Sans Light" pitchFamily="50" charset="0"/>
              </a:rPr>
            </a:br>
            <a:r>
              <a:rPr lang="en-US" dirty="0">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ea typeface="Foundever Sans Light" pitchFamily="50" charset="0"/>
            </a:endParaRPr>
          </a:p>
          <a:p>
            <a:pPr>
              <a:spcBef>
                <a:spcPts val="0"/>
              </a:spcBef>
            </a:pPr>
            <a:r>
              <a:rPr lang="en-US" dirty="0">
                <a:ea typeface="Foundever Sans Light" pitchFamily="50" charset="0"/>
              </a:rPr>
              <a:t>Supporting +9 million customer conversations every day in +60 languages across 45 countries, Foundever combines global strength and scale </a:t>
            </a:r>
            <a:br>
              <a:rPr lang="en-US" dirty="0">
                <a:ea typeface="Foundever Sans Light" pitchFamily="50" charset="0"/>
              </a:rPr>
            </a:br>
            <a:r>
              <a:rPr lang="en-US" dirty="0">
                <a:ea typeface="Foundever Sans Light" pitchFamily="50" charset="0"/>
              </a:rPr>
              <a:t>with the agile, entrepreneurial approach of our founder-led culture, </a:t>
            </a:r>
            <a:br>
              <a:rPr lang="en-US" dirty="0">
                <a:ea typeface="Foundever Sans Light" pitchFamily="50" charset="0"/>
              </a:rPr>
            </a:br>
            <a:r>
              <a:rPr lang="en-US" dirty="0">
                <a:ea typeface="Foundever Sans Light" pitchFamily="50" charset="0"/>
              </a:rPr>
              <a:t>enabling companies of all sizes and industries to transform their CX.</a:t>
            </a:r>
          </a:p>
          <a:p>
            <a:pPr>
              <a:spcBef>
                <a:spcPts val="0"/>
              </a:spcBef>
            </a:pPr>
            <a:endParaRPr lang="en-US" dirty="0">
              <a:ea typeface="Foundever Sans Light" pitchFamily="50" charset="0"/>
            </a:endParaRPr>
          </a:p>
          <a:p>
            <a:pPr>
              <a:spcBef>
                <a:spcPts val="0"/>
              </a:spcBef>
            </a:pPr>
            <a:r>
              <a:rPr lang="en-US" dirty="0">
                <a:ea typeface="Foundever Sans Light" pitchFamily="50" charset="0"/>
              </a:rPr>
              <a:t>Get to know us at </a:t>
            </a:r>
            <a:r>
              <a:rPr lang="en-US" b="1" dirty="0">
                <a:latin typeface="Calibri" panose="020F0502020204030204" pitchFamily="34" charset="0"/>
                <a:ea typeface="Foundever Sans Light" pitchFamily="50" charset="0"/>
                <a:cs typeface="Calibri" panose="020F0502020204030204" pitchFamily="34" charset="0"/>
              </a:rPr>
              <a:t>www.foundever.com </a:t>
            </a:r>
            <a:r>
              <a:rPr lang="en-US" dirty="0">
                <a:ea typeface="Foundever Sans Light" pitchFamily="50" charset="0"/>
              </a:rPr>
              <a:t>and connect with us </a:t>
            </a:r>
            <a:r>
              <a:rPr lang="en-US" b="1" dirty="0">
                <a:latin typeface="Calibri" panose="020F0502020204030204" pitchFamily="34" charset="0"/>
                <a:ea typeface="Foundever Sans Light" pitchFamily="50" charset="0"/>
                <a:cs typeface="Calibri" panose="020F0502020204030204" pitchFamily="34" charset="0"/>
              </a:rPr>
              <a:t>@foundever</a:t>
            </a:r>
            <a:r>
              <a:rPr lang="en-US" dirty="0">
                <a:ea typeface="Foundever Sans Light" pitchFamily="50" charset="0"/>
              </a:rPr>
              <a:t>.</a:t>
            </a:r>
          </a:p>
        </p:txBody>
      </p:sp>
      <p:sp>
        <p:nvSpPr>
          <p:cNvPr id="2" name="ZoneTexte 1">
            <a:extLst>
              <a:ext uri="{FF2B5EF4-FFF2-40B4-BE49-F238E27FC236}">
                <a16:creationId xmlns:a16="http://schemas.microsoft.com/office/drawing/2014/main" id="{29EDC3D2-6815-3309-AA0F-89E48C335C35}"/>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9" name="Titre 6">
            <a:extLst>
              <a:ext uri="{FF2B5EF4-FFF2-40B4-BE49-F238E27FC236}">
                <a16:creationId xmlns:a16="http://schemas.microsoft.com/office/drawing/2014/main" id="{035517D1-9A64-5F20-D19C-FBF31B5A05B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33356622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x client midnight">
    <p:bg>
      <p:bgPr>
        <a:solidFill>
          <a:srgbClr val="09092D"/>
        </a:solidFill>
        <a:effectLst/>
      </p:bgPr>
    </p:bg>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7E962366-54FA-9652-AEB7-8112117D4D6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Rectangle : avec coin arrondi 6">
            <a:extLst>
              <a:ext uri="{FF2B5EF4-FFF2-40B4-BE49-F238E27FC236}">
                <a16:creationId xmlns:a16="http://schemas.microsoft.com/office/drawing/2014/main" id="{1354D05C-5D8C-9EBB-9598-DBF66C9551EB}"/>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6449DA9C-CE25-9349-30EB-3EE83D7208E2}"/>
              </a:ext>
            </a:extLst>
          </p:cNvPr>
          <p:cNvPicPr>
            <a:picLocks noChangeAspect="1"/>
          </p:cNvPicPr>
          <p:nvPr userDrawn="1"/>
        </p:nvPicPr>
        <p:blipFill>
          <a:blip r:embed="rId3"/>
          <a:stretch>
            <a:fillRect/>
          </a:stretch>
        </p:blipFill>
        <p:spPr>
          <a:xfrm>
            <a:off x="10668526" y="166673"/>
            <a:ext cx="1189038" cy="220512"/>
          </a:xfrm>
          <a:prstGeom prst="rect">
            <a:avLst/>
          </a:prstGeom>
        </p:spPr>
      </p:pic>
      <p:pic>
        <p:nvPicPr>
          <p:cNvPr id="2" name="Image 1">
            <a:extLst>
              <a:ext uri="{FF2B5EF4-FFF2-40B4-BE49-F238E27FC236}">
                <a16:creationId xmlns:a16="http://schemas.microsoft.com/office/drawing/2014/main" id="{347983D7-C762-31E7-408E-A43126322638}"/>
              </a:ext>
            </a:extLst>
          </p:cNvPr>
          <p:cNvPicPr>
            <a:picLocks noChangeAspect="1"/>
          </p:cNvPicPr>
          <p:nvPr userDrawn="1"/>
        </p:nvPicPr>
        <p:blipFill rotWithShape="1">
          <a:blip r:embed="rId4">
            <a:alphaModFix amt="6000"/>
          </a:blip>
          <a:srcRect r="12734" b="71490"/>
          <a:stretch/>
        </p:blipFill>
        <p:spPr>
          <a:xfrm>
            <a:off x="5087939" y="4537081"/>
            <a:ext cx="7104056" cy="2320919"/>
          </a:xfrm>
          <a:prstGeom prst="rect">
            <a:avLst/>
          </a:prstGeom>
        </p:spPr>
      </p:pic>
      <p:sp>
        <p:nvSpPr>
          <p:cNvPr id="5" name="Titre 6">
            <a:extLst>
              <a:ext uri="{FF2B5EF4-FFF2-40B4-BE49-F238E27FC236}">
                <a16:creationId xmlns:a16="http://schemas.microsoft.com/office/drawing/2014/main" id="{62B0D6C3-2A6B-9A3D-D2A4-5B0AF25CEE5C}"/>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10" name="ZoneTexte 9">
            <a:extLst>
              <a:ext uri="{FF2B5EF4-FFF2-40B4-BE49-F238E27FC236}">
                <a16:creationId xmlns:a16="http://schemas.microsoft.com/office/drawing/2014/main" id="{50A45D15-22EC-BA0E-7E14-6E043962B0CE}"/>
              </a:ext>
            </a:extLst>
          </p:cNvPr>
          <p:cNvSpPr txBox="1"/>
          <p:nvPr userDrawn="1"/>
        </p:nvSpPr>
        <p:spPr>
          <a:xfrm>
            <a:off x="5338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11" name="Espace réservé du texte 9">
            <a:extLst>
              <a:ext uri="{FF2B5EF4-FFF2-40B4-BE49-F238E27FC236}">
                <a16:creationId xmlns:a16="http://schemas.microsoft.com/office/drawing/2014/main" id="{51C475D4-068D-87CA-16C7-9B6DDC0C1330}"/>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95083EEE-A3D7-5ECB-F0C1-802232D06B1D}"/>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3137569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full image">
    <p:bg>
      <p:bgPr>
        <a:solidFill>
          <a:srgbClr val="FFFFFF"/>
        </a:solidFill>
        <a:effectLst/>
      </p:bgPr>
    </p:bg>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465E7D38-BC83-26F4-CF1F-8234B9BFDA3C}"/>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 name="Rectangle : avec coin arrondi 1">
            <a:extLst>
              <a:ext uri="{FF2B5EF4-FFF2-40B4-BE49-F238E27FC236}">
                <a16:creationId xmlns:a16="http://schemas.microsoft.com/office/drawing/2014/main" id="{D3832B83-53CC-5875-63F7-6E91C32B2EA0}"/>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280D006-0A21-6D65-39C0-3E8B9100D49C}"/>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7" name="Espace réservé du texte 9">
            <a:extLst>
              <a:ext uri="{FF2B5EF4-FFF2-40B4-BE49-F238E27FC236}">
                <a16:creationId xmlns:a16="http://schemas.microsoft.com/office/drawing/2014/main" id="{1957A34F-7AEF-F7A0-CDB8-4D2A12F53CED}"/>
              </a:ext>
            </a:extLst>
          </p:cNvPr>
          <p:cNvSpPr>
            <a:spLocks noGrp="1"/>
          </p:cNvSpPr>
          <p:nvPr>
            <p:ph type="body" sz="quarter" idx="13" hasCustomPrompt="1"/>
          </p:nvPr>
        </p:nvSpPr>
        <p:spPr>
          <a:xfrm>
            <a:off x="-338400" y="457200"/>
            <a:ext cx="2502608" cy="2215991"/>
          </a:xfrm>
          <a:prstGeom prst="rect">
            <a:avLst/>
          </a:prstGeom>
          <a:effectLst>
            <a:outerShdw blurRad="762000" dist="381000" dir="5400000" algn="ctr" rotWithShape="0">
              <a:srgbClr val="09092D">
                <a:alpha val="30000"/>
              </a:srgbClr>
            </a:outerShdw>
          </a:effectLst>
        </p:spPr>
        <p:txBody>
          <a:bodyPr wrap="none">
            <a:spAutoFit/>
          </a:bodyPr>
          <a:lstStyle>
            <a:lvl1pPr marL="0" indent="0" algn="l">
              <a:lnSpc>
                <a:spcPct val="100000"/>
              </a:lnSpc>
              <a:buNone/>
              <a:defRPr sz="13800" b="1" i="0">
                <a:solidFill>
                  <a:srgbClr val="4B4BF9"/>
                </a:solidFill>
                <a:latin typeface="Foundever Sans Bold" pitchFamily="2" charset="0"/>
                <a:ea typeface="Foundever Sans Bold" pitchFamily="2" charset="0"/>
              </a:defRPr>
            </a:lvl1pPr>
          </a:lstStyle>
          <a:p>
            <a:pPr lvl="0"/>
            <a:r>
              <a:rPr lang="en-US" dirty="0"/>
              <a:t>00</a:t>
            </a:r>
          </a:p>
        </p:txBody>
      </p:sp>
      <p:sp>
        <p:nvSpPr>
          <p:cNvPr id="6" name="Titre 6">
            <a:extLst>
              <a:ext uri="{FF2B5EF4-FFF2-40B4-BE49-F238E27FC236}">
                <a16:creationId xmlns:a16="http://schemas.microsoft.com/office/drawing/2014/main" id="{2A3BA09F-48B5-F64D-E87D-5C8382A9C59B}"/>
              </a:ext>
            </a:extLst>
          </p:cNvPr>
          <p:cNvSpPr>
            <a:spLocks noGrp="1"/>
          </p:cNvSpPr>
          <p:nvPr>
            <p:ph type="title" hasCustomPrompt="1"/>
          </p:nvPr>
        </p:nvSpPr>
        <p:spPr>
          <a:xfrm>
            <a:off x="874713" y="2307600"/>
            <a:ext cx="5076825" cy="1754326"/>
          </a:xfrm>
          <a:prstGeom prst="rect">
            <a:avLst/>
          </a:prstGeom>
          <a:effectLst>
            <a:outerShdw blurRad="762000" dist="381000" dir="5400000" algn="ctr" rotWithShape="0">
              <a:srgbClr val="09092D">
                <a:alpha val="30000"/>
              </a:srgbClr>
            </a:outerShdw>
          </a:effectLst>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3" name="ZoneTexte 2">
            <a:extLst>
              <a:ext uri="{FF2B5EF4-FFF2-40B4-BE49-F238E27FC236}">
                <a16:creationId xmlns:a16="http://schemas.microsoft.com/office/drawing/2014/main" id="{DE94B4DD-8FD8-D4B6-5A5E-C701BA697A23}"/>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5">
            <a:extLst>
              <a:ext uri="{FF2B5EF4-FFF2-40B4-BE49-F238E27FC236}">
                <a16:creationId xmlns:a16="http://schemas.microsoft.com/office/drawing/2014/main" id="{259738E8-FBFC-B29C-5B6B-16F72B1B6115}"/>
              </a:ext>
            </a:extLst>
          </p:cNvPr>
          <p:cNvSpPr>
            <a:spLocks noGrp="1"/>
          </p:cNvSpPr>
          <p:nvPr>
            <p:ph type="body" sz="quarter" idx="14" hasCustomPrompt="1"/>
          </p:nvPr>
        </p:nvSpPr>
        <p:spPr>
          <a:xfrm>
            <a:off x="874713"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37655074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01DDE93A-DDDE-3D4A-B7C8-6B32C33BAAAA}"/>
              </a:ext>
            </a:extLst>
          </p:cNvPr>
          <p:cNvPicPr>
            <a:picLocks noChangeAspect="1"/>
          </p:cNvPicPr>
          <p:nvPr userDrawn="1"/>
        </p:nvPicPr>
        <p:blipFill rotWithShape="1">
          <a:blip r:embed="rId2">
            <a:alphaModFix amt="6000"/>
          </a:blip>
          <a:srcRect l="39689" b="47811"/>
          <a:stretch/>
        </p:blipFill>
        <p:spPr>
          <a:xfrm>
            <a:off x="-1" y="2430467"/>
            <a:ext cx="5116553" cy="4427533"/>
          </a:xfrm>
          <a:prstGeom prst="rect">
            <a:avLst/>
          </a:prstGeom>
        </p:spPr>
      </p:pic>
      <p:sp>
        <p:nvSpPr>
          <p:cNvPr id="39" name="Titre 6">
            <a:extLst>
              <a:ext uri="{FF2B5EF4-FFF2-40B4-BE49-F238E27FC236}">
                <a16:creationId xmlns:a16="http://schemas.microsoft.com/office/drawing/2014/main" id="{E99E6DB1-577B-85BA-55FC-F77021281CCA}"/>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09092D"/>
                </a:solidFill>
                <a:latin typeface="Foundever Sans Bold" pitchFamily="2" charset="0"/>
                <a:ea typeface="Foundever Sans Bold" pitchFamily="2" charset="0"/>
              </a:defRPr>
            </a:lvl1pPr>
          </a:lstStyle>
          <a:p>
            <a:r>
              <a:rPr lang="en-US" noProof="0" dirty="0"/>
              <a:t>Summary</a:t>
            </a:r>
          </a:p>
        </p:txBody>
      </p:sp>
      <p:sp>
        <p:nvSpPr>
          <p:cNvPr id="31" name="Espace réservé du texte 9">
            <a:extLst>
              <a:ext uri="{FF2B5EF4-FFF2-40B4-BE49-F238E27FC236}">
                <a16:creationId xmlns:a16="http://schemas.microsoft.com/office/drawing/2014/main" id="{342089FE-DA3F-8318-E4C6-9ADCB7B2B6C9}"/>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2" name="Espace réservé du texte 9">
            <a:extLst>
              <a:ext uri="{FF2B5EF4-FFF2-40B4-BE49-F238E27FC236}">
                <a16:creationId xmlns:a16="http://schemas.microsoft.com/office/drawing/2014/main" id="{D6E0DB25-E178-0F40-4E0F-D706904C5A68}"/>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33" name="Espace réservé du texte 9">
            <a:extLst>
              <a:ext uri="{FF2B5EF4-FFF2-40B4-BE49-F238E27FC236}">
                <a16:creationId xmlns:a16="http://schemas.microsoft.com/office/drawing/2014/main" id="{93289ED0-2A3C-4C44-AF1B-02EBFAF59E58}"/>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38" name="Espace réservé du texte 9">
            <a:extLst>
              <a:ext uri="{FF2B5EF4-FFF2-40B4-BE49-F238E27FC236}">
                <a16:creationId xmlns:a16="http://schemas.microsoft.com/office/drawing/2014/main" id="{FF97AE59-2377-D1FB-24E2-C2BF291CA1E7}"/>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0" name="Espace réservé du texte 9">
            <a:extLst>
              <a:ext uri="{FF2B5EF4-FFF2-40B4-BE49-F238E27FC236}">
                <a16:creationId xmlns:a16="http://schemas.microsoft.com/office/drawing/2014/main" id="{B9AA2A9E-6249-4DE9-C77A-22B81158103C}"/>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60C23EB5-A0D4-2B21-C96C-986D3B47D4A7}"/>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3" name="Espace réservé du texte 9">
            <a:extLst>
              <a:ext uri="{FF2B5EF4-FFF2-40B4-BE49-F238E27FC236}">
                <a16:creationId xmlns:a16="http://schemas.microsoft.com/office/drawing/2014/main" id="{3E4DE667-E720-11BF-2E92-3487B3A0854E}"/>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7437C40D-0818-4BA2-37B5-EC6CC2C7B6A3}"/>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5" name="Espace réservé du texte 9">
            <a:extLst>
              <a:ext uri="{FF2B5EF4-FFF2-40B4-BE49-F238E27FC236}">
                <a16:creationId xmlns:a16="http://schemas.microsoft.com/office/drawing/2014/main" id="{7FC0CCC4-5903-8A57-1E01-58E00D43ED51}"/>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0B83059A-4197-D6DE-4772-BBDAD8D1E493}"/>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47" name="Espace réservé du texte 9">
            <a:extLst>
              <a:ext uri="{FF2B5EF4-FFF2-40B4-BE49-F238E27FC236}">
                <a16:creationId xmlns:a16="http://schemas.microsoft.com/office/drawing/2014/main" id="{58637ADB-8DAA-7ECE-8AFD-8536C1982293}"/>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0260F1F5-E240-9E00-736F-D657150BDE5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49" name="Espace réservé du texte 9">
            <a:extLst>
              <a:ext uri="{FF2B5EF4-FFF2-40B4-BE49-F238E27FC236}">
                <a16:creationId xmlns:a16="http://schemas.microsoft.com/office/drawing/2014/main" id="{879F018C-6F4C-B21A-15F0-359A63F0B0D7}"/>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5C6843DC-DB3D-68C4-EDEC-98A571F48EF9}"/>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1" name="Espace réservé du texte 9">
            <a:extLst>
              <a:ext uri="{FF2B5EF4-FFF2-40B4-BE49-F238E27FC236}">
                <a16:creationId xmlns:a16="http://schemas.microsoft.com/office/drawing/2014/main" id="{B2AFF418-40E8-1980-BAD6-D7E745B966EC}"/>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B1576027-12D4-EB32-EA15-17A261A27B88}"/>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9267131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indigo">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7701E81-7977-8891-DBA4-5E82DE4DA47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7" name="Image 26">
            <a:extLst>
              <a:ext uri="{FF2B5EF4-FFF2-40B4-BE49-F238E27FC236}">
                <a16:creationId xmlns:a16="http://schemas.microsoft.com/office/drawing/2014/main" id="{AFE7F285-8785-3244-91F9-84CDF5A8D1C0}"/>
              </a:ext>
            </a:extLst>
          </p:cNvPr>
          <p:cNvPicPr>
            <a:picLocks noChangeAspect="1"/>
          </p:cNvPicPr>
          <p:nvPr userDrawn="1"/>
        </p:nvPicPr>
        <p:blipFill rotWithShape="1">
          <a:blip r:embed="rId3">
            <a:alphaModFix amt="6000"/>
          </a:blip>
          <a:srcRect l="38898" b="47572"/>
          <a:stretch/>
        </p:blipFill>
        <p:spPr>
          <a:xfrm>
            <a:off x="-1" y="2410184"/>
            <a:ext cx="5183665" cy="4447816"/>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75364EAB-6848-EA59-3FFC-CB604A82F08E}"/>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20" name="Titre 6">
            <a:extLst>
              <a:ext uri="{FF2B5EF4-FFF2-40B4-BE49-F238E27FC236}">
                <a16:creationId xmlns:a16="http://schemas.microsoft.com/office/drawing/2014/main" id="{D180014D-5045-3F07-B3D8-5D1FD0C5386C}"/>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A3ABD289-291D-314E-20DB-193154C15CC0}"/>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33" name="Espace réservé du texte 9">
            <a:extLst>
              <a:ext uri="{FF2B5EF4-FFF2-40B4-BE49-F238E27FC236}">
                <a16:creationId xmlns:a16="http://schemas.microsoft.com/office/drawing/2014/main" id="{4DA6D21A-D7AA-B2DA-985A-BA74AEE73957}"/>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1" name="Espace réservé du texte 9">
            <a:extLst>
              <a:ext uri="{FF2B5EF4-FFF2-40B4-BE49-F238E27FC236}">
                <a16:creationId xmlns:a16="http://schemas.microsoft.com/office/drawing/2014/main" id="{C57B6659-52B7-0816-5AE9-4E86A781F3B2}"/>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01</a:t>
            </a:r>
          </a:p>
        </p:txBody>
      </p:sp>
      <p:sp>
        <p:nvSpPr>
          <p:cNvPr id="50" name="Espace réservé du texte 9">
            <a:extLst>
              <a:ext uri="{FF2B5EF4-FFF2-40B4-BE49-F238E27FC236}">
                <a16:creationId xmlns:a16="http://schemas.microsoft.com/office/drawing/2014/main" id="{9B1FEC8B-B13A-FDCE-AD93-9C8A5A011AAD}"/>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7" name="Espace réservé du texte 9">
            <a:extLst>
              <a:ext uri="{FF2B5EF4-FFF2-40B4-BE49-F238E27FC236}">
                <a16:creationId xmlns:a16="http://schemas.microsoft.com/office/drawing/2014/main" id="{1BAE591C-255E-D300-6E25-A9957D75E325}"/>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02</a:t>
            </a:r>
          </a:p>
        </p:txBody>
      </p:sp>
      <p:sp>
        <p:nvSpPr>
          <p:cNvPr id="63" name="Espace réservé du texte 9">
            <a:extLst>
              <a:ext uri="{FF2B5EF4-FFF2-40B4-BE49-F238E27FC236}">
                <a16:creationId xmlns:a16="http://schemas.microsoft.com/office/drawing/2014/main" id="{E104F835-B870-CD16-B947-197E3197FA07}"/>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69" name="Espace réservé du texte 9">
            <a:extLst>
              <a:ext uri="{FF2B5EF4-FFF2-40B4-BE49-F238E27FC236}">
                <a16:creationId xmlns:a16="http://schemas.microsoft.com/office/drawing/2014/main" id="{5D4C1DE0-036C-E2D7-20EF-AEC1274C06D4}"/>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03</a:t>
            </a:r>
          </a:p>
        </p:txBody>
      </p:sp>
      <p:sp>
        <p:nvSpPr>
          <p:cNvPr id="75" name="Espace réservé du texte 9">
            <a:extLst>
              <a:ext uri="{FF2B5EF4-FFF2-40B4-BE49-F238E27FC236}">
                <a16:creationId xmlns:a16="http://schemas.microsoft.com/office/drawing/2014/main" id="{42F95EDB-3962-309D-BBA8-F5DE86944B61}"/>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76" name="Espace réservé du texte 9">
            <a:extLst>
              <a:ext uri="{FF2B5EF4-FFF2-40B4-BE49-F238E27FC236}">
                <a16:creationId xmlns:a16="http://schemas.microsoft.com/office/drawing/2014/main" id="{C5E092D0-C49B-DE8C-F5F4-92160F20DA8E}"/>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04</a:t>
            </a:r>
          </a:p>
        </p:txBody>
      </p:sp>
      <p:sp>
        <p:nvSpPr>
          <p:cNvPr id="77" name="Espace réservé du texte 9">
            <a:extLst>
              <a:ext uri="{FF2B5EF4-FFF2-40B4-BE49-F238E27FC236}">
                <a16:creationId xmlns:a16="http://schemas.microsoft.com/office/drawing/2014/main" id="{0C42D6F7-E52B-C0A1-809F-9C0A97DB2BC2}"/>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1" name="Espace réservé du texte 9">
            <a:extLst>
              <a:ext uri="{FF2B5EF4-FFF2-40B4-BE49-F238E27FC236}">
                <a16:creationId xmlns:a16="http://schemas.microsoft.com/office/drawing/2014/main" id="{DAB60E84-C8FF-D916-3A7B-60CE82366DAF}"/>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05</a:t>
            </a:r>
          </a:p>
        </p:txBody>
      </p:sp>
      <p:sp>
        <p:nvSpPr>
          <p:cNvPr id="85" name="Espace réservé du texte 9">
            <a:extLst>
              <a:ext uri="{FF2B5EF4-FFF2-40B4-BE49-F238E27FC236}">
                <a16:creationId xmlns:a16="http://schemas.microsoft.com/office/drawing/2014/main" id="{44E528CB-B9E5-5416-6AC2-B99230F926A1}"/>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6" name="Espace réservé du texte 9">
            <a:extLst>
              <a:ext uri="{FF2B5EF4-FFF2-40B4-BE49-F238E27FC236}">
                <a16:creationId xmlns:a16="http://schemas.microsoft.com/office/drawing/2014/main" id="{1296E4DA-D490-74B0-A48D-7610C90FBF9D}"/>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06</a:t>
            </a:r>
          </a:p>
        </p:txBody>
      </p:sp>
      <p:sp>
        <p:nvSpPr>
          <p:cNvPr id="87" name="Espace réservé du texte 9">
            <a:extLst>
              <a:ext uri="{FF2B5EF4-FFF2-40B4-BE49-F238E27FC236}">
                <a16:creationId xmlns:a16="http://schemas.microsoft.com/office/drawing/2014/main" id="{215555D2-9A78-4EA9-EA2A-691A7E7A7FE6}"/>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89" name="Espace réservé du texte 9">
            <a:extLst>
              <a:ext uri="{FF2B5EF4-FFF2-40B4-BE49-F238E27FC236}">
                <a16:creationId xmlns:a16="http://schemas.microsoft.com/office/drawing/2014/main" id="{EA1F6E09-E89F-4E47-1A0C-728A982E76D7}"/>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07</a:t>
            </a:r>
          </a:p>
        </p:txBody>
      </p:sp>
      <p:sp>
        <p:nvSpPr>
          <p:cNvPr id="91" name="Espace réservé du texte 9">
            <a:extLst>
              <a:ext uri="{FF2B5EF4-FFF2-40B4-BE49-F238E27FC236}">
                <a16:creationId xmlns:a16="http://schemas.microsoft.com/office/drawing/2014/main" id="{8D799F58-BCCD-5554-96C9-9FDEAE4412D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92" name="Espace réservé du texte 9">
            <a:extLst>
              <a:ext uri="{FF2B5EF4-FFF2-40B4-BE49-F238E27FC236}">
                <a16:creationId xmlns:a16="http://schemas.microsoft.com/office/drawing/2014/main" id="{44B09368-35DE-2B7C-DA19-D29DD9FC001B}"/>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09092D"/>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35174061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A1C634A8-98C4-60A6-E6CA-2B1A8C9993E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descr="Une image contenant texte, clipart, arts de la table, vaisselle&#10;&#10;Description générée automatiquement">
            <a:extLst>
              <a:ext uri="{FF2B5EF4-FFF2-40B4-BE49-F238E27FC236}">
                <a16:creationId xmlns:a16="http://schemas.microsoft.com/office/drawing/2014/main" id="{54366DD5-39B0-D100-BD58-2D7733135093}"/>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7E9EF376-AA66-2002-6D1E-F8272035F2FF}"/>
              </a:ext>
            </a:extLst>
          </p:cNvPr>
          <p:cNvPicPr>
            <a:picLocks noChangeAspect="1"/>
          </p:cNvPicPr>
          <p:nvPr userDrawn="1"/>
        </p:nvPicPr>
        <p:blipFill rotWithShape="1">
          <a:blip r:embed="rId4">
            <a:alphaModFix amt="6000"/>
          </a:blip>
          <a:srcRect l="38898" b="47572"/>
          <a:stretch/>
        </p:blipFill>
        <p:spPr>
          <a:xfrm>
            <a:off x="-1" y="2410184"/>
            <a:ext cx="5183665" cy="4447816"/>
          </a:xfrm>
          <a:prstGeom prst="rect">
            <a:avLst/>
          </a:prstGeom>
        </p:spPr>
      </p:pic>
      <p:sp>
        <p:nvSpPr>
          <p:cNvPr id="22" name="Titre 6">
            <a:extLst>
              <a:ext uri="{FF2B5EF4-FFF2-40B4-BE49-F238E27FC236}">
                <a16:creationId xmlns:a16="http://schemas.microsoft.com/office/drawing/2014/main" id="{18B161E8-6C5A-29E8-327D-131599136B28}"/>
              </a:ext>
            </a:extLst>
          </p:cNvPr>
          <p:cNvSpPr>
            <a:spLocks noGrp="1"/>
          </p:cNvSpPr>
          <p:nvPr>
            <p:ph type="title" hasCustomPrompt="1"/>
          </p:nvPr>
        </p:nvSpPr>
        <p:spPr>
          <a:xfrm>
            <a:off x="1522800" y="873125"/>
            <a:ext cx="4428738" cy="1015663"/>
          </a:xfrm>
          <a:prstGeom prst="rect">
            <a:avLst/>
          </a:prstGeom>
        </p:spPr>
        <p:txBody>
          <a:bodyPr wrap="square">
            <a:spAutoFit/>
          </a:bodyPr>
          <a:lstStyle>
            <a:lvl1pPr>
              <a:lnSpc>
                <a:spcPct val="100000"/>
              </a:lnSpc>
              <a:defRPr sz="6000" b="1" i="0">
                <a:solidFill>
                  <a:srgbClr val="FFFFFF"/>
                </a:solidFill>
                <a:latin typeface="Foundever Sans Bold" pitchFamily="2" charset="0"/>
                <a:ea typeface="Foundever Sans Bold" pitchFamily="2" charset="0"/>
              </a:defRPr>
            </a:lvl1pPr>
          </a:lstStyle>
          <a:p>
            <a:r>
              <a:rPr lang="en-US" noProof="0" dirty="0"/>
              <a:t>Summary</a:t>
            </a:r>
          </a:p>
        </p:txBody>
      </p:sp>
      <p:sp>
        <p:nvSpPr>
          <p:cNvPr id="24" name="Titre 1">
            <a:extLst>
              <a:ext uri="{FF2B5EF4-FFF2-40B4-BE49-F238E27FC236}">
                <a16:creationId xmlns:a16="http://schemas.microsoft.com/office/drawing/2014/main" id="{2611C9EF-39EC-853A-4AE6-2F8507733D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41" name="Espace réservé du texte 9">
            <a:extLst>
              <a:ext uri="{FF2B5EF4-FFF2-40B4-BE49-F238E27FC236}">
                <a16:creationId xmlns:a16="http://schemas.microsoft.com/office/drawing/2014/main" id="{2ED93E82-93D3-391B-4D02-ADB48C416D22}"/>
              </a:ext>
            </a:extLst>
          </p:cNvPr>
          <p:cNvSpPr>
            <a:spLocks noGrp="1"/>
          </p:cNvSpPr>
          <p:nvPr>
            <p:ph type="body" sz="quarter" idx="14" hasCustomPrompt="1"/>
          </p:nvPr>
        </p:nvSpPr>
        <p:spPr>
          <a:xfrm>
            <a:off x="7115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2" name="Espace réservé du texte 9">
            <a:extLst>
              <a:ext uri="{FF2B5EF4-FFF2-40B4-BE49-F238E27FC236}">
                <a16:creationId xmlns:a16="http://schemas.microsoft.com/office/drawing/2014/main" id="{3F558EF8-4892-EECD-0CA9-B3912B9B4479}"/>
              </a:ext>
            </a:extLst>
          </p:cNvPr>
          <p:cNvSpPr>
            <a:spLocks noGrp="1"/>
          </p:cNvSpPr>
          <p:nvPr>
            <p:ph type="body" sz="quarter" idx="11" hasCustomPrompt="1"/>
          </p:nvPr>
        </p:nvSpPr>
        <p:spPr>
          <a:xfrm>
            <a:off x="6418596" y="2343600"/>
            <a:ext cx="686406"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01</a:t>
            </a:r>
          </a:p>
        </p:txBody>
      </p:sp>
      <p:sp>
        <p:nvSpPr>
          <p:cNvPr id="43" name="Espace réservé du texte 9">
            <a:extLst>
              <a:ext uri="{FF2B5EF4-FFF2-40B4-BE49-F238E27FC236}">
                <a16:creationId xmlns:a16="http://schemas.microsoft.com/office/drawing/2014/main" id="{6679D19A-9B56-1357-2EC8-2A8A2FA469EE}"/>
              </a:ext>
            </a:extLst>
          </p:cNvPr>
          <p:cNvSpPr>
            <a:spLocks noGrp="1"/>
          </p:cNvSpPr>
          <p:nvPr>
            <p:ph type="body" sz="quarter" idx="18" hasCustomPrompt="1"/>
          </p:nvPr>
        </p:nvSpPr>
        <p:spPr>
          <a:xfrm>
            <a:off x="9782175" y="25128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4" name="Espace réservé du texte 9">
            <a:extLst>
              <a:ext uri="{FF2B5EF4-FFF2-40B4-BE49-F238E27FC236}">
                <a16:creationId xmlns:a16="http://schemas.microsoft.com/office/drawing/2014/main" id="{BEF02054-1FF3-4947-57CA-69BF77A637C6}"/>
              </a:ext>
            </a:extLst>
          </p:cNvPr>
          <p:cNvSpPr>
            <a:spLocks noGrp="1"/>
          </p:cNvSpPr>
          <p:nvPr>
            <p:ph type="body" sz="quarter" idx="17" hasCustomPrompt="1"/>
          </p:nvPr>
        </p:nvSpPr>
        <p:spPr>
          <a:xfrm>
            <a:off x="9024682" y="23436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02</a:t>
            </a:r>
          </a:p>
        </p:txBody>
      </p:sp>
      <p:sp>
        <p:nvSpPr>
          <p:cNvPr id="45" name="Espace réservé du texte 9">
            <a:extLst>
              <a:ext uri="{FF2B5EF4-FFF2-40B4-BE49-F238E27FC236}">
                <a16:creationId xmlns:a16="http://schemas.microsoft.com/office/drawing/2014/main" id="{E3BF3239-69E9-9C15-EB98-32497B5E9CDE}"/>
              </a:ext>
            </a:extLst>
          </p:cNvPr>
          <p:cNvSpPr>
            <a:spLocks noGrp="1"/>
          </p:cNvSpPr>
          <p:nvPr>
            <p:ph type="body" sz="quarter" idx="16" hasCustomPrompt="1"/>
          </p:nvPr>
        </p:nvSpPr>
        <p:spPr>
          <a:xfrm>
            <a:off x="7115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6" name="Espace réservé du texte 9">
            <a:extLst>
              <a:ext uri="{FF2B5EF4-FFF2-40B4-BE49-F238E27FC236}">
                <a16:creationId xmlns:a16="http://schemas.microsoft.com/office/drawing/2014/main" id="{4FDE98AE-800B-9C6F-5711-40A07DCFA799}"/>
              </a:ext>
            </a:extLst>
          </p:cNvPr>
          <p:cNvSpPr>
            <a:spLocks noGrp="1"/>
          </p:cNvSpPr>
          <p:nvPr>
            <p:ph type="body" sz="quarter" idx="15" hasCustomPrompt="1"/>
          </p:nvPr>
        </p:nvSpPr>
        <p:spPr>
          <a:xfrm>
            <a:off x="6352872" y="3157200"/>
            <a:ext cx="75213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03</a:t>
            </a:r>
          </a:p>
        </p:txBody>
      </p:sp>
      <p:sp>
        <p:nvSpPr>
          <p:cNvPr id="47" name="Espace réservé du texte 9">
            <a:extLst>
              <a:ext uri="{FF2B5EF4-FFF2-40B4-BE49-F238E27FC236}">
                <a16:creationId xmlns:a16="http://schemas.microsoft.com/office/drawing/2014/main" id="{0983E636-0772-4E95-876E-CFC5C53C87EA}"/>
              </a:ext>
            </a:extLst>
          </p:cNvPr>
          <p:cNvSpPr>
            <a:spLocks noGrp="1"/>
          </p:cNvSpPr>
          <p:nvPr>
            <p:ph type="body" sz="quarter" idx="20" hasCustomPrompt="1"/>
          </p:nvPr>
        </p:nvSpPr>
        <p:spPr>
          <a:xfrm>
            <a:off x="9782175" y="33264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48" name="Espace réservé du texte 9">
            <a:extLst>
              <a:ext uri="{FF2B5EF4-FFF2-40B4-BE49-F238E27FC236}">
                <a16:creationId xmlns:a16="http://schemas.microsoft.com/office/drawing/2014/main" id="{5F7D02B4-764E-BCFE-9CED-098DC1B25F65}"/>
              </a:ext>
            </a:extLst>
          </p:cNvPr>
          <p:cNvSpPr>
            <a:spLocks noGrp="1"/>
          </p:cNvSpPr>
          <p:nvPr>
            <p:ph type="body" sz="quarter" idx="19" hasCustomPrompt="1"/>
          </p:nvPr>
        </p:nvSpPr>
        <p:spPr>
          <a:xfrm>
            <a:off x="8994224" y="3157200"/>
            <a:ext cx="777778"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04</a:t>
            </a:r>
          </a:p>
        </p:txBody>
      </p:sp>
      <p:sp>
        <p:nvSpPr>
          <p:cNvPr id="49" name="Espace réservé du texte 9">
            <a:extLst>
              <a:ext uri="{FF2B5EF4-FFF2-40B4-BE49-F238E27FC236}">
                <a16:creationId xmlns:a16="http://schemas.microsoft.com/office/drawing/2014/main" id="{D307F083-2495-F8A5-CDB2-A673C7004904}"/>
              </a:ext>
            </a:extLst>
          </p:cNvPr>
          <p:cNvSpPr>
            <a:spLocks noGrp="1"/>
          </p:cNvSpPr>
          <p:nvPr>
            <p:ph type="body" sz="quarter" idx="24" hasCustomPrompt="1"/>
          </p:nvPr>
        </p:nvSpPr>
        <p:spPr>
          <a:xfrm>
            <a:off x="7115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0" name="Espace réservé du texte 9">
            <a:extLst>
              <a:ext uri="{FF2B5EF4-FFF2-40B4-BE49-F238E27FC236}">
                <a16:creationId xmlns:a16="http://schemas.microsoft.com/office/drawing/2014/main" id="{772DE097-0DF4-F00C-1917-4E4F6EC51B49}"/>
              </a:ext>
            </a:extLst>
          </p:cNvPr>
          <p:cNvSpPr>
            <a:spLocks noGrp="1"/>
          </p:cNvSpPr>
          <p:nvPr>
            <p:ph type="body" sz="quarter" idx="23" hasCustomPrompt="1"/>
          </p:nvPr>
        </p:nvSpPr>
        <p:spPr>
          <a:xfrm>
            <a:off x="6357682" y="3970800"/>
            <a:ext cx="747320"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05</a:t>
            </a:r>
          </a:p>
        </p:txBody>
      </p:sp>
      <p:sp>
        <p:nvSpPr>
          <p:cNvPr id="51" name="Espace réservé du texte 9">
            <a:extLst>
              <a:ext uri="{FF2B5EF4-FFF2-40B4-BE49-F238E27FC236}">
                <a16:creationId xmlns:a16="http://schemas.microsoft.com/office/drawing/2014/main" id="{7DA50D13-B34C-0EF4-3102-4A5D8FE0F90E}"/>
              </a:ext>
            </a:extLst>
          </p:cNvPr>
          <p:cNvSpPr>
            <a:spLocks noGrp="1"/>
          </p:cNvSpPr>
          <p:nvPr>
            <p:ph type="body" sz="quarter" idx="28" hasCustomPrompt="1"/>
          </p:nvPr>
        </p:nvSpPr>
        <p:spPr>
          <a:xfrm>
            <a:off x="9782175" y="41400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2" name="Espace réservé du texte 9">
            <a:extLst>
              <a:ext uri="{FF2B5EF4-FFF2-40B4-BE49-F238E27FC236}">
                <a16:creationId xmlns:a16="http://schemas.microsoft.com/office/drawing/2014/main" id="{1B0038B9-EF56-B490-3D1E-1C251B346BF0}"/>
              </a:ext>
            </a:extLst>
          </p:cNvPr>
          <p:cNvSpPr>
            <a:spLocks noGrp="1"/>
          </p:cNvSpPr>
          <p:nvPr>
            <p:ph type="body" sz="quarter" idx="27" hasCustomPrompt="1"/>
          </p:nvPr>
        </p:nvSpPr>
        <p:spPr>
          <a:xfrm>
            <a:off x="9013460" y="3970800"/>
            <a:ext cx="758542"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06</a:t>
            </a:r>
          </a:p>
        </p:txBody>
      </p:sp>
      <p:sp>
        <p:nvSpPr>
          <p:cNvPr id="53" name="Espace réservé du texte 9">
            <a:extLst>
              <a:ext uri="{FF2B5EF4-FFF2-40B4-BE49-F238E27FC236}">
                <a16:creationId xmlns:a16="http://schemas.microsoft.com/office/drawing/2014/main" id="{B123A6DB-A12F-C6BF-E6F4-486A5378CD42}"/>
              </a:ext>
            </a:extLst>
          </p:cNvPr>
          <p:cNvSpPr>
            <a:spLocks noGrp="1"/>
          </p:cNvSpPr>
          <p:nvPr>
            <p:ph type="body" sz="quarter" idx="34" hasCustomPrompt="1"/>
          </p:nvPr>
        </p:nvSpPr>
        <p:spPr>
          <a:xfrm>
            <a:off x="7115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4" name="Espace réservé du texte 9">
            <a:extLst>
              <a:ext uri="{FF2B5EF4-FFF2-40B4-BE49-F238E27FC236}">
                <a16:creationId xmlns:a16="http://schemas.microsoft.com/office/drawing/2014/main" id="{1456EDA6-0379-1663-AC39-BBCB723E553D}"/>
              </a:ext>
            </a:extLst>
          </p:cNvPr>
          <p:cNvSpPr>
            <a:spLocks noGrp="1"/>
          </p:cNvSpPr>
          <p:nvPr>
            <p:ph type="body" sz="quarter" idx="33" hasCustomPrompt="1"/>
          </p:nvPr>
        </p:nvSpPr>
        <p:spPr>
          <a:xfrm>
            <a:off x="6372108" y="4784400"/>
            <a:ext cx="732894"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07</a:t>
            </a:r>
          </a:p>
        </p:txBody>
      </p:sp>
      <p:sp>
        <p:nvSpPr>
          <p:cNvPr id="55" name="Espace réservé du texte 9">
            <a:extLst>
              <a:ext uri="{FF2B5EF4-FFF2-40B4-BE49-F238E27FC236}">
                <a16:creationId xmlns:a16="http://schemas.microsoft.com/office/drawing/2014/main" id="{EE8092B7-CFD1-44A6-54A8-4B673769D73D}"/>
              </a:ext>
            </a:extLst>
          </p:cNvPr>
          <p:cNvSpPr>
            <a:spLocks noGrp="1"/>
          </p:cNvSpPr>
          <p:nvPr>
            <p:ph type="body" sz="quarter" idx="36" hasCustomPrompt="1"/>
          </p:nvPr>
        </p:nvSpPr>
        <p:spPr>
          <a:xfrm>
            <a:off x="9782175" y="4953677"/>
            <a:ext cx="1536700" cy="307777"/>
          </a:xfrm>
          <a:prstGeom prst="rect">
            <a:avLst/>
          </a:prstGeom>
        </p:spPr>
        <p:txBody>
          <a:bodyPr wrap="square" anchor="ctr" anchorCtr="0">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Title of section</a:t>
            </a:r>
          </a:p>
        </p:txBody>
      </p:sp>
      <p:sp>
        <p:nvSpPr>
          <p:cNvPr id="56" name="Espace réservé du texte 9">
            <a:extLst>
              <a:ext uri="{FF2B5EF4-FFF2-40B4-BE49-F238E27FC236}">
                <a16:creationId xmlns:a16="http://schemas.microsoft.com/office/drawing/2014/main" id="{F6D0B767-8BD0-4D2B-F10A-4E3B073CC709}"/>
              </a:ext>
            </a:extLst>
          </p:cNvPr>
          <p:cNvSpPr>
            <a:spLocks noGrp="1"/>
          </p:cNvSpPr>
          <p:nvPr>
            <p:ph type="body" sz="quarter" idx="35" hasCustomPrompt="1"/>
          </p:nvPr>
        </p:nvSpPr>
        <p:spPr>
          <a:xfrm>
            <a:off x="9005445" y="4784400"/>
            <a:ext cx="766557" cy="646331"/>
          </a:xfrm>
          <a:prstGeom prst="rect">
            <a:avLst/>
          </a:prstGeom>
        </p:spPr>
        <p:txBody>
          <a:bodyPr wrap="none">
            <a:spAutoFit/>
          </a:bodyPr>
          <a:lstStyle>
            <a:lvl1pPr marL="0" indent="0" algn="r">
              <a:lnSpc>
                <a:spcPct val="100000"/>
              </a:lnSpc>
              <a:buNone/>
              <a:defRPr sz="3600" b="1" i="0">
                <a:solidFill>
                  <a:srgbClr val="4B4BF9"/>
                </a:solidFill>
                <a:latin typeface="Foundever Sans Bold" pitchFamily="2" charset="0"/>
                <a:ea typeface="Foundever Sans Bold" pitchFamily="2" charset="0"/>
              </a:defRPr>
            </a:lvl1pPr>
          </a:lstStyle>
          <a:p>
            <a:pPr lvl="0"/>
            <a:r>
              <a:rPr lang="en-US" dirty="0"/>
              <a:t>08</a:t>
            </a:r>
          </a:p>
        </p:txBody>
      </p:sp>
    </p:spTree>
    <p:extLst>
      <p:ext uri="{BB962C8B-B14F-4D97-AF65-F5344CB8AC3E}">
        <p14:creationId xmlns:p14="http://schemas.microsoft.com/office/powerpoint/2010/main" val="26959622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07" name="Rectangle : avec coin arrondi 1">
            <a:extLst>
              <a:ext uri="{FF2B5EF4-FFF2-40B4-BE49-F238E27FC236}">
                <a16:creationId xmlns:a16="http://schemas.microsoft.com/office/drawing/2014/main" id="{D5AAA102-A504-4526-BFE7-AE9F523FAB52}"/>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8" name="Image 3">
            <a:extLst>
              <a:ext uri="{FF2B5EF4-FFF2-40B4-BE49-F238E27FC236}">
                <a16:creationId xmlns:a16="http://schemas.microsoft.com/office/drawing/2014/main" id="{83485FBB-AE4B-4D0C-80F5-AE4B7922A44D}"/>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209" name="Titre 1">
            <a:extLst>
              <a:ext uri="{FF2B5EF4-FFF2-40B4-BE49-F238E27FC236}">
                <a16:creationId xmlns:a16="http://schemas.microsoft.com/office/drawing/2014/main" id="{C999DEB8-DD12-4032-91EB-B3CE06D4158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3456149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8F141425-DE2E-24E0-3187-28AA1CF40F9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5" name="Espace réservé du texte 9">
            <a:extLst>
              <a:ext uri="{FF2B5EF4-FFF2-40B4-BE49-F238E27FC236}">
                <a16:creationId xmlns:a16="http://schemas.microsoft.com/office/drawing/2014/main" id="{CC30A81F-D775-9374-1C37-BBE3819CA1F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30839868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 slide alt">
    <p:bg>
      <p:bgPr>
        <a:solidFill>
          <a:schemeClr val="bg1"/>
        </a:solidFill>
        <a:effectLst/>
      </p:bgPr>
    </p:bg>
    <p:spTree>
      <p:nvGrpSpPr>
        <p:cNvPr id="1" name=""/>
        <p:cNvGrpSpPr/>
        <p:nvPr/>
      </p:nvGrpSpPr>
      <p:grpSpPr>
        <a:xfrm>
          <a:off x="0" y="0"/>
          <a:ext cx="0" cy="0"/>
          <a:chOff x="0" y="0"/>
          <a:chExt cx="0" cy="0"/>
        </a:xfrm>
      </p:grpSpPr>
      <p:sp>
        <p:nvSpPr>
          <p:cNvPr id="10" name="Titre 6">
            <a:extLst>
              <a:ext uri="{FF2B5EF4-FFF2-40B4-BE49-F238E27FC236}">
                <a16:creationId xmlns:a16="http://schemas.microsoft.com/office/drawing/2014/main" id="{8CCC33A0-C1A6-55BF-B717-7CA5C87AE031}"/>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8FA80FE-05B4-46E8-1EF7-D39B7E8ED244}"/>
              </a:ext>
            </a:extLst>
          </p:cNvPr>
          <p:cNvSpPr>
            <a:spLocks noGrp="1"/>
          </p:cNvSpPr>
          <p:nvPr>
            <p:ph type="body" sz="quarter" idx="11" hasCustomPrompt="1"/>
          </p:nvPr>
        </p:nvSpPr>
        <p:spPr>
          <a:xfrm>
            <a:off x="874800" y="3201960"/>
            <a:ext cx="266532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952701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49FBE3AF-3669-A799-4110-74FD0E1775B5}"/>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B804EE8A-1A0E-C58F-639F-D24194B3EA23}"/>
              </a:ext>
            </a:extLst>
          </p:cNvPr>
          <p:cNvSpPr>
            <a:spLocks noGrp="1"/>
          </p:cNvSpPr>
          <p:nvPr>
            <p:ph type="body" sz="quarter" idx="12" hasCustomPrompt="1"/>
          </p:nvPr>
        </p:nvSpPr>
        <p:spPr>
          <a:xfrm>
            <a:off x="6238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2" name="Espace réservé du texte 9">
            <a:extLst>
              <a:ext uri="{FF2B5EF4-FFF2-40B4-BE49-F238E27FC236}">
                <a16:creationId xmlns:a16="http://schemas.microsoft.com/office/drawing/2014/main" id="{0D7921B1-5312-5DFF-8F8F-8E508CE291E0}"/>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62802544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02">
    <p:bg>
      <p:bgPr>
        <a:solidFill>
          <a:srgbClr val="4B4BF9"/>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398F5E6-D3E4-4637-13B9-416A9B075761}"/>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DAF34406-0D17-1219-FD54-9D3E8B21B19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CC868706-00BD-A1E6-0540-1233C14EEA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495B58D8-FE5E-8F27-4798-2728151A63F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0A5ED1E-86B9-5B6B-EDA8-BD105841CBCC}"/>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15E71A3D-1E7E-F9D7-AD57-6B7ADB408D8E}"/>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345984094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9" name="Titre 6">
            <a:extLst>
              <a:ext uri="{FF2B5EF4-FFF2-40B4-BE49-F238E27FC236}">
                <a16:creationId xmlns:a16="http://schemas.microsoft.com/office/drawing/2014/main" id="{353F5E40-5A3F-3625-4F72-78A373E8C8EE}"/>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84270AE2-BCF4-BE41-5A15-025732AFB28E}"/>
              </a:ext>
            </a:extLst>
          </p:cNvPr>
          <p:cNvSpPr>
            <a:spLocks noGrp="1"/>
          </p:cNvSpPr>
          <p:nvPr>
            <p:ph type="body" sz="quarter" idx="11" hasCustomPrompt="1"/>
          </p:nvPr>
        </p:nvSpPr>
        <p:spPr>
          <a:xfrm>
            <a:off x="874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9B9900AB-041D-47BA-0041-6D9CFE56FB57}"/>
              </a:ext>
            </a:extLst>
          </p:cNvPr>
          <p:cNvSpPr>
            <a:spLocks noGrp="1"/>
          </p:cNvSpPr>
          <p:nvPr>
            <p:ph type="body" sz="quarter" idx="38" hasCustomPrompt="1"/>
          </p:nvPr>
        </p:nvSpPr>
        <p:spPr>
          <a:xfrm>
            <a:off x="8006400" y="2585032"/>
            <a:ext cx="3313026"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9">
            <a:extLst>
              <a:ext uri="{FF2B5EF4-FFF2-40B4-BE49-F238E27FC236}">
                <a16:creationId xmlns:a16="http://schemas.microsoft.com/office/drawing/2014/main" id="{118391F7-43DD-0E9D-757C-8411E1CAF749}"/>
              </a:ext>
            </a:extLst>
          </p:cNvPr>
          <p:cNvSpPr>
            <a:spLocks noGrp="1"/>
          </p:cNvSpPr>
          <p:nvPr>
            <p:ph type="body" sz="quarter" idx="12" hasCustomPrompt="1"/>
          </p:nvPr>
        </p:nvSpPr>
        <p:spPr>
          <a:xfrm>
            <a:off x="4438800" y="2585032"/>
            <a:ext cx="3313112"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9994878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cons and text">
    <p:spTree>
      <p:nvGrpSpPr>
        <p:cNvPr id="1" name=""/>
        <p:cNvGrpSpPr/>
        <p:nvPr/>
      </p:nvGrpSpPr>
      <p:grpSpPr>
        <a:xfrm>
          <a:off x="0" y="0"/>
          <a:ext cx="0" cy="0"/>
          <a:chOff x="0" y="0"/>
          <a:chExt cx="0" cy="0"/>
        </a:xfrm>
      </p:grpSpPr>
      <p:sp>
        <p:nvSpPr>
          <p:cNvPr id="12" name="Espace réservé du texte 9">
            <a:extLst>
              <a:ext uri="{FF2B5EF4-FFF2-40B4-BE49-F238E27FC236}">
                <a16:creationId xmlns:a16="http://schemas.microsoft.com/office/drawing/2014/main" id="{E1F4353C-FDF3-9DB2-D6E6-9665B9701F0E}"/>
              </a:ext>
            </a:extLst>
          </p:cNvPr>
          <p:cNvSpPr>
            <a:spLocks noGrp="1"/>
          </p:cNvSpPr>
          <p:nvPr>
            <p:ph type="body" sz="quarter" idx="13" hasCustomPrompt="1"/>
          </p:nvPr>
        </p:nvSpPr>
        <p:spPr>
          <a:xfrm>
            <a:off x="1776411"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3" name="Espace réservé pour une image  10">
            <a:extLst>
              <a:ext uri="{FF2B5EF4-FFF2-40B4-BE49-F238E27FC236}">
                <a16:creationId xmlns:a16="http://schemas.microsoft.com/office/drawing/2014/main" id="{13766EE4-5322-6CD7-D70E-C0C1C0E1D630}"/>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2E31D9BF-9861-FE19-7338-9C81F85FA5AC}"/>
              </a:ext>
            </a:extLst>
          </p:cNvPr>
          <p:cNvSpPr>
            <a:spLocks noGrp="1"/>
          </p:cNvSpPr>
          <p:nvPr>
            <p:ph type="body" sz="quarter" idx="132" hasCustomPrompt="1"/>
          </p:nvPr>
        </p:nvSpPr>
        <p:spPr>
          <a:xfrm>
            <a:off x="1776411"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A9E15B4D-A855-E302-8C2C-3A8A7C2988A7}"/>
              </a:ext>
            </a:extLst>
          </p:cNvPr>
          <p:cNvSpPr>
            <a:spLocks noGrp="1"/>
          </p:cNvSpPr>
          <p:nvPr>
            <p:ph type="body" sz="quarter" idx="15" hasCustomPrompt="1"/>
          </p:nvPr>
        </p:nvSpPr>
        <p:spPr>
          <a:xfrm>
            <a:off x="5341175"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7" name="Espace réservé pour une image  10">
            <a:extLst>
              <a:ext uri="{FF2B5EF4-FFF2-40B4-BE49-F238E27FC236}">
                <a16:creationId xmlns:a16="http://schemas.microsoft.com/office/drawing/2014/main" id="{0BE2A861-8360-38E4-B0F9-9835167C860F}"/>
              </a:ext>
            </a:extLst>
          </p:cNvPr>
          <p:cNvSpPr>
            <a:spLocks noGrp="1"/>
          </p:cNvSpPr>
          <p:nvPr>
            <p:ph type="pic" sz="quarter" idx="130" hasCustomPrompt="1"/>
          </p:nvPr>
        </p:nvSpPr>
        <p:spPr>
          <a:xfrm>
            <a:off x="45035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2EA9396C-E74C-342B-DDE2-FC61AC4C7551}"/>
              </a:ext>
            </a:extLst>
          </p:cNvPr>
          <p:cNvSpPr>
            <a:spLocks noGrp="1"/>
          </p:cNvSpPr>
          <p:nvPr>
            <p:ph type="body" sz="quarter" idx="133" hasCustomPrompt="1"/>
          </p:nvPr>
        </p:nvSpPr>
        <p:spPr>
          <a:xfrm>
            <a:off x="5342400"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2" name="Espace réservé du texte 9">
            <a:extLst>
              <a:ext uri="{FF2B5EF4-FFF2-40B4-BE49-F238E27FC236}">
                <a16:creationId xmlns:a16="http://schemas.microsoft.com/office/drawing/2014/main" id="{AA488862-D944-BF2D-25B5-EA002B89D84A}"/>
              </a:ext>
            </a:extLst>
          </p:cNvPr>
          <p:cNvSpPr>
            <a:spLocks noGrp="1"/>
          </p:cNvSpPr>
          <p:nvPr>
            <p:ph type="body" sz="quarter" idx="17" hasCustomPrompt="1"/>
          </p:nvPr>
        </p:nvSpPr>
        <p:spPr>
          <a:xfrm>
            <a:off x="8910226" y="3164028"/>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3" name="Espace réservé pour une image  10">
            <a:extLst>
              <a:ext uri="{FF2B5EF4-FFF2-40B4-BE49-F238E27FC236}">
                <a16:creationId xmlns:a16="http://schemas.microsoft.com/office/drawing/2014/main" id="{537BEA6B-E6C1-0976-B339-FB55782D862D}"/>
              </a:ext>
            </a:extLst>
          </p:cNvPr>
          <p:cNvSpPr>
            <a:spLocks noGrp="1"/>
          </p:cNvSpPr>
          <p:nvPr>
            <p:ph type="pic" sz="quarter" idx="131" hasCustomPrompt="1"/>
          </p:nvPr>
        </p:nvSpPr>
        <p:spPr>
          <a:xfrm>
            <a:off x="8064633"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4690BD1A-EFB0-3C11-9D87-4A5AA642419D}"/>
              </a:ext>
            </a:extLst>
          </p:cNvPr>
          <p:cNvSpPr>
            <a:spLocks noGrp="1"/>
          </p:cNvSpPr>
          <p:nvPr>
            <p:ph type="body" sz="quarter" idx="134" hasCustomPrompt="1"/>
          </p:nvPr>
        </p:nvSpPr>
        <p:spPr>
          <a:xfrm>
            <a:off x="8910226" y="25848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 name="Titre 6">
            <a:extLst>
              <a:ext uri="{FF2B5EF4-FFF2-40B4-BE49-F238E27FC236}">
                <a16:creationId xmlns:a16="http://schemas.microsoft.com/office/drawing/2014/main" id="{BE7124B1-AB99-2483-8CC2-D2031ABF9CB2}"/>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0502703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cons and text">
    <p:spTree>
      <p:nvGrpSpPr>
        <p:cNvPr id="1" name=""/>
        <p:cNvGrpSpPr/>
        <p:nvPr/>
      </p:nvGrpSpPr>
      <p:grpSpPr>
        <a:xfrm>
          <a:off x="0" y="0"/>
          <a:ext cx="0" cy="0"/>
          <a:chOff x="0" y="0"/>
          <a:chExt cx="0" cy="0"/>
        </a:xfrm>
      </p:grpSpPr>
      <p:sp>
        <p:nvSpPr>
          <p:cNvPr id="6" name="Espace réservé du texte 9">
            <a:extLst>
              <a:ext uri="{FF2B5EF4-FFF2-40B4-BE49-F238E27FC236}">
                <a16:creationId xmlns:a16="http://schemas.microsoft.com/office/drawing/2014/main" id="{316605F0-E9A4-8C1F-F011-AD2D5A372C3F}"/>
              </a:ext>
            </a:extLst>
          </p:cNvPr>
          <p:cNvSpPr>
            <a:spLocks noGrp="1"/>
          </p:cNvSpPr>
          <p:nvPr>
            <p:ph type="body" sz="quarter" idx="13" hasCustomPrompt="1"/>
          </p:nvPr>
        </p:nvSpPr>
        <p:spPr>
          <a:xfrm>
            <a:off x="87480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0501692F-DAB7-C251-BEF5-DE3CEE975DD7}"/>
              </a:ext>
            </a:extLst>
          </p:cNvPr>
          <p:cNvSpPr>
            <a:spLocks noGrp="1"/>
          </p:cNvSpPr>
          <p:nvPr>
            <p:ph type="pic" sz="quarter" idx="129" hasCustomPrompt="1"/>
          </p:nvPr>
        </p:nvSpPr>
        <p:spPr>
          <a:xfrm>
            <a:off x="93599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4" name="Espace réservé du texte 9">
            <a:extLst>
              <a:ext uri="{FF2B5EF4-FFF2-40B4-BE49-F238E27FC236}">
                <a16:creationId xmlns:a16="http://schemas.microsoft.com/office/drawing/2014/main" id="{A60E5DC9-9BB1-E190-995A-257A62D25ED3}"/>
              </a:ext>
            </a:extLst>
          </p:cNvPr>
          <p:cNvSpPr>
            <a:spLocks noGrp="1"/>
          </p:cNvSpPr>
          <p:nvPr>
            <p:ph type="body" sz="quarter" idx="133" hasCustomPrompt="1"/>
          </p:nvPr>
        </p:nvSpPr>
        <p:spPr>
          <a:xfrm>
            <a:off x="87480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A10BCEE6-CBD8-5A46-6728-5C86496FE7AE}"/>
              </a:ext>
            </a:extLst>
          </p:cNvPr>
          <p:cNvSpPr>
            <a:spLocks noGrp="1"/>
          </p:cNvSpPr>
          <p:nvPr>
            <p:ph type="body" sz="quarter" idx="57" hasCustomPrompt="1"/>
          </p:nvPr>
        </p:nvSpPr>
        <p:spPr>
          <a:xfrm>
            <a:off x="3545610"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6627FB8C-66DA-8445-776E-69D138A865B7}"/>
              </a:ext>
            </a:extLst>
          </p:cNvPr>
          <p:cNvSpPr>
            <a:spLocks noGrp="1"/>
          </p:cNvSpPr>
          <p:nvPr>
            <p:ph type="pic" sz="quarter" idx="130" hasCustomPrompt="1"/>
          </p:nvPr>
        </p:nvSpPr>
        <p:spPr>
          <a:xfrm>
            <a:off x="3596458"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4" name="Espace réservé du texte 9">
            <a:extLst>
              <a:ext uri="{FF2B5EF4-FFF2-40B4-BE49-F238E27FC236}">
                <a16:creationId xmlns:a16="http://schemas.microsoft.com/office/drawing/2014/main" id="{86498A89-F242-31C0-317D-D36AD8C57DE9}"/>
              </a:ext>
            </a:extLst>
          </p:cNvPr>
          <p:cNvSpPr>
            <a:spLocks noGrp="1"/>
          </p:cNvSpPr>
          <p:nvPr>
            <p:ph type="body" sz="quarter" idx="134" hasCustomPrompt="1"/>
          </p:nvPr>
        </p:nvSpPr>
        <p:spPr>
          <a:xfrm>
            <a:off x="3545610"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4047DA0F-E8D1-E4AA-FC38-BF4F8827BEEA}"/>
              </a:ext>
            </a:extLst>
          </p:cNvPr>
          <p:cNvSpPr>
            <a:spLocks noGrp="1"/>
          </p:cNvSpPr>
          <p:nvPr>
            <p:ph type="body" sz="quarter" idx="60" hasCustomPrompt="1"/>
          </p:nvPr>
        </p:nvSpPr>
        <p:spPr>
          <a:xfrm>
            <a:off x="624798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0" name="Espace réservé pour une image  10">
            <a:extLst>
              <a:ext uri="{FF2B5EF4-FFF2-40B4-BE49-F238E27FC236}">
                <a16:creationId xmlns:a16="http://schemas.microsoft.com/office/drawing/2014/main" id="{39584C97-FA83-125F-A882-751A920BE4E4}"/>
              </a:ext>
            </a:extLst>
          </p:cNvPr>
          <p:cNvSpPr>
            <a:spLocks noGrp="1"/>
          </p:cNvSpPr>
          <p:nvPr>
            <p:ph type="pic" sz="quarter" idx="131" hasCustomPrompt="1"/>
          </p:nvPr>
        </p:nvSpPr>
        <p:spPr>
          <a:xfrm>
            <a:off x="6303932"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2" name="Espace réservé du texte 9">
            <a:extLst>
              <a:ext uri="{FF2B5EF4-FFF2-40B4-BE49-F238E27FC236}">
                <a16:creationId xmlns:a16="http://schemas.microsoft.com/office/drawing/2014/main" id="{7FB5D16A-464F-4DA1-FAAC-13646071FFAB}"/>
              </a:ext>
            </a:extLst>
          </p:cNvPr>
          <p:cNvSpPr>
            <a:spLocks noGrp="1"/>
          </p:cNvSpPr>
          <p:nvPr>
            <p:ph type="body" sz="quarter" idx="135" hasCustomPrompt="1"/>
          </p:nvPr>
        </p:nvSpPr>
        <p:spPr>
          <a:xfrm>
            <a:off x="624798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34" name="Espace réservé du texte 9">
            <a:extLst>
              <a:ext uri="{FF2B5EF4-FFF2-40B4-BE49-F238E27FC236}">
                <a16:creationId xmlns:a16="http://schemas.microsoft.com/office/drawing/2014/main" id="{C51BC447-9FAA-FF1E-E00B-61054C8663E1}"/>
              </a:ext>
            </a:extLst>
          </p:cNvPr>
          <p:cNvSpPr>
            <a:spLocks noGrp="1"/>
          </p:cNvSpPr>
          <p:nvPr>
            <p:ph type="body" sz="quarter" idx="63" hasCustomPrompt="1"/>
          </p:nvPr>
        </p:nvSpPr>
        <p:spPr>
          <a:xfrm>
            <a:off x="8907459" y="3949452"/>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35" name="Espace réservé pour une image  10">
            <a:extLst>
              <a:ext uri="{FF2B5EF4-FFF2-40B4-BE49-F238E27FC236}">
                <a16:creationId xmlns:a16="http://schemas.microsoft.com/office/drawing/2014/main" id="{A037F796-A04C-3B1A-69B2-991472ED49BA}"/>
              </a:ext>
            </a:extLst>
          </p:cNvPr>
          <p:cNvSpPr>
            <a:spLocks noGrp="1"/>
          </p:cNvSpPr>
          <p:nvPr>
            <p:ph type="pic" sz="quarter" idx="132" hasCustomPrompt="1"/>
          </p:nvPr>
        </p:nvSpPr>
        <p:spPr>
          <a:xfrm>
            <a:off x="8962049" y="256625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36" name="Espace réservé du texte 9">
            <a:extLst>
              <a:ext uri="{FF2B5EF4-FFF2-40B4-BE49-F238E27FC236}">
                <a16:creationId xmlns:a16="http://schemas.microsoft.com/office/drawing/2014/main" id="{F76D3385-618B-6A45-4B99-F8AB7A691E13}"/>
              </a:ext>
            </a:extLst>
          </p:cNvPr>
          <p:cNvSpPr>
            <a:spLocks noGrp="1"/>
          </p:cNvSpPr>
          <p:nvPr>
            <p:ph type="body" sz="quarter" idx="136" hasCustomPrompt="1"/>
          </p:nvPr>
        </p:nvSpPr>
        <p:spPr>
          <a:xfrm>
            <a:off x="8907459" y="3369600"/>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 name="Titre 6">
            <a:extLst>
              <a:ext uri="{FF2B5EF4-FFF2-40B4-BE49-F238E27FC236}">
                <a16:creationId xmlns:a16="http://schemas.microsoft.com/office/drawing/2014/main" id="{F08E1BD3-6238-60C6-0EF3-66D6D07C323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4661439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cons and text bis">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6ACDAC4A-8EA0-B029-52B1-D72165D4E61A}"/>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4" name="Sous-titre 2">
            <a:extLst>
              <a:ext uri="{FF2B5EF4-FFF2-40B4-BE49-F238E27FC236}">
                <a16:creationId xmlns:a16="http://schemas.microsoft.com/office/drawing/2014/main" id="{E50BE8BD-F56D-28F3-8345-CAF8CF52D92F}"/>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8" name="Espace réservé du texte 9">
            <a:extLst>
              <a:ext uri="{FF2B5EF4-FFF2-40B4-BE49-F238E27FC236}">
                <a16:creationId xmlns:a16="http://schemas.microsoft.com/office/drawing/2014/main" id="{E8008F9E-CAC2-3DC2-416C-F8559B9E5AFC}"/>
              </a:ext>
            </a:extLst>
          </p:cNvPr>
          <p:cNvSpPr>
            <a:spLocks noGrp="1"/>
          </p:cNvSpPr>
          <p:nvPr>
            <p:ph type="body" sz="quarter" idx="15" hasCustomPrompt="1"/>
          </p:nvPr>
        </p:nvSpPr>
        <p:spPr>
          <a:xfrm>
            <a:off x="5341175"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A9A3A5DE-1797-D960-F8F2-E3691587C4B5}"/>
              </a:ext>
            </a:extLst>
          </p:cNvPr>
          <p:cNvSpPr>
            <a:spLocks noGrp="1"/>
          </p:cNvSpPr>
          <p:nvPr>
            <p:ph type="pic" sz="quarter" idx="130" hasCustomPrompt="1"/>
          </p:nvPr>
        </p:nvSpPr>
        <p:spPr>
          <a:xfrm>
            <a:off x="4503599"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81E74F64-C7EF-D6F9-9A83-C00520A600B1}"/>
              </a:ext>
            </a:extLst>
          </p:cNvPr>
          <p:cNvSpPr>
            <a:spLocks noGrp="1"/>
          </p:cNvSpPr>
          <p:nvPr>
            <p:ph type="body" sz="quarter" idx="145" hasCustomPrompt="1"/>
          </p:nvPr>
        </p:nvSpPr>
        <p:spPr>
          <a:xfrm>
            <a:off x="5342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1" name="Espace réservé du texte 9">
            <a:extLst>
              <a:ext uri="{FF2B5EF4-FFF2-40B4-BE49-F238E27FC236}">
                <a16:creationId xmlns:a16="http://schemas.microsoft.com/office/drawing/2014/main" id="{C7DE9AC3-57D3-A796-3A59-CFD293FD191F}"/>
              </a:ext>
            </a:extLst>
          </p:cNvPr>
          <p:cNvSpPr>
            <a:spLocks noGrp="1"/>
          </p:cNvSpPr>
          <p:nvPr>
            <p:ph type="body" sz="quarter" idx="146" hasCustomPrompt="1"/>
          </p:nvPr>
        </p:nvSpPr>
        <p:spPr>
          <a:xfrm>
            <a:off x="5341175"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2" name="Espace réservé pour une image  10">
            <a:extLst>
              <a:ext uri="{FF2B5EF4-FFF2-40B4-BE49-F238E27FC236}">
                <a16:creationId xmlns:a16="http://schemas.microsoft.com/office/drawing/2014/main" id="{1EB56471-95A3-36BF-FB9C-49A8F6ED81AD}"/>
              </a:ext>
            </a:extLst>
          </p:cNvPr>
          <p:cNvSpPr>
            <a:spLocks noGrp="1"/>
          </p:cNvSpPr>
          <p:nvPr>
            <p:ph type="pic" sz="quarter" idx="147" hasCustomPrompt="1"/>
          </p:nvPr>
        </p:nvSpPr>
        <p:spPr>
          <a:xfrm>
            <a:off x="4503599"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3" name="Espace réservé du texte 9">
            <a:extLst>
              <a:ext uri="{FF2B5EF4-FFF2-40B4-BE49-F238E27FC236}">
                <a16:creationId xmlns:a16="http://schemas.microsoft.com/office/drawing/2014/main" id="{2554A2F9-89A8-B007-DADB-5808A4F053D4}"/>
              </a:ext>
            </a:extLst>
          </p:cNvPr>
          <p:cNvSpPr>
            <a:spLocks noGrp="1"/>
          </p:cNvSpPr>
          <p:nvPr>
            <p:ph type="body" sz="quarter" idx="148" hasCustomPrompt="1"/>
          </p:nvPr>
        </p:nvSpPr>
        <p:spPr>
          <a:xfrm>
            <a:off x="5342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4" name="Espace réservé du texte 9">
            <a:extLst>
              <a:ext uri="{FF2B5EF4-FFF2-40B4-BE49-F238E27FC236}">
                <a16:creationId xmlns:a16="http://schemas.microsoft.com/office/drawing/2014/main" id="{A025904A-7ACC-3D97-C6C4-05D57FCCA14C}"/>
              </a:ext>
            </a:extLst>
          </p:cNvPr>
          <p:cNvSpPr>
            <a:spLocks noGrp="1"/>
          </p:cNvSpPr>
          <p:nvPr>
            <p:ph type="body" sz="quarter" idx="149" hasCustomPrompt="1"/>
          </p:nvPr>
        </p:nvSpPr>
        <p:spPr>
          <a:xfrm>
            <a:off x="8906400" y="2507403"/>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5" name="Espace réservé pour une image  10">
            <a:extLst>
              <a:ext uri="{FF2B5EF4-FFF2-40B4-BE49-F238E27FC236}">
                <a16:creationId xmlns:a16="http://schemas.microsoft.com/office/drawing/2014/main" id="{D1FCA062-F220-2956-36F1-DC6FE8631087}"/>
              </a:ext>
            </a:extLst>
          </p:cNvPr>
          <p:cNvSpPr>
            <a:spLocks noGrp="1"/>
          </p:cNvSpPr>
          <p:nvPr>
            <p:ph type="pic" sz="quarter" idx="150" hasCustomPrompt="1"/>
          </p:nvPr>
        </p:nvSpPr>
        <p:spPr>
          <a:xfrm>
            <a:off x="8064633" y="1909633"/>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EFF1CB46-B89E-6531-3ABF-1989607FE9CD}"/>
              </a:ext>
            </a:extLst>
          </p:cNvPr>
          <p:cNvSpPr>
            <a:spLocks noGrp="1"/>
          </p:cNvSpPr>
          <p:nvPr>
            <p:ph type="body" sz="quarter" idx="151" hasCustomPrompt="1"/>
          </p:nvPr>
        </p:nvSpPr>
        <p:spPr>
          <a:xfrm>
            <a:off x="8906400" y="1928175"/>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7" name="Espace réservé du texte 9">
            <a:extLst>
              <a:ext uri="{FF2B5EF4-FFF2-40B4-BE49-F238E27FC236}">
                <a16:creationId xmlns:a16="http://schemas.microsoft.com/office/drawing/2014/main" id="{81B19BD3-0CA3-97CB-B150-88CEC5357FA5}"/>
              </a:ext>
            </a:extLst>
          </p:cNvPr>
          <p:cNvSpPr>
            <a:spLocks noGrp="1"/>
          </p:cNvSpPr>
          <p:nvPr>
            <p:ph type="body" sz="quarter" idx="152" hasCustomPrompt="1"/>
          </p:nvPr>
        </p:nvSpPr>
        <p:spPr>
          <a:xfrm>
            <a:off x="8906400" y="4512180"/>
            <a:ext cx="2409829"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8" name="Espace réservé pour une image  10">
            <a:extLst>
              <a:ext uri="{FF2B5EF4-FFF2-40B4-BE49-F238E27FC236}">
                <a16:creationId xmlns:a16="http://schemas.microsoft.com/office/drawing/2014/main" id="{091CFE1D-92F9-9555-E2E1-5F2760ED124D}"/>
              </a:ext>
            </a:extLst>
          </p:cNvPr>
          <p:cNvSpPr>
            <a:spLocks noGrp="1"/>
          </p:cNvSpPr>
          <p:nvPr>
            <p:ph type="pic" sz="quarter" idx="153" hasCustomPrompt="1"/>
          </p:nvPr>
        </p:nvSpPr>
        <p:spPr>
          <a:xfrm>
            <a:off x="8064633" y="3914410"/>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9" name="Espace réservé du texte 9">
            <a:extLst>
              <a:ext uri="{FF2B5EF4-FFF2-40B4-BE49-F238E27FC236}">
                <a16:creationId xmlns:a16="http://schemas.microsoft.com/office/drawing/2014/main" id="{B736E5D4-09FB-5EB7-39E5-C44EDA8C4EBB}"/>
              </a:ext>
            </a:extLst>
          </p:cNvPr>
          <p:cNvSpPr>
            <a:spLocks noGrp="1"/>
          </p:cNvSpPr>
          <p:nvPr>
            <p:ph type="body" sz="quarter" idx="154" hasCustomPrompt="1"/>
          </p:nvPr>
        </p:nvSpPr>
        <p:spPr>
          <a:xfrm>
            <a:off x="8906400" y="3932952"/>
            <a:ext cx="2409829"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Tree>
    <p:extLst>
      <p:ext uri="{BB962C8B-B14F-4D97-AF65-F5344CB8AC3E}">
        <p14:creationId xmlns:p14="http://schemas.microsoft.com/office/powerpoint/2010/main" val="4531990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cons and text ter">
    <p:spTree>
      <p:nvGrpSpPr>
        <p:cNvPr id="1" name=""/>
        <p:cNvGrpSpPr/>
        <p:nvPr/>
      </p:nvGrpSpPr>
      <p:grpSpPr>
        <a:xfrm>
          <a:off x="0" y="0"/>
          <a:ext cx="0" cy="0"/>
          <a:chOff x="0" y="0"/>
          <a:chExt cx="0" cy="0"/>
        </a:xfrm>
      </p:grpSpPr>
      <p:sp>
        <p:nvSpPr>
          <p:cNvPr id="18" name="Espace réservé du texte 9">
            <a:extLst>
              <a:ext uri="{FF2B5EF4-FFF2-40B4-BE49-F238E27FC236}">
                <a16:creationId xmlns:a16="http://schemas.microsoft.com/office/drawing/2014/main" id="{8AE860CB-616F-0662-E70E-77372D696039}"/>
              </a:ext>
            </a:extLst>
          </p:cNvPr>
          <p:cNvSpPr>
            <a:spLocks noGrp="1"/>
          </p:cNvSpPr>
          <p:nvPr>
            <p:ph type="body" sz="quarter" idx="57" hasCustomPrompt="1"/>
          </p:nvPr>
        </p:nvSpPr>
        <p:spPr>
          <a:xfrm>
            <a:off x="5341712"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9" name="Espace réservé pour une image  10">
            <a:extLst>
              <a:ext uri="{FF2B5EF4-FFF2-40B4-BE49-F238E27FC236}">
                <a16:creationId xmlns:a16="http://schemas.microsoft.com/office/drawing/2014/main" id="{13590B06-8C72-2FEC-712E-85DC01F361E9}"/>
              </a:ext>
            </a:extLst>
          </p:cNvPr>
          <p:cNvSpPr>
            <a:spLocks noGrp="1"/>
          </p:cNvSpPr>
          <p:nvPr>
            <p:ph type="pic" sz="quarter" idx="130" hasCustomPrompt="1"/>
          </p:nvPr>
        </p:nvSpPr>
        <p:spPr>
          <a:xfrm>
            <a:off x="539256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0" name="Espace réservé du texte 9">
            <a:extLst>
              <a:ext uri="{FF2B5EF4-FFF2-40B4-BE49-F238E27FC236}">
                <a16:creationId xmlns:a16="http://schemas.microsoft.com/office/drawing/2014/main" id="{CE017A99-92D4-C4CF-8134-E606D8EF555D}"/>
              </a:ext>
            </a:extLst>
          </p:cNvPr>
          <p:cNvSpPr>
            <a:spLocks noGrp="1"/>
          </p:cNvSpPr>
          <p:nvPr>
            <p:ph type="body" sz="quarter" idx="136" hasCustomPrompt="1"/>
          </p:nvPr>
        </p:nvSpPr>
        <p:spPr>
          <a:xfrm>
            <a:off x="5341712"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25" name="Espace réservé du texte 9">
            <a:extLst>
              <a:ext uri="{FF2B5EF4-FFF2-40B4-BE49-F238E27FC236}">
                <a16:creationId xmlns:a16="http://schemas.microsoft.com/office/drawing/2014/main" id="{66FC1DF6-DEB8-CF48-5F99-DC1C79BAC9A1}"/>
              </a:ext>
            </a:extLst>
          </p:cNvPr>
          <p:cNvSpPr>
            <a:spLocks noGrp="1"/>
          </p:cNvSpPr>
          <p:nvPr>
            <p:ph type="body" sz="quarter" idx="63" hasCustomPrompt="1"/>
          </p:nvPr>
        </p:nvSpPr>
        <p:spPr>
          <a:xfrm>
            <a:off x="8658210" y="2362642"/>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6" name="Espace réservé pour une image  10">
            <a:extLst>
              <a:ext uri="{FF2B5EF4-FFF2-40B4-BE49-F238E27FC236}">
                <a16:creationId xmlns:a16="http://schemas.microsoft.com/office/drawing/2014/main" id="{79E96379-B402-096F-10EA-F66BB2698F37}"/>
              </a:ext>
            </a:extLst>
          </p:cNvPr>
          <p:cNvSpPr>
            <a:spLocks noGrp="1"/>
          </p:cNvSpPr>
          <p:nvPr>
            <p:ph type="pic" sz="quarter" idx="137" hasCustomPrompt="1"/>
          </p:nvPr>
        </p:nvSpPr>
        <p:spPr>
          <a:xfrm>
            <a:off x="8712800" y="979448"/>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7" name="Espace réservé du texte 9">
            <a:extLst>
              <a:ext uri="{FF2B5EF4-FFF2-40B4-BE49-F238E27FC236}">
                <a16:creationId xmlns:a16="http://schemas.microsoft.com/office/drawing/2014/main" id="{C0445346-4CD6-2103-AAF9-C1365D1D6138}"/>
              </a:ext>
            </a:extLst>
          </p:cNvPr>
          <p:cNvSpPr>
            <a:spLocks noGrp="1"/>
          </p:cNvSpPr>
          <p:nvPr>
            <p:ph type="body" sz="quarter" idx="138" hasCustomPrompt="1"/>
          </p:nvPr>
        </p:nvSpPr>
        <p:spPr>
          <a:xfrm>
            <a:off x="8658210" y="1782790"/>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0" name="Espace réservé du texte 9">
            <a:extLst>
              <a:ext uri="{FF2B5EF4-FFF2-40B4-BE49-F238E27FC236}">
                <a16:creationId xmlns:a16="http://schemas.microsoft.com/office/drawing/2014/main" id="{3A2BAE15-534D-63E8-F8DE-F3B3C3B9D158}"/>
              </a:ext>
            </a:extLst>
          </p:cNvPr>
          <p:cNvSpPr>
            <a:spLocks noGrp="1"/>
          </p:cNvSpPr>
          <p:nvPr>
            <p:ph type="body" sz="quarter" idx="139" hasCustomPrompt="1"/>
          </p:nvPr>
        </p:nvSpPr>
        <p:spPr>
          <a:xfrm>
            <a:off x="5341712"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1" name="Espace réservé pour une image  10">
            <a:extLst>
              <a:ext uri="{FF2B5EF4-FFF2-40B4-BE49-F238E27FC236}">
                <a16:creationId xmlns:a16="http://schemas.microsoft.com/office/drawing/2014/main" id="{79B0FFBC-D70C-2D83-15C8-DCEFA04EF455}"/>
              </a:ext>
            </a:extLst>
          </p:cNvPr>
          <p:cNvSpPr>
            <a:spLocks noGrp="1"/>
          </p:cNvSpPr>
          <p:nvPr>
            <p:ph type="pic" sz="quarter" idx="140" hasCustomPrompt="1"/>
          </p:nvPr>
        </p:nvSpPr>
        <p:spPr>
          <a:xfrm>
            <a:off x="539256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2" name="Espace réservé du texte 9">
            <a:extLst>
              <a:ext uri="{FF2B5EF4-FFF2-40B4-BE49-F238E27FC236}">
                <a16:creationId xmlns:a16="http://schemas.microsoft.com/office/drawing/2014/main" id="{15AD24D2-669D-24F1-7FBF-ED73BF9E298D}"/>
              </a:ext>
            </a:extLst>
          </p:cNvPr>
          <p:cNvSpPr>
            <a:spLocks noGrp="1"/>
          </p:cNvSpPr>
          <p:nvPr>
            <p:ph type="body" sz="quarter" idx="141" hasCustomPrompt="1"/>
          </p:nvPr>
        </p:nvSpPr>
        <p:spPr>
          <a:xfrm>
            <a:off x="5341712"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3" name="Espace réservé du texte 9">
            <a:extLst>
              <a:ext uri="{FF2B5EF4-FFF2-40B4-BE49-F238E27FC236}">
                <a16:creationId xmlns:a16="http://schemas.microsoft.com/office/drawing/2014/main" id="{A43927E7-8FBB-8CA6-6D2C-B6F8FD3664B9}"/>
              </a:ext>
            </a:extLst>
          </p:cNvPr>
          <p:cNvSpPr>
            <a:spLocks noGrp="1"/>
          </p:cNvSpPr>
          <p:nvPr>
            <p:ph type="body" sz="quarter" idx="142" hasCustomPrompt="1"/>
          </p:nvPr>
        </p:nvSpPr>
        <p:spPr>
          <a:xfrm>
            <a:off x="8658210" y="5038613"/>
            <a:ext cx="265907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44" name="Espace réservé pour une image  10">
            <a:extLst>
              <a:ext uri="{FF2B5EF4-FFF2-40B4-BE49-F238E27FC236}">
                <a16:creationId xmlns:a16="http://schemas.microsoft.com/office/drawing/2014/main" id="{AFA53025-B78A-1B77-0525-C58A0511BCA2}"/>
              </a:ext>
            </a:extLst>
          </p:cNvPr>
          <p:cNvSpPr>
            <a:spLocks noGrp="1"/>
          </p:cNvSpPr>
          <p:nvPr>
            <p:ph type="pic" sz="quarter" idx="143" hasCustomPrompt="1"/>
          </p:nvPr>
        </p:nvSpPr>
        <p:spPr>
          <a:xfrm>
            <a:off x="8712800" y="3655419"/>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45" name="Espace réservé du texte 9">
            <a:extLst>
              <a:ext uri="{FF2B5EF4-FFF2-40B4-BE49-F238E27FC236}">
                <a16:creationId xmlns:a16="http://schemas.microsoft.com/office/drawing/2014/main" id="{0C2BFEDE-684B-E79A-A6AC-129AB71A95BE}"/>
              </a:ext>
            </a:extLst>
          </p:cNvPr>
          <p:cNvSpPr>
            <a:spLocks noGrp="1"/>
          </p:cNvSpPr>
          <p:nvPr>
            <p:ph type="body" sz="quarter" idx="144" hasCustomPrompt="1"/>
          </p:nvPr>
        </p:nvSpPr>
        <p:spPr>
          <a:xfrm>
            <a:off x="8658210" y="4458761"/>
            <a:ext cx="2659078"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 name="Titre 6">
            <a:extLst>
              <a:ext uri="{FF2B5EF4-FFF2-40B4-BE49-F238E27FC236}">
                <a16:creationId xmlns:a16="http://schemas.microsoft.com/office/drawing/2014/main" id="{3BD1EE0E-6040-3043-B430-FF87517B008B}"/>
              </a:ext>
            </a:extLst>
          </p:cNvPr>
          <p:cNvSpPr>
            <a:spLocks noGrp="1"/>
          </p:cNvSpPr>
          <p:nvPr>
            <p:ph type="title" hasCustomPrompt="1"/>
          </p:nvPr>
        </p:nvSpPr>
        <p:spPr>
          <a:xfrm>
            <a:off x="874800" y="873125"/>
            <a:ext cx="3313025"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F4D28AE9-8FE3-3B3C-23FA-F51E34650415}"/>
              </a:ext>
            </a:extLst>
          </p:cNvPr>
          <p:cNvSpPr>
            <a:spLocks noGrp="1"/>
          </p:cNvSpPr>
          <p:nvPr>
            <p:ph type="subTitle" idx="1" hasCustomPrompt="1"/>
          </p:nvPr>
        </p:nvSpPr>
        <p:spPr>
          <a:xfrm>
            <a:off x="874714" y="3807120"/>
            <a:ext cx="2990704"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341200511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list">
    <p:spTree>
      <p:nvGrpSpPr>
        <p:cNvPr id="1" name=""/>
        <p:cNvGrpSpPr/>
        <p:nvPr/>
      </p:nvGrpSpPr>
      <p:grpSpPr>
        <a:xfrm>
          <a:off x="0" y="0"/>
          <a:ext cx="0" cy="0"/>
          <a:chOff x="0" y="0"/>
          <a:chExt cx="0" cy="0"/>
        </a:xfrm>
      </p:grpSpPr>
      <p:sp>
        <p:nvSpPr>
          <p:cNvPr id="189" name="Espace réservé du texte 9">
            <a:extLst>
              <a:ext uri="{FF2B5EF4-FFF2-40B4-BE49-F238E27FC236}">
                <a16:creationId xmlns:a16="http://schemas.microsoft.com/office/drawing/2014/main" id="{DF5DBB5B-1A5D-F94A-8804-4B59A2ECAF48}"/>
              </a:ext>
            </a:extLst>
          </p:cNvPr>
          <p:cNvSpPr>
            <a:spLocks noGrp="1"/>
          </p:cNvSpPr>
          <p:nvPr>
            <p:ph type="body" sz="quarter" idx="57" hasCustomPrompt="1"/>
          </p:nvPr>
        </p:nvSpPr>
        <p:spPr>
          <a:xfrm>
            <a:off x="7109660" y="172761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2" name="Espace réservé pour une image  10">
            <a:extLst>
              <a:ext uri="{FF2B5EF4-FFF2-40B4-BE49-F238E27FC236}">
                <a16:creationId xmlns:a16="http://schemas.microsoft.com/office/drawing/2014/main" id="{4F3E805A-9B44-0848-3D44-05A0A6047770}"/>
              </a:ext>
            </a:extLst>
          </p:cNvPr>
          <p:cNvSpPr>
            <a:spLocks noGrp="1"/>
          </p:cNvSpPr>
          <p:nvPr>
            <p:ph type="pic" sz="quarter" idx="129" hasCustomPrompt="1"/>
          </p:nvPr>
        </p:nvSpPr>
        <p:spPr>
          <a:xfrm>
            <a:off x="6271029" y="134268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5" name="Espace réservé du texte 9">
            <a:extLst>
              <a:ext uri="{FF2B5EF4-FFF2-40B4-BE49-F238E27FC236}">
                <a16:creationId xmlns:a16="http://schemas.microsoft.com/office/drawing/2014/main" id="{27507817-3482-DAAB-8FC0-3D8EF7971588}"/>
              </a:ext>
            </a:extLst>
          </p:cNvPr>
          <p:cNvSpPr>
            <a:spLocks noGrp="1"/>
          </p:cNvSpPr>
          <p:nvPr>
            <p:ph type="body" sz="quarter" idx="145" hasCustomPrompt="1"/>
          </p:nvPr>
        </p:nvSpPr>
        <p:spPr>
          <a:xfrm>
            <a:off x="7109830" y="136010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9" name="Espace réservé du texte 9">
            <a:extLst>
              <a:ext uri="{FF2B5EF4-FFF2-40B4-BE49-F238E27FC236}">
                <a16:creationId xmlns:a16="http://schemas.microsoft.com/office/drawing/2014/main" id="{1B6F2E84-34B6-7549-6237-AA1E2A6DC6C1}"/>
              </a:ext>
            </a:extLst>
          </p:cNvPr>
          <p:cNvSpPr>
            <a:spLocks noGrp="1"/>
          </p:cNvSpPr>
          <p:nvPr>
            <p:ph type="body" sz="quarter" idx="146" hasCustomPrompt="1"/>
          </p:nvPr>
        </p:nvSpPr>
        <p:spPr>
          <a:xfrm>
            <a:off x="7109660" y="291846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0" name="Espace réservé pour une image  10">
            <a:extLst>
              <a:ext uri="{FF2B5EF4-FFF2-40B4-BE49-F238E27FC236}">
                <a16:creationId xmlns:a16="http://schemas.microsoft.com/office/drawing/2014/main" id="{F3DBBD0D-3C80-C933-60F9-B81556304380}"/>
              </a:ext>
            </a:extLst>
          </p:cNvPr>
          <p:cNvSpPr>
            <a:spLocks noGrp="1"/>
          </p:cNvSpPr>
          <p:nvPr>
            <p:ph type="pic" sz="quarter" idx="147" hasCustomPrompt="1"/>
          </p:nvPr>
        </p:nvSpPr>
        <p:spPr>
          <a:xfrm>
            <a:off x="6271029" y="253353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11" name="Espace réservé du texte 9">
            <a:extLst>
              <a:ext uri="{FF2B5EF4-FFF2-40B4-BE49-F238E27FC236}">
                <a16:creationId xmlns:a16="http://schemas.microsoft.com/office/drawing/2014/main" id="{B133A81C-BBF0-7382-C9C7-367792E7AC99}"/>
              </a:ext>
            </a:extLst>
          </p:cNvPr>
          <p:cNvSpPr>
            <a:spLocks noGrp="1"/>
          </p:cNvSpPr>
          <p:nvPr>
            <p:ph type="body" sz="quarter" idx="148" hasCustomPrompt="1"/>
          </p:nvPr>
        </p:nvSpPr>
        <p:spPr>
          <a:xfrm>
            <a:off x="7109830" y="255095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0" name="Espace réservé du texte 9">
            <a:extLst>
              <a:ext uri="{FF2B5EF4-FFF2-40B4-BE49-F238E27FC236}">
                <a16:creationId xmlns:a16="http://schemas.microsoft.com/office/drawing/2014/main" id="{395C851A-6E09-F49B-C7EE-A74902352603}"/>
              </a:ext>
            </a:extLst>
          </p:cNvPr>
          <p:cNvSpPr>
            <a:spLocks noGrp="1"/>
          </p:cNvSpPr>
          <p:nvPr>
            <p:ph type="body" sz="quarter" idx="149" hasCustomPrompt="1"/>
          </p:nvPr>
        </p:nvSpPr>
        <p:spPr>
          <a:xfrm>
            <a:off x="7109660" y="4108896"/>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1" name="Espace réservé pour une image  10">
            <a:extLst>
              <a:ext uri="{FF2B5EF4-FFF2-40B4-BE49-F238E27FC236}">
                <a16:creationId xmlns:a16="http://schemas.microsoft.com/office/drawing/2014/main" id="{D66D1582-6A53-6CBD-6033-CCCB083ED606}"/>
              </a:ext>
            </a:extLst>
          </p:cNvPr>
          <p:cNvSpPr>
            <a:spLocks noGrp="1"/>
          </p:cNvSpPr>
          <p:nvPr>
            <p:ph type="pic" sz="quarter" idx="150" hasCustomPrompt="1"/>
          </p:nvPr>
        </p:nvSpPr>
        <p:spPr>
          <a:xfrm>
            <a:off x="6271029" y="3723962"/>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2" name="Espace réservé du texte 9">
            <a:extLst>
              <a:ext uri="{FF2B5EF4-FFF2-40B4-BE49-F238E27FC236}">
                <a16:creationId xmlns:a16="http://schemas.microsoft.com/office/drawing/2014/main" id="{29016D53-BBD0-68FE-EE7D-2A821E850A41}"/>
              </a:ext>
            </a:extLst>
          </p:cNvPr>
          <p:cNvSpPr>
            <a:spLocks noGrp="1"/>
          </p:cNvSpPr>
          <p:nvPr>
            <p:ph type="body" sz="quarter" idx="151" hasCustomPrompt="1"/>
          </p:nvPr>
        </p:nvSpPr>
        <p:spPr>
          <a:xfrm>
            <a:off x="7109830" y="3741385"/>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23" name="Espace réservé du texte 9">
            <a:extLst>
              <a:ext uri="{FF2B5EF4-FFF2-40B4-BE49-F238E27FC236}">
                <a16:creationId xmlns:a16="http://schemas.microsoft.com/office/drawing/2014/main" id="{70EABFC3-36BF-11E6-00E6-41B6A1600EB2}"/>
              </a:ext>
            </a:extLst>
          </p:cNvPr>
          <p:cNvSpPr>
            <a:spLocks noGrp="1"/>
          </p:cNvSpPr>
          <p:nvPr>
            <p:ph type="body" sz="quarter" idx="152" hasCustomPrompt="1"/>
          </p:nvPr>
        </p:nvSpPr>
        <p:spPr>
          <a:xfrm>
            <a:off x="7109660" y="5299745"/>
            <a:ext cx="4207628"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24" name="Espace réservé pour une image  10">
            <a:extLst>
              <a:ext uri="{FF2B5EF4-FFF2-40B4-BE49-F238E27FC236}">
                <a16:creationId xmlns:a16="http://schemas.microsoft.com/office/drawing/2014/main" id="{0152496C-94B9-EB98-8137-74CA3205C0A3}"/>
              </a:ext>
            </a:extLst>
          </p:cNvPr>
          <p:cNvSpPr>
            <a:spLocks noGrp="1"/>
          </p:cNvSpPr>
          <p:nvPr>
            <p:ph type="pic" sz="quarter" idx="153" hasCustomPrompt="1"/>
          </p:nvPr>
        </p:nvSpPr>
        <p:spPr>
          <a:xfrm>
            <a:off x="6271029" y="4914811"/>
            <a:ext cx="737999" cy="737999"/>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Place your icon here</a:t>
            </a:r>
          </a:p>
        </p:txBody>
      </p:sp>
      <p:sp>
        <p:nvSpPr>
          <p:cNvPr id="26" name="Espace réservé du texte 9">
            <a:extLst>
              <a:ext uri="{FF2B5EF4-FFF2-40B4-BE49-F238E27FC236}">
                <a16:creationId xmlns:a16="http://schemas.microsoft.com/office/drawing/2014/main" id="{00EED79E-6EFD-AF56-5761-9835FEE232FA}"/>
              </a:ext>
            </a:extLst>
          </p:cNvPr>
          <p:cNvSpPr>
            <a:spLocks noGrp="1"/>
          </p:cNvSpPr>
          <p:nvPr>
            <p:ph type="body" sz="quarter" idx="154" hasCustomPrompt="1"/>
          </p:nvPr>
        </p:nvSpPr>
        <p:spPr>
          <a:xfrm>
            <a:off x="7109830" y="4932234"/>
            <a:ext cx="4207458" cy="307777"/>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r>
              <a:rPr lang="en-US" noProof="0" dirty="0" err="1"/>
              <a:t>Foundever</a:t>
            </a:r>
            <a:r>
              <a:rPr lang="en-US" noProof="0" dirty="0"/>
              <a:t> Sans Bold 14pt</a:t>
            </a:r>
          </a:p>
        </p:txBody>
      </p:sp>
      <p:sp>
        <p:nvSpPr>
          <p:cNvPr id="6" name="Titre 6">
            <a:extLst>
              <a:ext uri="{FF2B5EF4-FFF2-40B4-BE49-F238E27FC236}">
                <a16:creationId xmlns:a16="http://schemas.microsoft.com/office/drawing/2014/main" id="{45EE4E3B-4B23-5B2C-7055-CDE4FEACF1DD}"/>
              </a:ext>
            </a:extLst>
          </p:cNvPr>
          <p:cNvSpPr>
            <a:spLocks noGrp="1"/>
          </p:cNvSpPr>
          <p:nvPr>
            <p:ph type="title" hasCustomPrompt="1"/>
          </p:nvPr>
        </p:nvSpPr>
        <p:spPr>
          <a:xfrm>
            <a:off x="874800" y="873125"/>
            <a:ext cx="42131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Sous-titre 2">
            <a:extLst>
              <a:ext uri="{FF2B5EF4-FFF2-40B4-BE49-F238E27FC236}">
                <a16:creationId xmlns:a16="http://schemas.microsoft.com/office/drawing/2014/main" id="{8C610A40-1FCF-7D10-7B8D-4BA23D022800}"/>
              </a:ext>
            </a:extLst>
          </p:cNvPr>
          <p:cNvSpPr>
            <a:spLocks noGrp="1"/>
          </p:cNvSpPr>
          <p:nvPr>
            <p:ph type="subTitle" idx="1" hasCustomPrompt="1"/>
          </p:nvPr>
        </p:nvSpPr>
        <p:spPr>
          <a:xfrm>
            <a:off x="874713" y="3190793"/>
            <a:ext cx="42131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412513865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content">
    <p:spTree>
      <p:nvGrpSpPr>
        <p:cNvPr id="1" name=""/>
        <p:cNvGrpSpPr/>
        <p:nvPr/>
      </p:nvGrpSpPr>
      <p:grpSpPr>
        <a:xfrm>
          <a:off x="0" y="0"/>
          <a:ext cx="0" cy="0"/>
          <a:chOff x="0" y="0"/>
          <a:chExt cx="0" cy="0"/>
        </a:xfrm>
      </p:grpSpPr>
      <p:sp>
        <p:nvSpPr>
          <p:cNvPr id="5" name="Titre 6">
            <a:extLst>
              <a:ext uri="{FF2B5EF4-FFF2-40B4-BE49-F238E27FC236}">
                <a16:creationId xmlns:a16="http://schemas.microsoft.com/office/drawing/2014/main" id="{B5429847-A6A7-CE1B-96E4-E2B790401CE1}"/>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4D402113-D3D2-0DA5-2EBB-0FA292D97703}"/>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Espace réservé du texte 14">
            <a:extLst>
              <a:ext uri="{FF2B5EF4-FFF2-40B4-BE49-F238E27FC236}">
                <a16:creationId xmlns:a16="http://schemas.microsoft.com/office/drawing/2014/main" id="{CD604435-0C13-433A-4C20-68597850BED2}"/>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41" name="Espace réservé du texte 9">
            <a:extLst>
              <a:ext uri="{FF2B5EF4-FFF2-40B4-BE49-F238E27FC236}">
                <a16:creationId xmlns:a16="http://schemas.microsoft.com/office/drawing/2014/main" id="{6B013FAE-C960-4CD3-6625-A9ADD830F527}"/>
              </a:ext>
            </a:extLst>
          </p:cNvPr>
          <p:cNvSpPr>
            <a:spLocks noGrp="1"/>
          </p:cNvSpPr>
          <p:nvPr>
            <p:ph type="body" sz="quarter" idx="132" hasCustomPrompt="1"/>
          </p:nvPr>
        </p:nvSpPr>
        <p:spPr>
          <a:xfrm>
            <a:off x="874713"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48" name="Espace réservé du texte 9">
            <a:extLst>
              <a:ext uri="{FF2B5EF4-FFF2-40B4-BE49-F238E27FC236}">
                <a16:creationId xmlns:a16="http://schemas.microsoft.com/office/drawing/2014/main" id="{6F0FB1AD-1FCF-92AD-7D96-7B9C8B9F6A46}"/>
              </a:ext>
            </a:extLst>
          </p:cNvPr>
          <p:cNvSpPr>
            <a:spLocks noGrp="1"/>
          </p:cNvSpPr>
          <p:nvPr>
            <p:ph type="body" sz="quarter" idx="13" hasCustomPrompt="1"/>
          </p:nvPr>
        </p:nvSpPr>
        <p:spPr>
          <a:xfrm>
            <a:off x="874713"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61" name="Espace réservé du texte 14">
            <a:extLst>
              <a:ext uri="{FF2B5EF4-FFF2-40B4-BE49-F238E27FC236}">
                <a16:creationId xmlns:a16="http://schemas.microsoft.com/office/drawing/2014/main" id="{893455F3-4F24-64CB-87C4-5AD01C58FC50}"/>
              </a:ext>
            </a:extLst>
          </p:cNvPr>
          <p:cNvSpPr>
            <a:spLocks noGrp="1"/>
          </p:cNvSpPr>
          <p:nvPr>
            <p:ph type="body" sz="quarter" idx="137" hasCustomPrompt="1"/>
          </p:nvPr>
        </p:nvSpPr>
        <p:spPr>
          <a:xfrm>
            <a:off x="44388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67" name="Espace réservé du texte 9">
            <a:extLst>
              <a:ext uri="{FF2B5EF4-FFF2-40B4-BE49-F238E27FC236}">
                <a16:creationId xmlns:a16="http://schemas.microsoft.com/office/drawing/2014/main" id="{C2EC4D24-0DC7-1360-25D5-F3D61A829F88}"/>
              </a:ext>
            </a:extLst>
          </p:cNvPr>
          <p:cNvSpPr>
            <a:spLocks noGrp="1"/>
          </p:cNvSpPr>
          <p:nvPr>
            <p:ph type="body" sz="quarter" idx="136" hasCustomPrompt="1"/>
          </p:nvPr>
        </p:nvSpPr>
        <p:spPr>
          <a:xfrm>
            <a:off x="4438800"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68" name="Espace réservé du texte 9">
            <a:extLst>
              <a:ext uri="{FF2B5EF4-FFF2-40B4-BE49-F238E27FC236}">
                <a16:creationId xmlns:a16="http://schemas.microsoft.com/office/drawing/2014/main" id="{0D080838-5FEA-6F4C-BFA3-79384DE7D40F}"/>
              </a:ext>
            </a:extLst>
          </p:cNvPr>
          <p:cNvSpPr>
            <a:spLocks noGrp="1"/>
          </p:cNvSpPr>
          <p:nvPr>
            <p:ph type="body" sz="quarter" idx="135" hasCustomPrompt="1"/>
          </p:nvPr>
        </p:nvSpPr>
        <p:spPr>
          <a:xfrm>
            <a:off x="4438800"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74" name="Espace réservé du texte 14">
            <a:extLst>
              <a:ext uri="{FF2B5EF4-FFF2-40B4-BE49-F238E27FC236}">
                <a16:creationId xmlns:a16="http://schemas.microsoft.com/office/drawing/2014/main" id="{C8479A1D-0A0A-C233-257B-2B1816125F7A}"/>
              </a:ext>
            </a:extLst>
          </p:cNvPr>
          <p:cNvSpPr>
            <a:spLocks noGrp="1"/>
          </p:cNvSpPr>
          <p:nvPr>
            <p:ph type="body" sz="quarter" idx="140" hasCustomPrompt="1"/>
          </p:nvPr>
        </p:nvSpPr>
        <p:spPr>
          <a:xfrm>
            <a:off x="8004176"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76" name="Espace réservé du texte 9">
            <a:extLst>
              <a:ext uri="{FF2B5EF4-FFF2-40B4-BE49-F238E27FC236}">
                <a16:creationId xmlns:a16="http://schemas.microsoft.com/office/drawing/2014/main" id="{1C521D88-A3B4-D968-5272-404EBD7B9015}"/>
              </a:ext>
            </a:extLst>
          </p:cNvPr>
          <p:cNvSpPr>
            <a:spLocks noGrp="1"/>
          </p:cNvSpPr>
          <p:nvPr>
            <p:ph type="body" sz="quarter" idx="139" hasCustomPrompt="1"/>
          </p:nvPr>
        </p:nvSpPr>
        <p:spPr>
          <a:xfrm>
            <a:off x="8004176" y="4633699"/>
            <a:ext cx="3313112"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7" name="Espace réservé du texte 9">
            <a:extLst>
              <a:ext uri="{FF2B5EF4-FFF2-40B4-BE49-F238E27FC236}">
                <a16:creationId xmlns:a16="http://schemas.microsoft.com/office/drawing/2014/main" id="{C0CD60F7-EB45-549E-5F4C-7C44CD0EEF5C}"/>
              </a:ext>
            </a:extLst>
          </p:cNvPr>
          <p:cNvSpPr>
            <a:spLocks noGrp="1"/>
          </p:cNvSpPr>
          <p:nvPr>
            <p:ph type="body" sz="quarter" idx="138" hasCustomPrompt="1"/>
          </p:nvPr>
        </p:nvSpPr>
        <p:spPr>
          <a:xfrm>
            <a:off x="8004176" y="5212927"/>
            <a:ext cx="3313112"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30913731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steps content">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F8DCAF62-03A3-44FA-275A-EF2C4C8392C9}"/>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A2AA14C-67FC-661D-A49E-F4C69A1033F4}"/>
              </a:ext>
            </a:extLst>
          </p:cNvPr>
          <p:cNvSpPr>
            <a:spLocks noGrp="1"/>
          </p:cNvSpPr>
          <p:nvPr>
            <p:ph type="body" sz="quarter" idx="11" hasCustomPrompt="1"/>
          </p:nvPr>
        </p:nvSpPr>
        <p:spPr>
          <a:xfrm>
            <a:off x="874800" y="2584258"/>
            <a:ext cx="68769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2" name="Espace réservé du texte 14">
            <a:extLst>
              <a:ext uri="{FF2B5EF4-FFF2-40B4-BE49-F238E27FC236}">
                <a16:creationId xmlns:a16="http://schemas.microsoft.com/office/drawing/2014/main" id="{17898DCA-2771-EADF-BD1F-83CECC04D8AC}"/>
              </a:ext>
            </a:extLst>
          </p:cNvPr>
          <p:cNvSpPr>
            <a:spLocks noGrp="1"/>
          </p:cNvSpPr>
          <p:nvPr>
            <p:ph type="body" sz="quarter" idx="134" hasCustomPrompt="1"/>
          </p:nvPr>
        </p:nvSpPr>
        <p:spPr>
          <a:xfrm>
            <a:off x="874713"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1</a:t>
            </a:r>
          </a:p>
        </p:txBody>
      </p:sp>
      <p:sp>
        <p:nvSpPr>
          <p:cNvPr id="6" name="Espace réservé du texte 9">
            <a:extLst>
              <a:ext uri="{FF2B5EF4-FFF2-40B4-BE49-F238E27FC236}">
                <a16:creationId xmlns:a16="http://schemas.microsoft.com/office/drawing/2014/main" id="{DD042921-735C-6B1D-15A6-6B60965E8D85}"/>
              </a:ext>
            </a:extLst>
          </p:cNvPr>
          <p:cNvSpPr>
            <a:spLocks noGrp="1"/>
          </p:cNvSpPr>
          <p:nvPr>
            <p:ph type="body" sz="quarter" idx="132" hasCustomPrompt="1"/>
          </p:nvPr>
        </p:nvSpPr>
        <p:spPr>
          <a:xfrm>
            <a:off x="874713"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7" name="Espace réservé du texte 9">
            <a:extLst>
              <a:ext uri="{FF2B5EF4-FFF2-40B4-BE49-F238E27FC236}">
                <a16:creationId xmlns:a16="http://schemas.microsoft.com/office/drawing/2014/main" id="{6E11D75B-ADBE-4CB1-78B5-FCCCBC30A8E4}"/>
              </a:ext>
            </a:extLst>
          </p:cNvPr>
          <p:cNvSpPr>
            <a:spLocks noGrp="1"/>
          </p:cNvSpPr>
          <p:nvPr>
            <p:ph type="body" sz="quarter" idx="13" hasCustomPrompt="1"/>
          </p:nvPr>
        </p:nvSpPr>
        <p:spPr>
          <a:xfrm>
            <a:off x="874713"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8" name="Espace réservé du texte 14">
            <a:extLst>
              <a:ext uri="{FF2B5EF4-FFF2-40B4-BE49-F238E27FC236}">
                <a16:creationId xmlns:a16="http://schemas.microsoft.com/office/drawing/2014/main" id="{E32CF54E-758B-CE8E-67E4-E4F4719B824C}"/>
              </a:ext>
            </a:extLst>
          </p:cNvPr>
          <p:cNvSpPr>
            <a:spLocks noGrp="1"/>
          </p:cNvSpPr>
          <p:nvPr>
            <p:ph type="body" sz="quarter" idx="137" hasCustomPrompt="1"/>
          </p:nvPr>
        </p:nvSpPr>
        <p:spPr>
          <a:xfrm>
            <a:off x="35460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2</a:t>
            </a:r>
          </a:p>
        </p:txBody>
      </p:sp>
      <p:sp>
        <p:nvSpPr>
          <p:cNvPr id="9" name="Espace réservé du texte 9">
            <a:extLst>
              <a:ext uri="{FF2B5EF4-FFF2-40B4-BE49-F238E27FC236}">
                <a16:creationId xmlns:a16="http://schemas.microsoft.com/office/drawing/2014/main" id="{44EFFA7E-48D5-0A2E-2FCD-BB8AD95203B1}"/>
              </a:ext>
            </a:extLst>
          </p:cNvPr>
          <p:cNvSpPr>
            <a:spLocks noGrp="1"/>
          </p:cNvSpPr>
          <p:nvPr>
            <p:ph type="body" sz="quarter" idx="136" hasCustomPrompt="1"/>
          </p:nvPr>
        </p:nvSpPr>
        <p:spPr>
          <a:xfrm>
            <a:off x="3546001"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0" name="Espace réservé du texte 9">
            <a:extLst>
              <a:ext uri="{FF2B5EF4-FFF2-40B4-BE49-F238E27FC236}">
                <a16:creationId xmlns:a16="http://schemas.microsoft.com/office/drawing/2014/main" id="{7A0377D0-3E44-D45D-D94D-9F2183628A8C}"/>
              </a:ext>
            </a:extLst>
          </p:cNvPr>
          <p:cNvSpPr>
            <a:spLocks noGrp="1"/>
          </p:cNvSpPr>
          <p:nvPr>
            <p:ph type="body" sz="quarter" idx="135" hasCustomPrompt="1"/>
          </p:nvPr>
        </p:nvSpPr>
        <p:spPr>
          <a:xfrm>
            <a:off x="3546001"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1" name="Espace réservé du texte 14">
            <a:extLst>
              <a:ext uri="{FF2B5EF4-FFF2-40B4-BE49-F238E27FC236}">
                <a16:creationId xmlns:a16="http://schemas.microsoft.com/office/drawing/2014/main" id="{6D1C9EDD-36EF-AE45-609F-70AEF41A56A9}"/>
              </a:ext>
            </a:extLst>
          </p:cNvPr>
          <p:cNvSpPr>
            <a:spLocks noGrp="1"/>
          </p:cNvSpPr>
          <p:nvPr>
            <p:ph type="body" sz="quarter" idx="140" hasCustomPrompt="1"/>
          </p:nvPr>
        </p:nvSpPr>
        <p:spPr>
          <a:xfrm>
            <a:off x="6249600"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3</a:t>
            </a:r>
          </a:p>
        </p:txBody>
      </p:sp>
      <p:sp>
        <p:nvSpPr>
          <p:cNvPr id="12" name="Espace réservé du texte 9">
            <a:extLst>
              <a:ext uri="{FF2B5EF4-FFF2-40B4-BE49-F238E27FC236}">
                <a16:creationId xmlns:a16="http://schemas.microsoft.com/office/drawing/2014/main" id="{7DB63332-4A8F-42FA-AB68-474959F7BEC3}"/>
              </a:ext>
            </a:extLst>
          </p:cNvPr>
          <p:cNvSpPr>
            <a:spLocks noGrp="1"/>
          </p:cNvSpPr>
          <p:nvPr>
            <p:ph type="body" sz="quarter" idx="139" hasCustomPrompt="1"/>
          </p:nvPr>
        </p:nvSpPr>
        <p:spPr>
          <a:xfrm>
            <a:off x="6249600"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5" name="Espace réservé du texte 9">
            <a:extLst>
              <a:ext uri="{FF2B5EF4-FFF2-40B4-BE49-F238E27FC236}">
                <a16:creationId xmlns:a16="http://schemas.microsoft.com/office/drawing/2014/main" id="{4BA1EEBA-9C27-F960-3554-71C01EC46F15}"/>
              </a:ext>
            </a:extLst>
          </p:cNvPr>
          <p:cNvSpPr>
            <a:spLocks noGrp="1"/>
          </p:cNvSpPr>
          <p:nvPr>
            <p:ph type="body" sz="quarter" idx="138" hasCustomPrompt="1"/>
          </p:nvPr>
        </p:nvSpPr>
        <p:spPr>
          <a:xfrm>
            <a:off x="6249600"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
        <p:nvSpPr>
          <p:cNvPr id="16" name="Espace réservé du texte 14">
            <a:extLst>
              <a:ext uri="{FF2B5EF4-FFF2-40B4-BE49-F238E27FC236}">
                <a16:creationId xmlns:a16="http://schemas.microsoft.com/office/drawing/2014/main" id="{DE0C1FE4-F0FD-E3B0-4ACD-A49694308C05}"/>
              </a:ext>
            </a:extLst>
          </p:cNvPr>
          <p:cNvSpPr>
            <a:spLocks noGrp="1"/>
          </p:cNvSpPr>
          <p:nvPr>
            <p:ph type="body" sz="quarter" idx="141" hasCustomPrompt="1"/>
          </p:nvPr>
        </p:nvSpPr>
        <p:spPr>
          <a:xfrm>
            <a:off x="8905875" y="3913200"/>
            <a:ext cx="611188" cy="611188"/>
          </a:xfrm>
          <a:prstGeom prst="ellipse">
            <a:avLst/>
          </a:prstGeom>
          <a:solidFill>
            <a:srgbClr val="4B4BF9"/>
          </a:solidFill>
        </p:spPr>
        <p:txBody>
          <a:bodyPr tIns="144000" bIns="36000" anchor="ctr" anchorCtr="0"/>
          <a:lstStyle>
            <a:lvl1pPr marL="0" indent="0" algn="ctr">
              <a:lnSpc>
                <a:spcPct val="100000"/>
              </a:lnSpc>
              <a:buNone/>
              <a:defRPr sz="3200" b="1" i="0">
                <a:solidFill>
                  <a:srgbClr val="FFFFFF"/>
                </a:solidFill>
                <a:latin typeface="Foundever Sans Bold" pitchFamily="2" charset="0"/>
                <a:ea typeface="Foundever Sans Bold" pitchFamily="2" charset="0"/>
              </a:defRPr>
            </a:lvl1pPr>
          </a:lstStyle>
          <a:p>
            <a:pPr lvl="0"/>
            <a:r>
              <a:rPr lang="en-US" dirty="0"/>
              <a:t>4</a:t>
            </a:r>
          </a:p>
        </p:txBody>
      </p:sp>
      <p:sp>
        <p:nvSpPr>
          <p:cNvPr id="17" name="Espace réservé du texte 9">
            <a:extLst>
              <a:ext uri="{FF2B5EF4-FFF2-40B4-BE49-F238E27FC236}">
                <a16:creationId xmlns:a16="http://schemas.microsoft.com/office/drawing/2014/main" id="{4AC99EF8-F1DF-00ED-4A0A-3775422F9E47}"/>
              </a:ext>
            </a:extLst>
          </p:cNvPr>
          <p:cNvSpPr>
            <a:spLocks noGrp="1"/>
          </p:cNvSpPr>
          <p:nvPr>
            <p:ph type="body" sz="quarter" idx="142" hasCustomPrompt="1"/>
          </p:nvPr>
        </p:nvSpPr>
        <p:spPr>
          <a:xfrm>
            <a:off x="8905875" y="4633699"/>
            <a:ext cx="2413000" cy="523220"/>
          </a:xfrm>
          <a:prstGeom prst="rect">
            <a:avLst/>
          </a:prstGeom>
        </p:spPr>
        <p:txBody>
          <a:bodyPr wrap="square">
            <a:spAutoFit/>
          </a:bodyPr>
          <a:lstStyle>
            <a:lvl1pPr marL="0" indent="0">
              <a:lnSpc>
                <a:spcPct val="100000"/>
              </a:lnSpc>
              <a:spcBef>
                <a:spcPts val="0"/>
              </a:spcBef>
              <a:buNone/>
              <a:defRPr sz="1400" b="1" i="0">
                <a:solidFill>
                  <a:srgbClr val="09092D"/>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Paragraph title – </a:t>
            </a:r>
            <a:br>
              <a:rPr lang="en-US" noProof="0" dirty="0"/>
            </a:br>
            <a:r>
              <a:rPr lang="en-US" noProof="0" dirty="0" err="1"/>
              <a:t>Foundever</a:t>
            </a:r>
            <a:r>
              <a:rPr lang="en-US" noProof="0" dirty="0"/>
              <a:t> Sans Bold 14pt</a:t>
            </a:r>
          </a:p>
        </p:txBody>
      </p:sp>
      <p:sp>
        <p:nvSpPr>
          <p:cNvPr id="18" name="Espace réservé du texte 9">
            <a:extLst>
              <a:ext uri="{FF2B5EF4-FFF2-40B4-BE49-F238E27FC236}">
                <a16:creationId xmlns:a16="http://schemas.microsoft.com/office/drawing/2014/main" id="{F8124D72-E69C-D5F6-B575-039B6865A201}"/>
              </a:ext>
            </a:extLst>
          </p:cNvPr>
          <p:cNvSpPr>
            <a:spLocks noGrp="1"/>
          </p:cNvSpPr>
          <p:nvPr>
            <p:ph type="body" sz="quarter" idx="143" hasCustomPrompt="1"/>
          </p:nvPr>
        </p:nvSpPr>
        <p:spPr>
          <a:xfrm>
            <a:off x="8905875" y="5212927"/>
            <a:ext cx="2413000" cy="246221"/>
          </a:xfrm>
          <a:prstGeom prst="rect">
            <a:avLst/>
          </a:prstGeom>
        </p:spPr>
        <p:txBody>
          <a:bodyPr wrap="square">
            <a:spAutoFit/>
          </a:bodyPr>
          <a:lstStyle>
            <a:lvl1pPr marL="0" indent="0">
              <a:lnSpc>
                <a:spcPct val="100000"/>
              </a:lnSpc>
              <a:spcBef>
                <a:spcPts val="0"/>
              </a:spcBef>
              <a:buNone/>
              <a:defRPr sz="10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paragraph – Calibri Light 10pt</a:t>
            </a:r>
          </a:p>
        </p:txBody>
      </p:sp>
    </p:spTree>
    <p:extLst>
      <p:ext uri="{BB962C8B-B14F-4D97-AF65-F5344CB8AC3E}">
        <p14:creationId xmlns:p14="http://schemas.microsoft.com/office/powerpoint/2010/main" val="141887742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5340350" y="1567542"/>
            <a:ext cx="5976937" cy="4316681"/>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B3965F5A-5D09-5804-6F2A-92A2B9C10D56}"/>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2306EA0A-6081-87AD-EDFC-9B34577A245B}"/>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71209146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hart alt">
    <p:spTree>
      <p:nvGrpSpPr>
        <p:cNvPr id="1" name=""/>
        <p:cNvGrpSpPr/>
        <p:nvPr/>
      </p:nvGrpSpPr>
      <p:grpSpPr>
        <a:xfrm>
          <a:off x="0" y="0"/>
          <a:ext cx="0" cy="0"/>
          <a:chOff x="0" y="0"/>
          <a:chExt cx="0" cy="0"/>
        </a:xfrm>
      </p:grpSpPr>
      <p:sp>
        <p:nvSpPr>
          <p:cNvPr id="4" name="Espace réservé du graphique 3">
            <a:extLst>
              <a:ext uri="{FF2B5EF4-FFF2-40B4-BE49-F238E27FC236}">
                <a16:creationId xmlns:a16="http://schemas.microsoft.com/office/drawing/2014/main" id="{9C1C9E04-1476-EF46-8048-9BBEF6E61823}"/>
              </a:ext>
            </a:extLst>
          </p:cNvPr>
          <p:cNvSpPr>
            <a:spLocks noGrp="1"/>
          </p:cNvSpPr>
          <p:nvPr>
            <p:ph type="chart" sz="quarter" idx="11" hasCustomPrompt="1"/>
          </p:nvPr>
        </p:nvSpPr>
        <p:spPr>
          <a:xfrm>
            <a:off x="874712" y="2814740"/>
            <a:ext cx="10442575" cy="3360429"/>
          </a:xfrm>
          <a:prstGeom prst="rect">
            <a:avLst/>
          </a:prstGeom>
        </p:spPr>
        <p:txBody>
          <a:bodyPr anchor="ctr" anchorCtr="0"/>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562C6F2E-77FD-B5D6-B49A-0A850BE94F12}"/>
              </a:ext>
            </a:extLst>
          </p:cNvPr>
          <p:cNvSpPr>
            <a:spLocks noGrp="1"/>
          </p:cNvSpPr>
          <p:nvPr>
            <p:ph type="title" hasCustomPrompt="1"/>
          </p:nvPr>
        </p:nvSpPr>
        <p:spPr>
          <a:xfrm>
            <a:off x="874800" y="873125"/>
            <a:ext cx="5076738"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 name="Espace réservé du texte 9">
            <a:extLst>
              <a:ext uri="{FF2B5EF4-FFF2-40B4-BE49-F238E27FC236}">
                <a16:creationId xmlns:a16="http://schemas.microsoft.com/office/drawing/2014/main" id="{69FBA57D-9E69-B2A3-E368-6E6A68D1F5F8}"/>
              </a:ext>
            </a:extLst>
          </p:cNvPr>
          <p:cNvSpPr>
            <a:spLocks noGrp="1"/>
          </p:cNvSpPr>
          <p:nvPr>
            <p:ph type="body" sz="quarter" idx="38" hasCustomPrompt="1"/>
          </p:nvPr>
        </p:nvSpPr>
        <p:spPr>
          <a:xfrm>
            <a:off x="4440238"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8939285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slide 03">
    <p:bg>
      <p:bgPr>
        <a:solidFill>
          <a:srgbClr val="4B4BF9"/>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39B388-3448-56A5-1049-D4AB2E65A185}"/>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588BF1F0-8B89-F05F-8EA0-2FE0035BC7C4}"/>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2324E0D3-E075-46D9-2CE6-D31D90F0B4A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0186F647-B442-90DD-A0E2-1172DB18BD7E}"/>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3" name="Espace réservé du texte 9">
            <a:extLst>
              <a:ext uri="{FF2B5EF4-FFF2-40B4-BE49-F238E27FC236}">
                <a16:creationId xmlns:a16="http://schemas.microsoft.com/office/drawing/2014/main" id="{8CB94BBD-8B94-F7D7-D448-77C5C66BD0FD}"/>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5" name="ZoneTexte 4">
            <a:extLst>
              <a:ext uri="{FF2B5EF4-FFF2-40B4-BE49-F238E27FC236}">
                <a16:creationId xmlns:a16="http://schemas.microsoft.com/office/drawing/2014/main" id="{907BFF37-6015-5714-4355-677F7EF4F310}"/>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9999490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team right">
    <p:spTree>
      <p:nvGrpSpPr>
        <p:cNvPr id="1" name=""/>
        <p:cNvGrpSpPr/>
        <p:nvPr/>
      </p:nvGrpSpPr>
      <p:grpSpPr>
        <a:xfrm>
          <a:off x="0" y="0"/>
          <a:ext cx="0" cy="0"/>
          <a:chOff x="0" y="0"/>
          <a:chExt cx="0" cy="0"/>
        </a:xfrm>
      </p:grpSpPr>
      <p:sp>
        <p:nvSpPr>
          <p:cNvPr id="6" name="Titre 6">
            <a:extLst>
              <a:ext uri="{FF2B5EF4-FFF2-40B4-BE49-F238E27FC236}">
                <a16:creationId xmlns:a16="http://schemas.microsoft.com/office/drawing/2014/main" id="{F0976892-5E7C-A4AF-291D-4F021EEFFA37}"/>
              </a:ext>
            </a:extLst>
          </p:cNvPr>
          <p:cNvSpPr>
            <a:spLocks noGrp="1"/>
          </p:cNvSpPr>
          <p:nvPr>
            <p:ph type="title" hasCustomPrompt="1"/>
          </p:nvPr>
        </p:nvSpPr>
        <p:spPr>
          <a:xfrm>
            <a:off x="874800" y="873125"/>
            <a:ext cx="3313026"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F063D12D-9496-B936-5758-E02047886E41}"/>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9" name="Espace réservé pour une image  10">
            <a:extLst>
              <a:ext uri="{FF2B5EF4-FFF2-40B4-BE49-F238E27FC236}">
                <a16:creationId xmlns:a16="http://schemas.microsoft.com/office/drawing/2014/main" id="{B63DBA8B-017B-8749-8A8D-892807EC9C9B}"/>
              </a:ext>
            </a:extLst>
          </p:cNvPr>
          <p:cNvSpPr>
            <a:spLocks noGrp="1"/>
          </p:cNvSpPr>
          <p:nvPr>
            <p:ph type="pic" sz="quarter" idx="129" hasCustomPrompt="1"/>
          </p:nvPr>
        </p:nvSpPr>
        <p:spPr>
          <a:xfrm>
            <a:off x="5087938"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1" name="Espace réservé du texte 9">
            <a:extLst>
              <a:ext uri="{FF2B5EF4-FFF2-40B4-BE49-F238E27FC236}">
                <a16:creationId xmlns:a16="http://schemas.microsoft.com/office/drawing/2014/main" id="{A6C760A7-FA52-043C-DCF8-21DC1795E5BC}"/>
              </a:ext>
            </a:extLst>
          </p:cNvPr>
          <p:cNvSpPr>
            <a:spLocks noGrp="1"/>
          </p:cNvSpPr>
          <p:nvPr>
            <p:ph type="body" sz="quarter" idx="70" hasCustomPrompt="1"/>
          </p:nvPr>
        </p:nvSpPr>
        <p:spPr>
          <a:xfrm>
            <a:off x="5087938"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2" name="Espace réservé du texte 9">
            <a:extLst>
              <a:ext uri="{FF2B5EF4-FFF2-40B4-BE49-F238E27FC236}">
                <a16:creationId xmlns:a16="http://schemas.microsoft.com/office/drawing/2014/main" id="{4B75AA33-1811-DD81-9ADB-36AA59A8F1D2}"/>
              </a:ext>
            </a:extLst>
          </p:cNvPr>
          <p:cNvSpPr>
            <a:spLocks noGrp="1"/>
          </p:cNvSpPr>
          <p:nvPr>
            <p:ph type="body" sz="quarter" idx="71" hasCustomPrompt="1"/>
          </p:nvPr>
        </p:nvSpPr>
        <p:spPr>
          <a:xfrm>
            <a:off x="5087938"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26" name="Espace réservé pour une image  10">
            <a:extLst>
              <a:ext uri="{FF2B5EF4-FFF2-40B4-BE49-F238E27FC236}">
                <a16:creationId xmlns:a16="http://schemas.microsoft.com/office/drawing/2014/main" id="{085ECDEC-57AB-21B9-97C8-A35370DEADCE}"/>
              </a:ext>
            </a:extLst>
          </p:cNvPr>
          <p:cNvSpPr>
            <a:spLocks noGrp="1"/>
          </p:cNvSpPr>
          <p:nvPr>
            <p:ph type="pic" sz="quarter" idx="137" hasCustomPrompt="1"/>
          </p:nvPr>
        </p:nvSpPr>
        <p:spPr>
          <a:xfrm>
            <a:off x="6778240"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27" name="Espace réservé du texte 9">
            <a:extLst>
              <a:ext uri="{FF2B5EF4-FFF2-40B4-BE49-F238E27FC236}">
                <a16:creationId xmlns:a16="http://schemas.microsoft.com/office/drawing/2014/main" id="{522F23F4-2B1A-657F-3473-59BCBF53A0EB}"/>
              </a:ext>
            </a:extLst>
          </p:cNvPr>
          <p:cNvSpPr>
            <a:spLocks noGrp="1"/>
          </p:cNvSpPr>
          <p:nvPr>
            <p:ph type="body" sz="quarter" idx="138" hasCustomPrompt="1"/>
          </p:nvPr>
        </p:nvSpPr>
        <p:spPr>
          <a:xfrm>
            <a:off x="6778240"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8" name="Espace réservé du texte 9">
            <a:extLst>
              <a:ext uri="{FF2B5EF4-FFF2-40B4-BE49-F238E27FC236}">
                <a16:creationId xmlns:a16="http://schemas.microsoft.com/office/drawing/2014/main" id="{680D6B10-6B2F-34A6-25A5-E40BD3D85794}"/>
              </a:ext>
            </a:extLst>
          </p:cNvPr>
          <p:cNvSpPr>
            <a:spLocks noGrp="1"/>
          </p:cNvSpPr>
          <p:nvPr>
            <p:ph type="body" sz="quarter" idx="139" hasCustomPrompt="1"/>
          </p:nvPr>
        </p:nvSpPr>
        <p:spPr>
          <a:xfrm>
            <a:off x="6778240"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2" name="Espace réservé pour une image  10">
            <a:extLst>
              <a:ext uri="{FF2B5EF4-FFF2-40B4-BE49-F238E27FC236}">
                <a16:creationId xmlns:a16="http://schemas.microsoft.com/office/drawing/2014/main" id="{8CE3CBAA-E2C8-0D2C-6C06-A31B36366315}"/>
              </a:ext>
            </a:extLst>
          </p:cNvPr>
          <p:cNvSpPr>
            <a:spLocks noGrp="1"/>
          </p:cNvSpPr>
          <p:nvPr>
            <p:ph type="pic" sz="quarter" idx="140" hasCustomPrompt="1"/>
          </p:nvPr>
        </p:nvSpPr>
        <p:spPr>
          <a:xfrm>
            <a:off x="846854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3" name="Espace réservé du texte 9">
            <a:extLst>
              <a:ext uri="{FF2B5EF4-FFF2-40B4-BE49-F238E27FC236}">
                <a16:creationId xmlns:a16="http://schemas.microsoft.com/office/drawing/2014/main" id="{A1717389-D654-DBAB-B91E-0D0CE000718A}"/>
              </a:ext>
            </a:extLst>
          </p:cNvPr>
          <p:cNvSpPr>
            <a:spLocks noGrp="1"/>
          </p:cNvSpPr>
          <p:nvPr>
            <p:ph type="body" sz="quarter" idx="141" hasCustomPrompt="1"/>
          </p:nvPr>
        </p:nvSpPr>
        <p:spPr>
          <a:xfrm>
            <a:off x="846854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34" name="Espace réservé du texte 9">
            <a:extLst>
              <a:ext uri="{FF2B5EF4-FFF2-40B4-BE49-F238E27FC236}">
                <a16:creationId xmlns:a16="http://schemas.microsoft.com/office/drawing/2014/main" id="{47724AB4-9436-B163-119E-E4CED02C965B}"/>
              </a:ext>
            </a:extLst>
          </p:cNvPr>
          <p:cNvSpPr>
            <a:spLocks noGrp="1"/>
          </p:cNvSpPr>
          <p:nvPr>
            <p:ph type="body" sz="quarter" idx="142" hasCustomPrompt="1"/>
          </p:nvPr>
        </p:nvSpPr>
        <p:spPr>
          <a:xfrm>
            <a:off x="846854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38" name="Espace réservé pour une image  10">
            <a:extLst>
              <a:ext uri="{FF2B5EF4-FFF2-40B4-BE49-F238E27FC236}">
                <a16:creationId xmlns:a16="http://schemas.microsoft.com/office/drawing/2014/main" id="{0123BFAE-39D9-C1FF-1219-5A8759DA4144}"/>
              </a:ext>
            </a:extLst>
          </p:cNvPr>
          <p:cNvSpPr>
            <a:spLocks noGrp="1"/>
          </p:cNvSpPr>
          <p:nvPr>
            <p:ph type="pic" sz="quarter" idx="143" hasCustomPrompt="1"/>
          </p:nvPr>
        </p:nvSpPr>
        <p:spPr>
          <a:xfrm>
            <a:off x="10172672" y="152617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39" name="Espace réservé du texte 9">
            <a:extLst>
              <a:ext uri="{FF2B5EF4-FFF2-40B4-BE49-F238E27FC236}">
                <a16:creationId xmlns:a16="http://schemas.microsoft.com/office/drawing/2014/main" id="{AE915CAC-57A6-D999-E44F-721F5A11DDD5}"/>
              </a:ext>
            </a:extLst>
          </p:cNvPr>
          <p:cNvSpPr>
            <a:spLocks noGrp="1"/>
          </p:cNvSpPr>
          <p:nvPr>
            <p:ph type="body" sz="quarter" idx="144" hasCustomPrompt="1"/>
          </p:nvPr>
        </p:nvSpPr>
        <p:spPr>
          <a:xfrm>
            <a:off x="10172672" y="2453413"/>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0" name="Espace réservé du texte 9">
            <a:extLst>
              <a:ext uri="{FF2B5EF4-FFF2-40B4-BE49-F238E27FC236}">
                <a16:creationId xmlns:a16="http://schemas.microsoft.com/office/drawing/2014/main" id="{58B2429A-45F1-3B40-BF69-035EEA33B519}"/>
              </a:ext>
            </a:extLst>
          </p:cNvPr>
          <p:cNvSpPr>
            <a:spLocks noGrp="1"/>
          </p:cNvSpPr>
          <p:nvPr>
            <p:ph type="body" sz="quarter" idx="145" hasCustomPrompt="1"/>
          </p:nvPr>
        </p:nvSpPr>
        <p:spPr>
          <a:xfrm>
            <a:off x="10172672" y="294363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3" name="Espace réservé pour une image  10">
            <a:extLst>
              <a:ext uri="{FF2B5EF4-FFF2-40B4-BE49-F238E27FC236}">
                <a16:creationId xmlns:a16="http://schemas.microsoft.com/office/drawing/2014/main" id="{ECDDD6C2-A183-3B17-BD1C-D88A75FB5A8B}"/>
              </a:ext>
            </a:extLst>
          </p:cNvPr>
          <p:cNvSpPr>
            <a:spLocks noGrp="1"/>
          </p:cNvSpPr>
          <p:nvPr>
            <p:ph type="pic" sz="quarter" idx="146" hasCustomPrompt="1"/>
          </p:nvPr>
        </p:nvSpPr>
        <p:spPr>
          <a:xfrm>
            <a:off x="5087938"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4" name="Espace réservé du texte 9">
            <a:extLst>
              <a:ext uri="{FF2B5EF4-FFF2-40B4-BE49-F238E27FC236}">
                <a16:creationId xmlns:a16="http://schemas.microsoft.com/office/drawing/2014/main" id="{840619AC-B3E7-E291-78B8-29221532BCAF}"/>
              </a:ext>
            </a:extLst>
          </p:cNvPr>
          <p:cNvSpPr>
            <a:spLocks noGrp="1"/>
          </p:cNvSpPr>
          <p:nvPr>
            <p:ph type="body" sz="quarter" idx="147" hasCustomPrompt="1"/>
          </p:nvPr>
        </p:nvSpPr>
        <p:spPr>
          <a:xfrm>
            <a:off x="5087938"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5" name="Espace réservé du texte 9">
            <a:extLst>
              <a:ext uri="{FF2B5EF4-FFF2-40B4-BE49-F238E27FC236}">
                <a16:creationId xmlns:a16="http://schemas.microsoft.com/office/drawing/2014/main" id="{91FF0ACB-A1FD-2558-395E-C5689F478FE2}"/>
              </a:ext>
            </a:extLst>
          </p:cNvPr>
          <p:cNvSpPr>
            <a:spLocks noGrp="1"/>
          </p:cNvSpPr>
          <p:nvPr>
            <p:ph type="body" sz="quarter" idx="148" hasCustomPrompt="1"/>
          </p:nvPr>
        </p:nvSpPr>
        <p:spPr>
          <a:xfrm>
            <a:off x="5087938"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6" name="Espace réservé pour une image  10">
            <a:extLst>
              <a:ext uri="{FF2B5EF4-FFF2-40B4-BE49-F238E27FC236}">
                <a16:creationId xmlns:a16="http://schemas.microsoft.com/office/drawing/2014/main" id="{26ED2295-6FB2-2E6E-E8B8-CAF07E733B95}"/>
              </a:ext>
            </a:extLst>
          </p:cNvPr>
          <p:cNvSpPr>
            <a:spLocks noGrp="1"/>
          </p:cNvSpPr>
          <p:nvPr>
            <p:ph type="pic" sz="quarter" idx="149" hasCustomPrompt="1"/>
          </p:nvPr>
        </p:nvSpPr>
        <p:spPr>
          <a:xfrm>
            <a:off x="6778240"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57" name="Espace réservé du texte 9">
            <a:extLst>
              <a:ext uri="{FF2B5EF4-FFF2-40B4-BE49-F238E27FC236}">
                <a16:creationId xmlns:a16="http://schemas.microsoft.com/office/drawing/2014/main" id="{B4C055E7-71FC-E138-55FA-FCC287A4E412}"/>
              </a:ext>
            </a:extLst>
          </p:cNvPr>
          <p:cNvSpPr>
            <a:spLocks noGrp="1"/>
          </p:cNvSpPr>
          <p:nvPr>
            <p:ph type="body" sz="quarter" idx="150" hasCustomPrompt="1"/>
          </p:nvPr>
        </p:nvSpPr>
        <p:spPr>
          <a:xfrm>
            <a:off x="6778240"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58" name="Espace réservé du texte 9">
            <a:extLst>
              <a:ext uri="{FF2B5EF4-FFF2-40B4-BE49-F238E27FC236}">
                <a16:creationId xmlns:a16="http://schemas.microsoft.com/office/drawing/2014/main" id="{AD4DB464-0A94-0A22-6A3C-70722DDD2B78}"/>
              </a:ext>
            </a:extLst>
          </p:cNvPr>
          <p:cNvSpPr>
            <a:spLocks noGrp="1"/>
          </p:cNvSpPr>
          <p:nvPr>
            <p:ph type="body" sz="quarter" idx="151" hasCustomPrompt="1"/>
          </p:nvPr>
        </p:nvSpPr>
        <p:spPr>
          <a:xfrm>
            <a:off x="6778240"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59" name="Espace réservé pour une image  10">
            <a:extLst>
              <a:ext uri="{FF2B5EF4-FFF2-40B4-BE49-F238E27FC236}">
                <a16:creationId xmlns:a16="http://schemas.microsoft.com/office/drawing/2014/main" id="{207BEBCE-33B7-0700-09DC-6FE3AF0445C2}"/>
              </a:ext>
            </a:extLst>
          </p:cNvPr>
          <p:cNvSpPr>
            <a:spLocks noGrp="1"/>
          </p:cNvSpPr>
          <p:nvPr>
            <p:ph type="pic" sz="quarter" idx="152" hasCustomPrompt="1"/>
          </p:nvPr>
        </p:nvSpPr>
        <p:spPr>
          <a:xfrm>
            <a:off x="846854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0" name="Espace réservé du texte 9">
            <a:extLst>
              <a:ext uri="{FF2B5EF4-FFF2-40B4-BE49-F238E27FC236}">
                <a16:creationId xmlns:a16="http://schemas.microsoft.com/office/drawing/2014/main" id="{E435F93C-DE85-FEAB-FCE0-7C81EB743647}"/>
              </a:ext>
            </a:extLst>
          </p:cNvPr>
          <p:cNvSpPr>
            <a:spLocks noGrp="1"/>
          </p:cNvSpPr>
          <p:nvPr>
            <p:ph type="body" sz="quarter" idx="153" hasCustomPrompt="1"/>
          </p:nvPr>
        </p:nvSpPr>
        <p:spPr>
          <a:xfrm>
            <a:off x="846854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1" name="Espace réservé du texte 9">
            <a:extLst>
              <a:ext uri="{FF2B5EF4-FFF2-40B4-BE49-F238E27FC236}">
                <a16:creationId xmlns:a16="http://schemas.microsoft.com/office/drawing/2014/main" id="{7014A783-121F-31AB-3EF2-97869919BB85}"/>
              </a:ext>
            </a:extLst>
          </p:cNvPr>
          <p:cNvSpPr>
            <a:spLocks noGrp="1"/>
          </p:cNvSpPr>
          <p:nvPr>
            <p:ph type="body" sz="quarter" idx="154" hasCustomPrompt="1"/>
          </p:nvPr>
        </p:nvSpPr>
        <p:spPr>
          <a:xfrm>
            <a:off x="846854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62" name="Espace réservé pour une image  10">
            <a:extLst>
              <a:ext uri="{FF2B5EF4-FFF2-40B4-BE49-F238E27FC236}">
                <a16:creationId xmlns:a16="http://schemas.microsoft.com/office/drawing/2014/main" id="{FC54EA1A-3E41-808C-74AE-8A4B33925D3A}"/>
              </a:ext>
            </a:extLst>
          </p:cNvPr>
          <p:cNvSpPr>
            <a:spLocks noGrp="1"/>
          </p:cNvSpPr>
          <p:nvPr>
            <p:ph type="pic" sz="quarter" idx="155" hasCustomPrompt="1"/>
          </p:nvPr>
        </p:nvSpPr>
        <p:spPr>
          <a:xfrm>
            <a:off x="10172672" y="3707684"/>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3" name="Espace réservé du texte 9">
            <a:extLst>
              <a:ext uri="{FF2B5EF4-FFF2-40B4-BE49-F238E27FC236}">
                <a16:creationId xmlns:a16="http://schemas.microsoft.com/office/drawing/2014/main" id="{BD8F8E98-E85D-2DB2-36E9-19958658FA72}"/>
              </a:ext>
            </a:extLst>
          </p:cNvPr>
          <p:cNvSpPr>
            <a:spLocks noGrp="1"/>
          </p:cNvSpPr>
          <p:nvPr>
            <p:ph type="body" sz="quarter" idx="156" hasCustomPrompt="1"/>
          </p:nvPr>
        </p:nvSpPr>
        <p:spPr>
          <a:xfrm>
            <a:off x="10172672" y="4634919"/>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4" name="Espace réservé du texte 9">
            <a:extLst>
              <a:ext uri="{FF2B5EF4-FFF2-40B4-BE49-F238E27FC236}">
                <a16:creationId xmlns:a16="http://schemas.microsoft.com/office/drawing/2014/main" id="{0B187048-9BFE-E8EF-A8D2-A6D5D1528B6D}"/>
              </a:ext>
            </a:extLst>
          </p:cNvPr>
          <p:cNvSpPr>
            <a:spLocks noGrp="1"/>
          </p:cNvSpPr>
          <p:nvPr>
            <p:ph type="body" sz="quarter" idx="157" hasCustomPrompt="1"/>
          </p:nvPr>
        </p:nvSpPr>
        <p:spPr>
          <a:xfrm>
            <a:off x="10172672" y="512514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33941359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am">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0215BA40-1385-5C40-B277-9B444D739A88}"/>
              </a:ext>
            </a:extLst>
          </p:cNvPr>
          <p:cNvSpPr/>
          <p:nvPr userDrawn="1"/>
        </p:nvSpPr>
        <p:spPr>
          <a:xfrm>
            <a:off x="0" y="1844842"/>
            <a:ext cx="12192000" cy="5013158"/>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itre 1">
            <a:extLst>
              <a:ext uri="{FF2B5EF4-FFF2-40B4-BE49-F238E27FC236}">
                <a16:creationId xmlns:a16="http://schemas.microsoft.com/office/drawing/2014/main" id="{374CB64E-D257-1C47-A8E0-1B9D5E399C96}"/>
              </a:ext>
            </a:extLst>
          </p:cNvPr>
          <p:cNvSpPr txBox="1">
            <a:spLocks/>
          </p:cNvSpPr>
          <p:nvPr userDrawn="1"/>
        </p:nvSpPr>
        <p:spPr>
          <a:xfrm>
            <a:off x="334962" y="6518278"/>
            <a:ext cx="365126" cy="286232"/>
          </a:xfrm>
          <a:prstGeom prst="rect">
            <a:avLst/>
          </a:prstGeom>
        </p:spPr>
        <p:txBody>
          <a:bodyPr wrap="square" lIns="46800" rIns="4680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pic>
        <p:nvPicPr>
          <p:cNvPr id="79" name="Image 78">
            <a:extLst>
              <a:ext uri="{FF2B5EF4-FFF2-40B4-BE49-F238E27FC236}">
                <a16:creationId xmlns:a16="http://schemas.microsoft.com/office/drawing/2014/main" id="{113BF662-AE34-344E-BE00-345AE34F6856}"/>
              </a:ext>
            </a:extLst>
          </p:cNvPr>
          <p:cNvPicPr>
            <a:picLocks noChangeAspect="1"/>
          </p:cNvPicPr>
          <p:nvPr userDrawn="1"/>
        </p:nvPicPr>
        <p:blipFill>
          <a:blip r:embed="rId2"/>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C9D0F4D-13EB-8664-480A-85312A46F5BB}"/>
              </a:ext>
            </a:extLst>
          </p:cNvPr>
          <p:cNvSpPr>
            <a:spLocks noGrp="1"/>
          </p:cNvSpPr>
          <p:nvPr>
            <p:ph type="title" hasCustomPrompt="1"/>
          </p:nvPr>
        </p:nvSpPr>
        <p:spPr>
          <a:xfrm>
            <a:off x="874800" y="873125"/>
            <a:ext cx="9542375"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br>
              <a:rPr lang="en-US" noProof="0" dirty="0"/>
            </a:br>
            <a:r>
              <a:rPr lang="en-US" noProof="0" dirty="0" err="1"/>
              <a:t>Foundever</a:t>
            </a:r>
            <a:r>
              <a:rPr lang="en-US" noProof="0" dirty="0"/>
              <a:t> Sans Bold 40pt</a:t>
            </a:r>
          </a:p>
        </p:txBody>
      </p:sp>
      <p:sp>
        <p:nvSpPr>
          <p:cNvPr id="267" name="Espace réservé pour une image  10">
            <a:extLst>
              <a:ext uri="{FF2B5EF4-FFF2-40B4-BE49-F238E27FC236}">
                <a16:creationId xmlns:a16="http://schemas.microsoft.com/office/drawing/2014/main" id="{69BD646A-EDCB-0B83-0305-73ACD00D6E8E}"/>
              </a:ext>
            </a:extLst>
          </p:cNvPr>
          <p:cNvSpPr>
            <a:spLocks noGrp="1"/>
          </p:cNvSpPr>
          <p:nvPr>
            <p:ph type="pic" sz="quarter" idx="143" hasCustomPrompt="1"/>
          </p:nvPr>
        </p:nvSpPr>
        <p:spPr>
          <a:xfrm>
            <a:off x="1523887"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68" name="Espace réservé du texte 9">
            <a:extLst>
              <a:ext uri="{FF2B5EF4-FFF2-40B4-BE49-F238E27FC236}">
                <a16:creationId xmlns:a16="http://schemas.microsoft.com/office/drawing/2014/main" id="{9D3C7541-1A51-C3EB-BDA5-8F2C8BE9FB3F}"/>
              </a:ext>
            </a:extLst>
          </p:cNvPr>
          <p:cNvSpPr>
            <a:spLocks noGrp="1"/>
          </p:cNvSpPr>
          <p:nvPr>
            <p:ph type="body" sz="quarter" idx="144" hasCustomPrompt="1"/>
          </p:nvPr>
        </p:nvSpPr>
        <p:spPr>
          <a:xfrm>
            <a:off x="1523887"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69" name="Espace réservé du texte 9">
            <a:extLst>
              <a:ext uri="{FF2B5EF4-FFF2-40B4-BE49-F238E27FC236}">
                <a16:creationId xmlns:a16="http://schemas.microsoft.com/office/drawing/2014/main" id="{810BB6EA-1B64-2037-5FAB-6A880ADFE678}"/>
              </a:ext>
            </a:extLst>
          </p:cNvPr>
          <p:cNvSpPr>
            <a:spLocks noGrp="1"/>
          </p:cNvSpPr>
          <p:nvPr>
            <p:ph type="body" sz="quarter" idx="145" hasCustomPrompt="1"/>
          </p:nvPr>
        </p:nvSpPr>
        <p:spPr>
          <a:xfrm>
            <a:off x="1523887"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0" name="Espace réservé pour une image  10">
            <a:extLst>
              <a:ext uri="{FF2B5EF4-FFF2-40B4-BE49-F238E27FC236}">
                <a16:creationId xmlns:a16="http://schemas.microsoft.com/office/drawing/2014/main" id="{377956A8-4915-341F-F7C7-D1151C26A78F}"/>
              </a:ext>
            </a:extLst>
          </p:cNvPr>
          <p:cNvSpPr>
            <a:spLocks noGrp="1"/>
          </p:cNvSpPr>
          <p:nvPr>
            <p:ph type="pic" sz="quarter" idx="146" hasCustomPrompt="1"/>
          </p:nvPr>
        </p:nvSpPr>
        <p:spPr>
          <a:xfrm>
            <a:off x="3214189"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1" name="Espace réservé du texte 9">
            <a:extLst>
              <a:ext uri="{FF2B5EF4-FFF2-40B4-BE49-F238E27FC236}">
                <a16:creationId xmlns:a16="http://schemas.microsoft.com/office/drawing/2014/main" id="{F18C5EF8-AF30-8BE9-C69A-B43E519B8FD9}"/>
              </a:ext>
            </a:extLst>
          </p:cNvPr>
          <p:cNvSpPr>
            <a:spLocks noGrp="1"/>
          </p:cNvSpPr>
          <p:nvPr>
            <p:ph type="body" sz="quarter" idx="147" hasCustomPrompt="1"/>
          </p:nvPr>
        </p:nvSpPr>
        <p:spPr>
          <a:xfrm>
            <a:off x="3214189"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2" name="Espace réservé du texte 9">
            <a:extLst>
              <a:ext uri="{FF2B5EF4-FFF2-40B4-BE49-F238E27FC236}">
                <a16:creationId xmlns:a16="http://schemas.microsoft.com/office/drawing/2014/main" id="{E3AE0239-39A6-1B88-3F6A-6B51658E456E}"/>
              </a:ext>
            </a:extLst>
          </p:cNvPr>
          <p:cNvSpPr>
            <a:spLocks noGrp="1"/>
          </p:cNvSpPr>
          <p:nvPr>
            <p:ph type="body" sz="quarter" idx="148" hasCustomPrompt="1"/>
          </p:nvPr>
        </p:nvSpPr>
        <p:spPr>
          <a:xfrm>
            <a:off x="3214189"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3" name="Espace réservé pour une image  10">
            <a:extLst>
              <a:ext uri="{FF2B5EF4-FFF2-40B4-BE49-F238E27FC236}">
                <a16:creationId xmlns:a16="http://schemas.microsoft.com/office/drawing/2014/main" id="{798DB7AC-A5B3-65BC-90F4-742E3113A316}"/>
              </a:ext>
            </a:extLst>
          </p:cNvPr>
          <p:cNvSpPr>
            <a:spLocks noGrp="1"/>
          </p:cNvSpPr>
          <p:nvPr>
            <p:ph type="pic" sz="quarter" idx="149" hasCustomPrompt="1"/>
          </p:nvPr>
        </p:nvSpPr>
        <p:spPr>
          <a:xfrm>
            <a:off x="490449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4" name="Espace réservé du texte 9">
            <a:extLst>
              <a:ext uri="{FF2B5EF4-FFF2-40B4-BE49-F238E27FC236}">
                <a16:creationId xmlns:a16="http://schemas.microsoft.com/office/drawing/2014/main" id="{5A54C682-BE89-C101-26DC-6C0902599425}"/>
              </a:ext>
            </a:extLst>
          </p:cNvPr>
          <p:cNvSpPr>
            <a:spLocks noGrp="1"/>
          </p:cNvSpPr>
          <p:nvPr>
            <p:ph type="body" sz="quarter" idx="150" hasCustomPrompt="1"/>
          </p:nvPr>
        </p:nvSpPr>
        <p:spPr>
          <a:xfrm>
            <a:off x="490449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5" name="Espace réservé du texte 9">
            <a:extLst>
              <a:ext uri="{FF2B5EF4-FFF2-40B4-BE49-F238E27FC236}">
                <a16:creationId xmlns:a16="http://schemas.microsoft.com/office/drawing/2014/main" id="{096252D5-211B-704A-E751-7660D8A53B9C}"/>
              </a:ext>
            </a:extLst>
          </p:cNvPr>
          <p:cNvSpPr>
            <a:spLocks noGrp="1"/>
          </p:cNvSpPr>
          <p:nvPr>
            <p:ph type="body" sz="quarter" idx="151" hasCustomPrompt="1"/>
          </p:nvPr>
        </p:nvSpPr>
        <p:spPr>
          <a:xfrm>
            <a:off x="490449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76" name="Espace réservé pour une image  10">
            <a:extLst>
              <a:ext uri="{FF2B5EF4-FFF2-40B4-BE49-F238E27FC236}">
                <a16:creationId xmlns:a16="http://schemas.microsoft.com/office/drawing/2014/main" id="{0DC1E413-17E3-3DF3-025D-FFB55E4B3928}"/>
              </a:ext>
            </a:extLst>
          </p:cNvPr>
          <p:cNvSpPr>
            <a:spLocks noGrp="1"/>
          </p:cNvSpPr>
          <p:nvPr>
            <p:ph type="pic" sz="quarter" idx="152" hasCustomPrompt="1"/>
          </p:nvPr>
        </p:nvSpPr>
        <p:spPr>
          <a:xfrm>
            <a:off x="6608621"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77" name="Espace réservé du texte 9">
            <a:extLst>
              <a:ext uri="{FF2B5EF4-FFF2-40B4-BE49-F238E27FC236}">
                <a16:creationId xmlns:a16="http://schemas.microsoft.com/office/drawing/2014/main" id="{1035AF80-3D49-8EF0-D9B9-C075F37D90DE}"/>
              </a:ext>
            </a:extLst>
          </p:cNvPr>
          <p:cNvSpPr>
            <a:spLocks noGrp="1"/>
          </p:cNvSpPr>
          <p:nvPr>
            <p:ph type="body" sz="quarter" idx="153" hasCustomPrompt="1"/>
          </p:nvPr>
        </p:nvSpPr>
        <p:spPr>
          <a:xfrm>
            <a:off x="6608621"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78" name="Espace réservé du texte 9">
            <a:extLst>
              <a:ext uri="{FF2B5EF4-FFF2-40B4-BE49-F238E27FC236}">
                <a16:creationId xmlns:a16="http://schemas.microsoft.com/office/drawing/2014/main" id="{A21278B1-08E6-5103-4788-EF85A396138A}"/>
              </a:ext>
            </a:extLst>
          </p:cNvPr>
          <p:cNvSpPr>
            <a:spLocks noGrp="1"/>
          </p:cNvSpPr>
          <p:nvPr>
            <p:ph type="body" sz="quarter" idx="154" hasCustomPrompt="1"/>
          </p:nvPr>
        </p:nvSpPr>
        <p:spPr>
          <a:xfrm>
            <a:off x="6608621"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1" name="Espace réservé pour une image  10">
            <a:extLst>
              <a:ext uri="{FF2B5EF4-FFF2-40B4-BE49-F238E27FC236}">
                <a16:creationId xmlns:a16="http://schemas.microsoft.com/office/drawing/2014/main" id="{7567B929-5F90-D82A-0F7F-D84FCB829A9D}"/>
              </a:ext>
            </a:extLst>
          </p:cNvPr>
          <p:cNvSpPr>
            <a:spLocks noGrp="1"/>
          </p:cNvSpPr>
          <p:nvPr>
            <p:ph type="pic" sz="quarter" idx="155" hasCustomPrompt="1"/>
          </p:nvPr>
        </p:nvSpPr>
        <p:spPr>
          <a:xfrm>
            <a:off x="8285873"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2" name="Espace réservé du texte 9">
            <a:extLst>
              <a:ext uri="{FF2B5EF4-FFF2-40B4-BE49-F238E27FC236}">
                <a16:creationId xmlns:a16="http://schemas.microsoft.com/office/drawing/2014/main" id="{44D8F47D-0ACC-B910-4131-00FE36F5CBD5}"/>
              </a:ext>
            </a:extLst>
          </p:cNvPr>
          <p:cNvSpPr>
            <a:spLocks noGrp="1"/>
          </p:cNvSpPr>
          <p:nvPr>
            <p:ph type="body" sz="quarter" idx="156" hasCustomPrompt="1"/>
          </p:nvPr>
        </p:nvSpPr>
        <p:spPr>
          <a:xfrm>
            <a:off x="8285873"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3" name="Espace réservé du texte 9">
            <a:extLst>
              <a:ext uri="{FF2B5EF4-FFF2-40B4-BE49-F238E27FC236}">
                <a16:creationId xmlns:a16="http://schemas.microsoft.com/office/drawing/2014/main" id="{357A06C2-13DE-58F9-DEBE-81DEFFF3602E}"/>
              </a:ext>
            </a:extLst>
          </p:cNvPr>
          <p:cNvSpPr>
            <a:spLocks noGrp="1"/>
          </p:cNvSpPr>
          <p:nvPr>
            <p:ph type="body" sz="quarter" idx="157" hasCustomPrompt="1"/>
          </p:nvPr>
        </p:nvSpPr>
        <p:spPr>
          <a:xfrm>
            <a:off x="8285873"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294" name="Espace réservé pour une image  10">
            <a:extLst>
              <a:ext uri="{FF2B5EF4-FFF2-40B4-BE49-F238E27FC236}">
                <a16:creationId xmlns:a16="http://schemas.microsoft.com/office/drawing/2014/main" id="{AA05EA88-7311-57ED-EBAA-C2F6EDD54506}"/>
              </a:ext>
            </a:extLst>
          </p:cNvPr>
          <p:cNvSpPr>
            <a:spLocks noGrp="1"/>
          </p:cNvSpPr>
          <p:nvPr>
            <p:ph type="pic" sz="quarter" idx="158" hasCustomPrompt="1"/>
          </p:nvPr>
        </p:nvSpPr>
        <p:spPr>
          <a:xfrm>
            <a:off x="9976175" y="2379261"/>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295" name="Espace réservé du texte 9">
            <a:extLst>
              <a:ext uri="{FF2B5EF4-FFF2-40B4-BE49-F238E27FC236}">
                <a16:creationId xmlns:a16="http://schemas.microsoft.com/office/drawing/2014/main" id="{3E1279A6-5FED-7AB4-015F-39428D6AE7D3}"/>
              </a:ext>
            </a:extLst>
          </p:cNvPr>
          <p:cNvSpPr>
            <a:spLocks noGrp="1"/>
          </p:cNvSpPr>
          <p:nvPr>
            <p:ph type="body" sz="quarter" idx="159" hasCustomPrompt="1"/>
          </p:nvPr>
        </p:nvSpPr>
        <p:spPr>
          <a:xfrm>
            <a:off x="9976175" y="3306496"/>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96" name="Espace réservé du texte 9">
            <a:extLst>
              <a:ext uri="{FF2B5EF4-FFF2-40B4-BE49-F238E27FC236}">
                <a16:creationId xmlns:a16="http://schemas.microsoft.com/office/drawing/2014/main" id="{8FB655C0-0C59-5135-7439-CD2269E95ACB}"/>
              </a:ext>
            </a:extLst>
          </p:cNvPr>
          <p:cNvSpPr>
            <a:spLocks noGrp="1"/>
          </p:cNvSpPr>
          <p:nvPr>
            <p:ph type="body" sz="quarter" idx="160" hasCustomPrompt="1"/>
          </p:nvPr>
        </p:nvSpPr>
        <p:spPr>
          <a:xfrm>
            <a:off x="9976175" y="3796718"/>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0" name="Espace réservé pour une image  10">
            <a:extLst>
              <a:ext uri="{FF2B5EF4-FFF2-40B4-BE49-F238E27FC236}">
                <a16:creationId xmlns:a16="http://schemas.microsoft.com/office/drawing/2014/main" id="{2FC795BA-D1A5-FFFC-150B-BEE0D43EA0E7}"/>
              </a:ext>
            </a:extLst>
          </p:cNvPr>
          <p:cNvSpPr>
            <a:spLocks noGrp="1"/>
          </p:cNvSpPr>
          <p:nvPr>
            <p:ph type="pic" sz="quarter" idx="167" hasCustomPrompt="1"/>
          </p:nvPr>
        </p:nvSpPr>
        <p:spPr>
          <a:xfrm>
            <a:off x="1523887"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1" name="Espace réservé du texte 9">
            <a:extLst>
              <a:ext uri="{FF2B5EF4-FFF2-40B4-BE49-F238E27FC236}">
                <a16:creationId xmlns:a16="http://schemas.microsoft.com/office/drawing/2014/main" id="{D30BEA99-4990-2CC3-F01F-55ED991E885B}"/>
              </a:ext>
            </a:extLst>
          </p:cNvPr>
          <p:cNvSpPr>
            <a:spLocks noGrp="1"/>
          </p:cNvSpPr>
          <p:nvPr>
            <p:ph type="body" sz="quarter" idx="168" hasCustomPrompt="1"/>
          </p:nvPr>
        </p:nvSpPr>
        <p:spPr>
          <a:xfrm>
            <a:off x="1523887"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2" name="Espace réservé du texte 9">
            <a:extLst>
              <a:ext uri="{FF2B5EF4-FFF2-40B4-BE49-F238E27FC236}">
                <a16:creationId xmlns:a16="http://schemas.microsoft.com/office/drawing/2014/main" id="{BB2AE6A6-45CF-069B-CDA1-7CEDDCC49BD6}"/>
              </a:ext>
            </a:extLst>
          </p:cNvPr>
          <p:cNvSpPr>
            <a:spLocks noGrp="1"/>
          </p:cNvSpPr>
          <p:nvPr>
            <p:ph type="body" sz="quarter" idx="169" hasCustomPrompt="1"/>
          </p:nvPr>
        </p:nvSpPr>
        <p:spPr>
          <a:xfrm>
            <a:off x="1523887"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3" name="Espace réservé pour une image  10">
            <a:extLst>
              <a:ext uri="{FF2B5EF4-FFF2-40B4-BE49-F238E27FC236}">
                <a16:creationId xmlns:a16="http://schemas.microsoft.com/office/drawing/2014/main" id="{3F557CC0-593D-51CB-D1FE-DEB8D9B23C75}"/>
              </a:ext>
            </a:extLst>
          </p:cNvPr>
          <p:cNvSpPr>
            <a:spLocks noGrp="1"/>
          </p:cNvSpPr>
          <p:nvPr>
            <p:ph type="pic" sz="quarter" idx="170" hasCustomPrompt="1"/>
          </p:nvPr>
        </p:nvSpPr>
        <p:spPr>
          <a:xfrm>
            <a:off x="3214189"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4" name="Espace réservé du texte 9">
            <a:extLst>
              <a:ext uri="{FF2B5EF4-FFF2-40B4-BE49-F238E27FC236}">
                <a16:creationId xmlns:a16="http://schemas.microsoft.com/office/drawing/2014/main" id="{DB85CF85-9633-B287-BA27-0FB6FFDDD4A0}"/>
              </a:ext>
            </a:extLst>
          </p:cNvPr>
          <p:cNvSpPr>
            <a:spLocks noGrp="1"/>
          </p:cNvSpPr>
          <p:nvPr>
            <p:ph type="body" sz="quarter" idx="171" hasCustomPrompt="1"/>
          </p:nvPr>
        </p:nvSpPr>
        <p:spPr>
          <a:xfrm>
            <a:off x="3214189"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5" name="Espace réservé du texte 9">
            <a:extLst>
              <a:ext uri="{FF2B5EF4-FFF2-40B4-BE49-F238E27FC236}">
                <a16:creationId xmlns:a16="http://schemas.microsoft.com/office/drawing/2014/main" id="{E8791399-7C5C-B3B1-5ACD-348F227997EF}"/>
              </a:ext>
            </a:extLst>
          </p:cNvPr>
          <p:cNvSpPr>
            <a:spLocks noGrp="1"/>
          </p:cNvSpPr>
          <p:nvPr>
            <p:ph type="body" sz="quarter" idx="172" hasCustomPrompt="1"/>
          </p:nvPr>
        </p:nvSpPr>
        <p:spPr>
          <a:xfrm>
            <a:off x="3214189"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6" name="Espace réservé pour une image  10">
            <a:extLst>
              <a:ext uri="{FF2B5EF4-FFF2-40B4-BE49-F238E27FC236}">
                <a16:creationId xmlns:a16="http://schemas.microsoft.com/office/drawing/2014/main" id="{3DFE2F40-BD1A-E4DB-1587-31E8AB329CA4}"/>
              </a:ext>
            </a:extLst>
          </p:cNvPr>
          <p:cNvSpPr>
            <a:spLocks noGrp="1"/>
          </p:cNvSpPr>
          <p:nvPr>
            <p:ph type="pic" sz="quarter" idx="173" hasCustomPrompt="1"/>
          </p:nvPr>
        </p:nvSpPr>
        <p:spPr>
          <a:xfrm>
            <a:off x="490449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47" name="Espace réservé du texte 9">
            <a:extLst>
              <a:ext uri="{FF2B5EF4-FFF2-40B4-BE49-F238E27FC236}">
                <a16:creationId xmlns:a16="http://schemas.microsoft.com/office/drawing/2014/main" id="{6876777F-BAC2-2EB3-B4BA-8BF850C926B0}"/>
              </a:ext>
            </a:extLst>
          </p:cNvPr>
          <p:cNvSpPr>
            <a:spLocks noGrp="1"/>
          </p:cNvSpPr>
          <p:nvPr>
            <p:ph type="body" sz="quarter" idx="174" hasCustomPrompt="1"/>
          </p:nvPr>
        </p:nvSpPr>
        <p:spPr>
          <a:xfrm>
            <a:off x="490449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8" name="Espace réservé du texte 9">
            <a:extLst>
              <a:ext uri="{FF2B5EF4-FFF2-40B4-BE49-F238E27FC236}">
                <a16:creationId xmlns:a16="http://schemas.microsoft.com/office/drawing/2014/main" id="{9EFB6708-AE1E-FEB5-21AC-D95361BE2F2F}"/>
              </a:ext>
            </a:extLst>
          </p:cNvPr>
          <p:cNvSpPr>
            <a:spLocks noGrp="1"/>
          </p:cNvSpPr>
          <p:nvPr>
            <p:ph type="body" sz="quarter" idx="175" hasCustomPrompt="1"/>
          </p:nvPr>
        </p:nvSpPr>
        <p:spPr>
          <a:xfrm>
            <a:off x="490449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49" name="Espace réservé pour une image  10">
            <a:extLst>
              <a:ext uri="{FF2B5EF4-FFF2-40B4-BE49-F238E27FC236}">
                <a16:creationId xmlns:a16="http://schemas.microsoft.com/office/drawing/2014/main" id="{B54B8A59-D4AF-6634-A8D1-ACA3875F2348}"/>
              </a:ext>
            </a:extLst>
          </p:cNvPr>
          <p:cNvSpPr>
            <a:spLocks noGrp="1"/>
          </p:cNvSpPr>
          <p:nvPr>
            <p:ph type="pic" sz="quarter" idx="176" hasCustomPrompt="1"/>
          </p:nvPr>
        </p:nvSpPr>
        <p:spPr>
          <a:xfrm>
            <a:off x="6608621"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0" name="Espace réservé du texte 9">
            <a:extLst>
              <a:ext uri="{FF2B5EF4-FFF2-40B4-BE49-F238E27FC236}">
                <a16:creationId xmlns:a16="http://schemas.microsoft.com/office/drawing/2014/main" id="{07A65E21-E5D8-C195-F37D-EF5CE10E236A}"/>
              </a:ext>
            </a:extLst>
          </p:cNvPr>
          <p:cNvSpPr>
            <a:spLocks noGrp="1"/>
          </p:cNvSpPr>
          <p:nvPr>
            <p:ph type="body" sz="quarter" idx="177" hasCustomPrompt="1"/>
          </p:nvPr>
        </p:nvSpPr>
        <p:spPr>
          <a:xfrm>
            <a:off x="6608621"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1" name="Espace réservé du texte 9">
            <a:extLst>
              <a:ext uri="{FF2B5EF4-FFF2-40B4-BE49-F238E27FC236}">
                <a16:creationId xmlns:a16="http://schemas.microsoft.com/office/drawing/2014/main" id="{98FCA045-7C6D-A375-6360-7EF98D6B5785}"/>
              </a:ext>
            </a:extLst>
          </p:cNvPr>
          <p:cNvSpPr>
            <a:spLocks noGrp="1"/>
          </p:cNvSpPr>
          <p:nvPr>
            <p:ph type="body" sz="quarter" idx="178" hasCustomPrompt="1"/>
          </p:nvPr>
        </p:nvSpPr>
        <p:spPr>
          <a:xfrm>
            <a:off x="6608621"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2" name="Espace réservé pour une image  10">
            <a:extLst>
              <a:ext uri="{FF2B5EF4-FFF2-40B4-BE49-F238E27FC236}">
                <a16:creationId xmlns:a16="http://schemas.microsoft.com/office/drawing/2014/main" id="{53E426F6-0A72-5FD2-8D02-4714136E2CAF}"/>
              </a:ext>
            </a:extLst>
          </p:cNvPr>
          <p:cNvSpPr>
            <a:spLocks noGrp="1"/>
          </p:cNvSpPr>
          <p:nvPr>
            <p:ph type="pic" sz="quarter" idx="179" hasCustomPrompt="1"/>
          </p:nvPr>
        </p:nvSpPr>
        <p:spPr>
          <a:xfrm>
            <a:off x="8285873"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3" name="Espace réservé du texte 9">
            <a:extLst>
              <a:ext uri="{FF2B5EF4-FFF2-40B4-BE49-F238E27FC236}">
                <a16:creationId xmlns:a16="http://schemas.microsoft.com/office/drawing/2014/main" id="{78DD6A38-3644-C26B-B269-83BD1955A41D}"/>
              </a:ext>
            </a:extLst>
          </p:cNvPr>
          <p:cNvSpPr>
            <a:spLocks noGrp="1"/>
          </p:cNvSpPr>
          <p:nvPr>
            <p:ph type="body" sz="quarter" idx="180" hasCustomPrompt="1"/>
          </p:nvPr>
        </p:nvSpPr>
        <p:spPr>
          <a:xfrm>
            <a:off x="8285873"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4" name="Espace réservé du texte 9">
            <a:extLst>
              <a:ext uri="{FF2B5EF4-FFF2-40B4-BE49-F238E27FC236}">
                <a16:creationId xmlns:a16="http://schemas.microsoft.com/office/drawing/2014/main" id="{CF358440-4C43-AF06-4177-F63D2B745E9A}"/>
              </a:ext>
            </a:extLst>
          </p:cNvPr>
          <p:cNvSpPr>
            <a:spLocks noGrp="1"/>
          </p:cNvSpPr>
          <p:nvPr>
            <p:ph type="body" sz="quarter" idx="181" hasCustomPrompt="1"/>
          </p:nvPr>
        </p:nvSpPr>
        <p:spPr>
          <a:xfrm>
            <a:off x="8285873"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55" name="Espace réservé pour une image  10">
            <a:extLst>
              <a:ext uri="{FF2B5EF4-FFF2-40B4-BE49-F238E27FC236}">
                <a16:creationId xmlns:a16="http://schemas.microsoft.com/office/drawing/2014/main" id="{42EC729D-9A38-2E17-F9CF-81570D72D739}"/>
              </a:ext>
            </a:extLst>
          </p:cNvPr>
          <p:cNvSpPr>
            <a:spLocks noGrp="1"/>
          </p:cNvSpPr>
          <p:nvPr>
            <p:ph type="pic" sz="quarter" idx="182" hasCustomPrompt="1"/>
          </p:nvPr>
        </p:nvSpPr>
        <p:spPr>
          <a:xfrm>
            <a:off x="9976175" y="4381706"/>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356" name="Espace réservé du texte 9">
            <a:extLst>
              <a:ext uri="{FF2B5EF4-FFF2-40B4-BE49-F238E27FC236}">
                <a16:creationId xmlns:a16="http://schemas.microsoft.com/office/drawing/2014/main" id="{2C8EEA05-3244-59CD-35DC-94B4FF7E6392}"/>
              </a:ext>
            </a:extLst>
          </p:cNvPr>
          <p:cNvSpPr>
            <a:spLocks noGrp="1"/>
          </p:cNvSpPr>
          <p:nvPr>
            <p:ph type="body" sz="quarter" idx="183" hasCustomPrompt="1"/>
          </p:nvPr>
        </p:nvSpPr>
        <p:spPr>
          <a:xfrm>
            <a:off x="9976175" y="5308941"/>
            <a:ext cx="1425903"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57" name="Espace réservé du texte 9">
            <a:extLst>
              <a:ext uri="{FF2B5EF4-FFF2-40B4-BE49-F238E27FC236}">
                <a16:creationId xmlns:a16="http://schemas.microsoft.com/office/drawing/2014/main" id="{C7BAAF79-709E-D412-7E01-97823E04E7D2}"/>
              </a:ext>
            </a:extLst>
          </p:cNvPr>
          <p:cNvSpPr>
            <a:spLocks noGrp="1"/>
          </p:cNvSpPr>
          <p:nvPr>
            <p:ph type="body" sz="quarter" idx="184" hasCustomPrompt="1"/>
          </p:nvPr>
        </p:nvSpPr>
        <p:spPr>
          <a:xfrm>
            <a:off x="9976175" y="5799163"/>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326020650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54" name="Espace réservé du texte 9">
            <a:extLst>
              <a:ext uri="{FF2B5EF4-FFF2-40B4-BE49-F238E27FC236}">
                <a16:creationId xmlns:a16="http://schemas.microsoft.com/office/drawing/2014/main" id="{D990EF65-6920-A82B-71A1-723E6349886A}"/>
              </a:ext>
            </a:extLst>
          </p:cNvPr>
          <p:cNvSpPr>
            <a:spLocks noGrp="1"/>
          </p:cNvSpPr>
          <p:nvPr>
            <p:ph type="body" sz="quarter" idx="70" hasCustomPrompt="1"/>
          </p:nvPr>
        </p:nvSpPr>
        <p:spPr>
          <a:xfrm>
            <a:off x="5085640" y="3619492"/>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5" name="Espace réservé du texte 9">
            <a:extLst>
              <a:ext uri="{FF2B5EF4-FFF2-40B4-BE49-F238E27FC236}">
                <a16:creationId xmlns:a16="http://schemas.microsoft.com/office/drawing/2014/main" id="{5D0851FF-AC27-722D-239A-F5B96385A93F}"/>
              </a:ext>
            </a:extLst>
          </p:cNvPr>
          <p:cNvSpPr>
            <a:spLocks noGrp="1"/>
          </p:cNvSpPr>
          <p:nvPr>
            <p:ph type="body" sz="quarter" idx="71" hasCustomPrompt="1"/>
          </p:nvPr>
        </p:nvSpPr>
        <p:spPr>
          <a:xfrm>
            <a:off x="5085640" y="4006652"/>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 name="Espace réservé du texte 9">
            <a:extLst>
              <a:ext uri="{FF2B5EF4-FFF2-40B4-BE49-F238E27FC236}">
                <a16:creationId xmlns:a16="http://schemas.microsoft.com/office/drawing/2014/main" id="{5BE244C4-0624-E024-C8E0-6118CED57938}"/>
              </a:ext>
            </a:extLst>
          </p:cNvPr>
          <p:cNvSpPr>
            <a:spLocks noGrp="1"/>
          </p:cNvSpPr>
          <p:nvPr>
            <p:ph type="body" sz="quarter" idx="104" hasCustomPrompt="1"/>
          </p:nvPr>
        </p:nvSpPr>
        <p:spPr>
          <a:xfrm>
            <a:off x="6715887"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 name="Espace réservé du texte 9">
            <a:extLst>
              <a:ext uri="{FF2B5EF4-FFF2-40B4-BE49-F238E27FC236}">
                <a16:creationId xmlns:a16="http://schemas.microsoft.com/office/drawing/2014/main" id="{5F8AF991-45FA-D68B-5FF2-48D5A012577C}"/>
              </a:ext>
            </a:extLst>
          </p:cNvPr>
          <p:cNvSpPr>
            <a:spLocks noGrp="1"/>
          </p:cNvSpPr>
          <p:nvPr>
            <p:ph type="body" sz="quarter" idx="105" hasCustomPrompt="1"/>
          </p:nvPr>
        </p:nvSpPr>
        <p:spPr>
          <a:xfrm>
            <a:off x="6715887"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5" name="Espace réservé du texte 9">
            <a:extLst>
              <a:ext uri="{FF2B5EF4-FFF2-40B4-BE49-F238E27FC236}">
                <a16:creationId xmlns:a16="http://schemas.microsoft.com/office/drawing/2014/main" id="{6E9C0CE8-7841-7B11-DFF8-11C011A07ED4}"/>
              </a:ext>
            </a:extLst>
          </p:cNvPr>
          <p:cNvSpPr>
            <a:spLocks noGrp="1"/>
          </p:cNvSpPr>
          <p:nvPr>
            <p:ph type="body" sz="quarter" idx="107" hasCustomPrompt="1"/>
          </p:nvPr>
        </p:nvSpPr>
        <p:spPr>
          <a:xfrm>
            <a:off x="8357950"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6" name="Espace réservé du texte 9">
            <a:extLst>
              <a:ext uri="{FF2B5EF4-FFF2-40B4-BE49-F238E27FC236}">
                <a16:creationId xmlns:a16="http://schemas.microsoft.com/office/drawing/2014/main" id="{DA145CBB-DFCF-D28A-11AE-2F3B9EEB69DD}"/>
              </a:ext>
            </a:extLst>
          </p:cNvPr>
          <p:cNvSpPr>
            <a:spLocks noGrp="1"/>
          </p:cNvSpPr>
          <p:nvPr>
            <p:ph type="body" sz="quarter" idx="108" hasCustomPrompt="1"/>
          </p:nvPr>
        </p:nvSpPr>
        <p:spPr>
          <a:xfrm>
            <a:off x="8357950"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1" name="Espace réservé du texte 9">
            <a:extLst>
              <a:ext uri="{FF2B5EF4-FFF2-40B4-BE49-F238E27FC236}">
                <a16:creationId xmlns:a16="http://schemas.microsoft.com/office/drawing/2014/main" id="{6C32AF2C-F57D-519A-6CF6-DC0498D20394}"/>
              </a:ext>
            </a:extLst>
          </p:cNvPr>
          <p:cNvSpPr>
            <a:spLocks noGrp="1"/>
          </p:cNvSpPr>
          <p:nvPr>
            <p:ph type="body" sz="quarter" idx="110" hasCustomPrompt="1"/>
          </p:nvPr>
        </p:nvSpPr>
        <p:spPr>
          <a:xfrm>
            <a:off x="10126179" y="3620011"/>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2" name="Espace réservé du texte 9">
            <a:extLst>
              <a:ext uri="{FF2B5EF4-FFF2-40B4-BE49-F238E27FC236}">
                <a16:creationId xmlns:a16="http://schemas.microsoft.com/office/drawing/2014/main" id="{BC728B4A-1D9C-5600-4037-EFBBBAB96868}"/>
              </a:ext>
            </a:extLst>
          </p:cNvPr>
          <p:cNvSpPr>
            <a:spLocks noGrp="1"/>
          </p:cNvSpPr>
          <p:nvPr>
            <p:ph type="body" sz="quarter" idx="111" hasCustomPrompt="1"/>
          </p:nvPr>
        </p:nvSpPr>
        <p:spPr>
          <a:xfrm>
            <a:off x="10126179" y="4007171"/>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3" name="Espace réservé du texte 9">
            <a:extLst>
              <a:ext uri="{FF2B5EF4-FFF2-40B4-BE49-F238E27FC236}">
                <a16:creationId xmlns:a16="http://schemas.microsoft.com/office/drawing/2014/main" id="{5E910B2D-4401-A206-3CDE-456915A61912}"/>
              </a:ext>
            </a:extLst>
          </p:cNvPr>
          <p:cNvSpPr>
            <a:spLocks noGrp="1"/>
          </p:cNvSpPr>
          <p:nvPr>
            <p:ph type="body" sz="quarter" idx="113" hasCustomPrompt="1"/>
          </p:nvPr>
        </p:nvSpPr>
        <p:spPr>
          <a:xfrm>
            <a:off x="6715887"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4" name="Espace réservé du texte 9">
            <a:extLst>
              <a:ext uri="{FF2B5EF4-FFF2-40B4-BE49-F238E27FC236}">
                <a16:creationId xmlns:a16="http://schemas.microsoft.com/office/drawing/2014/main" id="{871E11FE-EBD1-6329-73E0-23713915B4EB}"/>
              </a:ext>
            </a:extLst>
          </p:cNvPr>
          <p:cNvSpPr>
            <a:spLocks noGrp="1"/>
          </p:cNvSpPr>
          <p:nvPr>
            <p:ph type="body" sz="quarter" idx="114" hasCustomPrompt="1"/>
          </p:nvPr>
        </p:nvSpPr>
        <p:spPr>
          <a:xfrm>
            <a:off x="6715887"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6" name="Espace réservé du texte 9">
            <a:extLst>
              <a:ext uri="{FF2B5EF4-FFF2-40B4-BE49-F238E27FC236}">
                <a16:creationId xmlns:a16="http://schemas.microsoft.com/office/drawing/2014/main" id="{46B49615-3BC0-1B53-392E-8A1B2F68819C}"/>
              </a:ext>
            </a:extLst>
          </p:cNvPr>
          <p:cNvSpPr>
            <a:spLocks noGrp="1"/>
          </p:cNvSpPr>
          <p:nvPr>
            <p:ph type="body" sz="quarter" idx="116" hasCustomPrompt="1"/>
          </p:nvPr>
        </p:nvSpPr>
        <p:spPr>
          <a:xfrm>
            <a:off x="8357950"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7" name="Espace réservé du texte 9">
            <a:extLst>
              <a:ext uri="{FF2B5EF4-FFF2-40B4-BE49-F238E27FC236}">
                <a16:creationId xmlns:a16="http://schemas.microsoft.com/office/drawing/2014/main" id="{C2B4E94C-785D-EC58-7916-AB7C758D6A23}"/>
              </a:ext>
            </a:extLst>
          </p:cNvPr>
          <p:cNvSpPr>
            <a:spLocks noGrp="1"/>
          </p:cNvSpPr>
          <p:nvPr>
            <p:ph type="body" sz="quarter" idx="117" hasCustomPrompt="1"/>
          </p:nvPr>
        </p:nvSpPr>
        <p:spPr>
          <a:xfrm>
            <a:off x="8357950"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9" name="Espace réservé du texte 9">
            <a:extLst>
              <a:ext uri="{FF2B5EF4-FFF2-40B4-BE49-F238E27FC236}">
                <a16:creationId xmlns:a16="http://schemas.microsoft.com/office/drawing/2014/main" id="{10C7AD2C-4B1E-60B0-0145-FAF29582EF63}"/>
              </a:ext>
            </a:extLst>
          </p:cNvPr>
          <p:cNvSpPr>
            <a:spLocks noGrp="1"/>
          </p:cNvSpPr>
          <p:nvPr>
            <p:ph type="body" sz="quarter" idx="119" hasCustomPrompt="1"/>
          </p:nvPr>
        </p:nvSpPr>
        <p:spPr>
          <a:xfrm>
            <a:off x="10126179" y="1768155"/>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0" name="Espace réservé du texte 9">
            <a:extLst>
              <a:ext uri="{FF2B5EF4-FFF2-40B4-BE49-F238E27FC236}">
                <a16:creationId xmlns:a16="http://schemas.microsoft.com/office/drawing/2014/main" id="{3E149CA3-397A-2036-3BD3-42DC24C0D2BE}"/>
              </a:ext>
            </a:extLst>
          </p:cNvPr>
          <p:cNvSpPr>
            <a:spLocks noGrp="1"/>
          </p:cNvSpPr>
          <p:nvPr>
            <p:ph type="body" sz="quarter" idx="120" hasCustomPrompt="1"/>
          </p:nvPr>
        </p:nvSpPr>
        <p:spPr>
          <a:xfrm>
            <a:off x="10126179" y="2155315"/>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9" name="Espace réservé du texte 9">
            <a:extLst>
              <a:ext uri="{FF2B5EF4-FFF2-40B4-BE49-F238E27FC236}">
                <a16:creationId xmlns:a16="http://schemas.microsoft.com/office/drawing/2014/main" id="{5AD39350-A4BA-35BE-C62E-B77E4642542F}"/>
              </a:ext>
            </a:extLst>
          </p:cNvPr>
          <p:cNvSpPr>
            <a:spLocks noGrp="1"/>
          </p:cNvSpPr>
          <p:nvPr>
            <p:ph type="body" sz="quarter" idx="122" hasCustomPrompt="1"/>
          </p:nvPr>
        </p:nvSpPr>
        <p:spPr>
          <a:xfrm>
            <a:off x="6715887"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0" name="Espace réservé du texte 9">
            <a:extLst>
              <a:ext uri="{FF2B5EF4-FFF2-40B4-BE49-F238E27FC236}">
                <a16:creationId xmlns:a16="http://schemas.microsoft.com/office/drawing/2014/main" id="{29A01AFD-180F-A005-9672-678D2983ABF3}"/>
              </a:ext>
            </a:extLst>
          </p:cNvPr>
          <p:cNvSpPr>
            <a:spLocks noGrp="1"/>
          </p:cNvSpPr>
          <p:nvPr>
            <p:ph type="body" sz="quarter" idx="123" hasCustomPrompt="1"/>
          </p:nvPr>
        </p:nvSpPr>
        <p:spPr>
          <a:xfrm>
            <a:off x="6715887"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2" name="Espace réservé du texte 9">
            <a:extLst>
              <a:ext uri="{FF2B5EF4-FFF2-40B4-BE49-F238E27FC236}">
                <a16:creationId xmlns:a16="http://schemas.microsoft.com/office/drawing/2014/main" id="{9D8D16AB-C0D8-2141-D597-3FEAD8FBC998}"/>
              </a:ext>
            </a:extLst>
          </p:cNvPr>
          <p:cNvSpPr>
            <a:spLocks noGrp="1"/>
          </p:cNvSpPr>
          <p:nvPr>
            <p:ph type="body" sz="quarter" idx="125" hasCustomPrompt="1"/>
          </p:nvPr>
        </p:nvSpPr>
        <p:spPr>
          <a:xfrm>
            <a:off x="8357950"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3" name="Espace réservé du texte 9">
            <a:extLst>
              <a:ext uri="{FF2B5EF4-FFF2-40B4-BE49-F238E27FC236}">
                <a16:creationId xmlns:a16="http://schemas.microsoft.com/office/drawing/2014/main" id="{A574480F-62CC-3942-277C-CD7C061312A2}"/>
              </a:ext>
            </a:extLst>
          </p:cNvPr>
          <p:cNvSpPr>
            <a:spLocks noGrp="1"/>
          </p:cNvSpPr>
          <p:nvPr>
            <p:ph type="body" sz="quarter" idx="126" hasCustomPrompt="1"/>
          </p:nvPr>
        </p:nvSpPr>
        <p:spPr>
          <a:xfrm>
            <a:off x="8357950"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5" name="Espace réservé du texte 9">
            <a:extLst>
              <a:ext uri="{FF2B5EF4-FFF2-40B4-BE49-F238E27FC236}">
                <a16:creationId xmlns:a16="http://schemas.microsoft.com/office/drawing/2014/main" id="{F04DA397-1A56-4562-320B-3BEF864F67FB}"/>
              </a:ext>
            </a:extLst>
          </p:cNvPr>
          <p:cNvSpPr>
            <a:spLocks noGrp="1"/>
          </p:cNvSpPr>
          <p:nvPr>
            <p:ph type="body" sz="quarter" idx="128" hasCustomPrompt="1"/>
          </p:nvPr>
        </p:nvSpPr>
        <p:spPr>
          <a:xfrm>
            <a:off x="10126179" y="5416229"/>
            <a:ext cx="1425903" cy="461665"/>
          </a:xfrm>
          <a:prstGeom prst="rect">
            <a:avLst/>
          </a:prstGeom>
        </p:spPr>
        <p:txBody>
          <a:bodyPr wrap="square">
            <a:spAutoFit/>
          </a:bodyPr>
          <a:lstStyle>
            <a:lvl1pPr marL="0" indent="0">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6" name="Espace réservé du texte 9">
            <a:extLst>
              <a:ext uri="{FF2B5EF4-FFF2-40B4-BE49-F238E27FC236}">
                <a16:creationId xmlns:a16="http://schemas.microsoft.com/office/drawing/2014/main" id="{1C999CF9-99C0-75EB-5393-755417CCBE44}"/>
              </a:ext>
            </a:extLst>
          </p:cNvPr>
          <p:cNvSpPr>
            <a:spLocks noGrp="1"/>
          </p:cNvSpPr>
          <p:nvPr>
            <p:ph type="body" sz="quarter" idx="129" hasCustomPrompt="1"/>
          </p:nvPr>
        </p:nvSpPr>
        <p:spPr>
          <a:xfrm>
            <a:off x="10126179" y="5803389"/>
            <a:ext cx="1425903"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 name="Espace réservé pour une image  10">
            <a:extLst>
              <a:ext uri="{FF2B5EF4-FFF2-40B4-BE49-F238E27FC236}">
                <a16:creationId xmlns:a16="http://schemas.microsoft.com/office/drawing/2014/main" id="{B0FB5C76-1CD3-C6AB-9C54-A880DCBDF977}"/>
              </a:ext>
            </a:extLst>
          </p:cNvPr>
          <p:cNvSpPr>
            <a:spLocks noGrp="1"/>
          </p:cNvSpPr>
          <p:nvPr>
            <p:ph type="pic" sz="quarter" idx="130" hasCustomPrompt="1"/>
          </p:nvPr>
        </p:nvSpPr>
        <p:spPr>
          <a:xfrm>
            <a:off x="5087728" y="2719583"/>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58" name="Espace réservé pour une image  10">
            <a:extLst>
              <a:ext uri="{FF2B5EF4-FFF2-40B4-BE49-F238E27FC236}">
                <a16:creationId xmlns:a16="http://schemas.microsoft.com/office/drawing/2014/main" id="{B487657A-E22A-1CE6-22F1-7FA1D28EF2FA}"/>
              </a:ext>
            </a:extLst>
          </p:cNvPr>
          <p:cNvSpPr>
            <a:spLocks noGrp="1"/>
          </p:cNvSpPr>
          <p:nvPr>
            <p:ph type="pic" sz="quarter" idx="135" hasCustomPrompt="1"/>
          </p:nvPr>
        </p:nvSpPr>
        <p:spPr>
          <a:xfrm>
            <a:off x="6715887"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67" name="Espace réservé pour une image  10">
            <a:extLst>
              <a:ext uri="{FF2B5EF4-FFF2-40B4-BE49-F238E27FC236}">
                <a16:creationId xmlns:a16="http://schemas.microsoft.com/office/drawing/2014/main" id="{6C40A1B0-65AB-07CF-B915-8EC8ABFDD36B}"/>
              </a:ext>
            </a:extLst>
          </p:cNvPr>
          <p:cNvSpPr>
            <a:spLocks noGrp="1"/>
          </p:cNvSpPr>
          <p:nvPr>
            <p:ph type="pic" sz="quarter" idx="136" hasCustomPrompt="1"/>
          </p:nvPr>
        </p:nvSpPr>
        <p:spPr>
          <a:xfrm>
            <a:off x="8357950"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5" name="Espace réservé pour une image  10">
            <a:extLst>
              <a:ext uri="{FF2B5EF4-FFF2-40B4-BE49-F238E27FC236}">
                <a16:creationId xmlns:a16="http://schemas.microsoft.com/office/drawing/2014/main" id="{7B77F8B6-4F07-87E4-88D2-B43890AEAFD0}"/>
              </a:ext>
            </a:extLst>
          </p:cNvPr>
          <p:cNvSpPr>
            <a:spLocks noGrp="1"/>
          </p:cNvSpPr>
          <p:nvPr>
            <p:ph type="pic" sz="quarter" idx="137" hasCustomPrompt="1"/>
          </p:nvPr>
        </p:nvSpPr>
        <p:spPr>
          <a:xfrm>
            <a:off x="10126179" y="980106"/>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9" name="Espace réservé pour une image  10">
            <a:extLst>
              <a:ext uri="{FF2B5EF4-FFF2-40B4-BE49-F238E27FC236}">
                <a16:creationId xmlns:a16="http://schemas.microsoft.com/office/drawing/2014/main" id="{FA39F9A2-1317-1D6D-A9FC-C6DCC744DD7A}"/>
              </a:ext>
            </a:extLst>
          </p:cNvPr>
          <p:cNvSpPr>
            <a:spLocks noGrp="1"/>
          </p:cNvSpPr>
          <p:nvPr>
            <p:ph type="pic" sz="quarter" idx="131" hasCustomPrompt="1"/>
          </p:nvPr>
        </p:nvSpPr>
        <p:spPr>
          <a:xfrm>
            <a:off x="6715887"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5" name="Espace réservé pour une image  10">
            <a:extLst>
              <a:ext uri="{FF2B5EF4-FFF2-40B4-BE49-F238E27FC236}">
                <a16:creationId xmlns:a16="http://schemas.microsoft.com/office/drawing/2014/main" id="{BD2F6F0A-C557-72D4-935A-34C1F80B10F4}"/>
              </a:ext>
            </a:extLst>
          </p:cNvPr>
          <p:cNvSpPr>
            <a:spLocks noGrp="1"/>
          </p:cNvSpPr>
          <p:nvPr>
            <p:ph type="pic" sz="quarter" idx="132" hasCustomPrompt="1"/>
          </p:nvPr>
        </p:nvSpPr>
        <p:spPr>
          <a:xfrm>
            <a:off x="8357950"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0" name="Espace réservé pour une image  10">
            <a:extLst>
              <a:ext uri="{FF2B5EF4-FFF2-40B4-BE49-F238E27FC236}">
                <a16:creationId xmlns:a16="http://schemas.microsoft.com/office/drawing/2014/main" id="{B4EA4CB9-94D2-C640-70F3-EC2345FC4671}"/>
              </a:ext>
            </a:extLst>
          </p:cNvPr>
          <p:cNvSpPr>
            <a:spLocks noGrp="1"/>
          </p:cNvSpPr>
          <p:nvPr>
            <p:ph type="pic" sz="quarter" idx="133" hasCustomPrompt="1"/>
          </p:nvPr>
        </p:nvSpPr>
        <p:spPr>
          <a:xfrm>
            <a:off x="10126179" y="2827492"/>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94" name="Espace réservé pour une image  10">
            <a:extLst>
              <a:ext uri="{FF2B5EF4-FFF2-40B4-BE49-F238E27FC236}">
                <a16:creationId xmlns:a16="http://schemas.microsoft.com/office/drawing/2014/main" id="{D391BB91-CFFF-32DC-F02D-A793AAEF9BD2}"/>
              </a:ext>
            </a:extLst>
          </p:cNvPr>
          <p:cNvSpPr>
            <a:spLocks noGrp="1"/>
          </p:cNvSpPr>
          <p:nvPr>
            <p:ph type="pic" sz="quarter" idx="139" hasCustomPrompt="1"/>
          </p:nvPr>
        </p:nvSpPr>
        <p:spPr>
          <a:xfrm>
            <a:off x="6715887"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7" name="Espace réservé pour une image  10">
            <a:extLst>
              <a:ext uri="{FF2B5EF4-FFF2-40B4-BE49-F238E27FC236}">
                <a16:creationId xmlns:a16="http://schemas.microsoft.com/office/drawing/2014/main" id="{1B9283C6-C00C-86AD-8DF6-6055A685026F}"/>
              </a:ext>
            </a:extLst>
          </p:cNvPr>
          <p:cNvSpPr>
            <a:spLocks noGrp="1"/>
          </p:cNvSpPr>
          <p:nvPr>
            <p:ph type="pic" sz="quarter" idx="140" hasCustomPrompt="1"/>
          </p:nvPr>
        </p:nvSpPr>
        <p:spPr>
          <a:xfrm>
            <a:off x="8357950"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9" name="Espace réservé pour une image  10">
            <a:extLst>
              <a:ext uri="{FF2B5EF4-FFF2-40B4-BE49-F238E27FC236}">
                <a16:creationId xmlns:a16="http://schemas.microsoft.com/office/drawing/2014/main" id="{63F23375-D20B-59B0-5584-DE83A996D19F}"/>
              </a:ext>
            </a:extLst>
          </p:cNvPr>
          <p:cNvSpPr>
            <a:spLocks noGrp="1"/>
          </p:cNvSpPr>
          <p:nvPr>
            <p:ph type="pic" sz="quarter" idx="141" hasCustomPrompt="1"/>
          </p:nvPr>
        </p:nvSpPr>
        <p:spPr>
          <a:xfrm>
            <a:off x="10126179" y="4623710"/>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EF22ACDF-1107-71B3-B2D7-6D0D0507C42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1" name="Espace réservé du texte 9">
            <a:extLst>
              <a:ext uri="{FF2B5EF4-FFF2-40B4-BE49-F238E27FC236}">
                <a16:creationId xmlns:a16="http://schemas.microsoft.com/office/drawing/2014/main" id="{DB6D6348-BC1C-9D40-E111-8362883C74CF}"/>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13859977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structure alt">
    <p:spTree>
      <p:nvGrpSpPr>
        <p:cNvPr id="1" name=""/>
        <p:cNvGrpSpPr/>
        <p:nvPr/>
      </p:nvGrpSpPr>
      <p:grpSpPr>
        <a:xfrm>
          <a:off x="0" y="0"/>
          <a:ext cx="0" cy="0"/>
          <a:chOff x="0" y="0"/>
          <a:chExt cx="0" cy="0"/>
        </a:xfrm>
      </p:grpSpPr>
      <p:sp>
        <p:nvSpPr>
          <p:cNvPr id="36" name="Espace réservé du texte 9">
            <a:extLst>
              <a:ext uri="{FF2B5EF4-FFF2-40B4-BE49-F238E27FC236}">
                <a16:creationId xmlns:a16="http://schemas.microsoft.com/office/drawing/2014/main" id="{6057CABB-9EA8-AE98-0975-8150ECEC63B3}"/>
              </a:ext>
            </a:extLst>
          </p:cNvPr>
          <p:cNvSpPr>
            <a:spLocks noGrp="1"/>
          </p:cNvSpPr>
          <p:nvPr>
            <p:ph type="body" sz="quarter" idx="70" hasCustomPrompt="1"/>
          </p:nvPr>
        </p:nvSpPr>
        <p:spPr>
          <a:xfrm>
            <a:off x="7661955" y="1723338"/>
            <a:ext cx="1425903" cy="276999"/>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a:t>
            </a:r>
          </a:p>
        </p:txBody>
      </p:sp>
      <p:sp>
        <p:nvSpPr>
          <p:cNvPr id="37" name="Espace réservé du texte 9">
            <a:extLst>
              <a:ext uri="{FF2B5EF4-FFF2-40B4-BE49-F238E27FC236}">
                <a16:creationId xmlns:a16="http://schemas.microsoft.com/office/drawing/2014/main" id="{95A01E17-B248-5FAA-ADEA-1B58309C6C50}"/>
              </a:ext>
            </a:extLst>
          </p:cNvPr>
          <p:cNvSpPr>
            <a:spLocks noGrp="1"/>
          </p:cNvSpPr>
          <p:nvPr>
            <p:ph type="body" sz="quarter" idx="71" hasCustomPrompt="1"/>
          </p:nvPr>
        </p:nvSpPr>
        <p:spPr>
          <a:xfrm>
            <a:off x="7661955" y="1932182"/>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 name="Espace réservé du texte 9">
            <a:extLst>
              <a:ext uri="{FF2B5EF4-FFF2-40B4-BE49-F238E27FC236}">
                <a16:creationId xmlns:a16="http://schemas.microsoft.com/office/drawing/2014/main" id="{40C7B3CA-EF66-F0B5-961C-4807087964B8}"/>
              </a:ext>
            </a:extLst>
          </p:cNvPr>
          <p:cNvSpPr>
            <a:spLocks noGrp="1"/>
          </p:cNvSpPr>
          <p:nvPr>
            <p:ph type="body" sz="quarter" idx="104" hasCustomPrompt="1"/>
          </p:nvPr>
        </p:nvSpPr>
        <p:spPr>
          <a:xfrm>
            <a:off x="5445069"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DE6EE8A8-76C3-BBFB-4130-2D3BD1EB1360}"/>
              </a:ext>
            </a:extLst>
          </p:cNvPr>
          <p:cNvSpPr>
            <a:spLocks noGrp="1"/>
          </p:cNvSpPr>
          <p:nvPr>
            <p:ph type="body" sz="quarter" idx="105" hasCustomPrompt="1"/>
          </p:nvPr>
        </p:nvSpPr>
        <p:spPr>
          <a:xfrm>
            <a:off x="5445069"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0" name="Espace réservé du texte 9">
            <a:extLst>
              <a:ext uri="{FF2B5EF4-FFF2-40B4-BE49-F238E27FC236}">
                <a16:creationId xmlns:a16="http://schemas.microsoft.com/office/drawing/2014/main" id="{E04BEE98-0BA3-6498-CDB5-F1DE1284323A}"/>
              </a:ext>
            </a:extLst>
          </p:cNvPr>
          <p:cNvSpPr>
            <a:spLocks noGrp="1"/>
          </p:cNvSpPr>
          <p:nvPr>
            <p:ph type="body" sz="quarter" idx="109" hasCustomPrompt="1"/>
          </p:nvPr>
        </p:nvSpPr>
        <p:spPr>
          <a:xfrm>
            <a:off x="7661955"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1" name="Espace réservé du texte 9">
            <a:extLst>
              <a:ext uri="{FF2B5EF4-FFF2-40B4-BE49-F238E27FC236}">
                <a16:creationId xmlns:a16="http://schemas.microsoft.com/office/drawing/2014/main" id="{0ED621D7-9D65-066A-6617-412EB3D2A7B9}"/>
              </a:ext>
            </a:extLst>
          </p:cNvPr>
          <p:cNvSpPr>
            <a:spLocks noGrp="1"/>
          </p:cNvSpPr>
          <p:nvPr>
            <p:ph type="body" sz="quarter" idx="110" hasCustomPrompt="1"/>
          </p:nvPr>
        </p:nvSpPr>
        <p:spPr>
          <a:xfrm>
            <a:off x="7661955"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3" name="Espace réservé du texte 9">
            <a:extLst>
              <a:ext uri="{FF2B5EF4-FFF2-40B4-BE49-F238E27FC236}">
                <a16:creationId xmlns:a16="http://schemas.microsoft.com/office/drawing/2014/main" id="{7F811C3E-E3ED-4D23-E9B8-50275F483CB4}"/>
              </a:ext>
            </a:extLst>
          </p:cNvPr>
          <p:cNvSpPr>
            <a:spLocks noGrp="1"/>
          </p:cNvSpPr>
          <p:nvPr>
            <p:ph type="body" sz="quarter" idx="112" hasCustomPrompt="1"/>
          </p:nvPr>
        </p:nvSpPr>
        <p:spPr>
          <a:xfrm>
            <a:off x="9882918" y="3479624"/>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24" name="Espace réservé du texte 9">
            <a:extLst>
              <a:ext uri="{FF2B5EF4-FFF2-40B4-BE49-F238E27FC236}">
                <a16:creationId xmlns:a16="http://schemas.microsoft.com/office/drawing/2014/main" id="{672805DE-A26D-118F-97E8-1BA327FCDFAD}"/>
              </a:ext>
            </a:extLst>
          </p:cNvPr>
          <p:cNvSpPr>
            <a:spLocks noGrp="1"/>
          </p:cNvSpPr>
          <p:nvPr>
            <p:ph type="body" sz="quarter" idx="113" hasCustomPrompt="1"/>
          </p:nvPr>
        </p:nvSpPr>
        <p:spPr>
          <a:xfrm>
            <a:off x="9882918" y="3866784"/>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8" name="Espace réservé du texte 9">
            <a:extLst>
              <a:ext uri="{FF2B5EF4-FFF2-40B4-BE49-F238E27FC236}">
                <a16:creationId xmlns:a16="http://schemas.microsoft.com/office/drawing/2014/main" id="{3423B566-6FDB-4556-A613-A052A3ACF1E2}"/>
              </a:ext>
            </a:extLst>
          </p:cNvPr>
          <p:cNvSpPr>
            <a:spLocks noGrp="1"/>
          </p:cNvSpPr>
          <p:nvPr>
            <p:ph type="body" sz="quarter" idx="117" hasCustomPrompt="1"/>
          </p:nvPr>
        </p:nvSpPr>
        <p:spPr>
          <a:xfrm>
            <a:off x="7661953"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9" name="Espace réservé du texte 9">
            <a:extLst>
              <a:ext uri="{FF2B5EF4-FFF2-40B4-BE49-F238E27FC236}">
                <a16:creationId xmlns:a16="http://schemas.microsoft.com/office/drawing/2014/main" id="{1E96BB10-C1CA-0787-6BA9-B23C2D24449A}"/>
              </a:ext>
            </a:extLst>
          </p:cNvPr>
          <p:cNvSpPr>
            <a:spLocks noGrp="1"/>
          </p:cNvSpPr>
          <p:nvPr>
            <p:ph type="body" sz="quarter" idx="118" hasCustomPrompt="1"/>
          </p:nvPr>
        </p:nvSpPr>
        <p:spPr>
          <a:xfrm>
            <a:off x="7661953"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5" name="Espace réservé du texte 9">
            <a:extLst>
              <a:ext uri="{FF2B5EF4-FFF2-40B4-BE49-F238E27FC236}">
                <a16:creationId xmlns:a16="http://schemas.microsoft.com/office/drawing/2014/main" id="{0214AE79-232C-BD03-D3B7-E0D98A8F3E8D}"/>
              </a:ext>
            </a:extLst>
          </p:cNvPr>
          <p:cNvSpPr>
            <a:spLocks noGrp="1"/>
          </p:cNvSpPr>
          <p:nvPr>
            <p:ph type="body" sz="quarter" idx="114" hasCustomPrompt="1"/>
          </p:nvPr>
        </p:nvSpPr>
        <p:spPr>
          <a:xfrm>
            <a:off x="4707641"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Espace réservé du texte 9">
            <a:extLst>
              <a:ext uri="{FF2B5EF4-FFF2-40B4-BE49-F238E27FC236}">
                <a16:creationId xmlns:a16="http://schemas.microsoft.com/office/drawing/2014/main" id="{ECE12953-4AC1-F44F-424C-CDE0D744ADB6}"/>
              </a:ext>
            </a:extLst>
          </p:cNvPr>
          <p:cNvSpPr>
            <a:spLocks noGrp="1"/>
          </p:cNvSpPr>
          <p:nvPr>
            <p:ph type="body" sz="quarter" idx="115" hasCustomPrompt="1"/>
          </p:nvPr>
        </p:nvSpPr>
        <p:spPr>
          <a:xfrm>
            <a:off x="4707641"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7" name="Espace réservé du texte 9">
            <a:extLst>
              <a:ext uri="{FF2B5EF4-FFF2-40B4-BE49-F238E27FC236}">
                <a16:creationId xmlns:a16="http://schemas.microsoft.com/office/drawing/2014/main" id="{350CF2E0-7B9F-380D-2631-6BFAB2E3F34A}"/>
              </a:ext>
            </a:extLst>
          </p:cNvPr>
          <p:cNvSpPr>
            <a:spLocks noGrp="1"/>
          </p:cNvSpPr>
          <p:nvPr>
            <p:ph type="body" sz="quarter" idx="121" hasCustomPrompt="1"/>
          </p:nvPr>
        </p:nvSpPr>
        <p:spPr>
          <a:xfrm>
            <a:off x="6184797"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Espace réservé du texte 9">
            <a:extLst>
              <a:ext uri="{FF2B5EF4-FFF2-40B4-BE49-F238E27FC236}">
                <a16:creationId xmlns:a16="http://schemas.microsoft.com/office/drawing/2014/main" id="{2FC3D1B6-9D66-89AF-1A74-A363FB1B8974}"/>
              </a:ext>
            </a:extLst>
          </p:cNvPr>
          <p:cNvSpPr>
            <a:spLocks noGrp="1"/>
          </p:cNvSpPr>
          <p:nvPr>
            <p:ph type="body" sz="quarter" idx="122" hasCustomPrompt="1"/>
          </p:nvPr>
        </p:nvSpPr>
        <p:spPr>
          <a:xfrm>
            <a:off x="6184797"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7" name="Espace réservé du texte 9">
            <a:extLst>
              <a:ext uri="{FF2B5EF4-FFF2-40B4-BE49-F238E27FC236}">
                <a16:creationId xmlns:a16="http://schemas.microsoft.com/office/drawing/2014/main" id="{25251EC7-F886-73B3-B54B-42A948178BF6}"/>
              </a:ext>
            </a:extLst>
          </p:cNvPr>
          <p:cNvSpPr>
            <a:spLocks noGrp="1"/>
          </p:cNvSpPr>
          <p:nvPr>
            <p:ph type="body" sz="quarter" idx="125" hasCustomPrompt="1"/>
          </p:nvPr>
        </p:nvSpPr>
        <p:spPr>
          <a:xfrm>
            <a:off x="9139109"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8" name="Espace réservé du texte 9">
            <a:extLst>
              <a:ext uri="{FF2B5EF4-FFF2-40B4-BE49-F238E27FC236}">
                <a16:creationId xmlns:a16="http://schemas.microsoft.com/office/drawing/2014/main" id="{18BC4025-9A76-853B-2FAD-71CFFC0D688C}"/>
              </a:ext>
            </a:extLst>
          </p:cNvPr>
          <p:cNvSpPr>
            <a:spLocks noGrp="1"/>
          </p:cNvSpPr>
          <p:nvPr>
            <p:ph type="body" sz="quarter" idx="126" hasCustomPrompt="1"/>
          </p:nvPr>
        </p:nvSpPr>
        <p:spPr>
          <a:xfrm>
            <a:off x="9139109"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2" name="Espace réservé du texte 9">
            <a:extLst>
              <a:ext uri="{FF2B5EF4-FFF2-40B4-BE49-F238E27FC236}">
                <a16:creationId xmlns:a16="http://schemas.microsoft.com/office/drawing/2014/main" id="{955D6092-1A74-6DBC-C69A-04D6078C8493}"/>
              </a:ext>
            </a:extLst>
          </p:cNvPr>
          <p:cNvSpPr>
            <a:spLocks noGrp="1"/>
          </p:cNvSpPr>
          <p:nvPr>
            <p:ph type="body" sz="quarter" idx="127" hasCustomPrompt="1"/>
          </p:nvPr>
        </p:nvSpPr>
        <p:spPr>
          <a:xfrm>
            <a:off x="10616266" y="5431258"/>
            <a:ext cx="1425903" cy="461665"/>
          </a:xfrm>
          <a:prstGeom prst="rect">
            <a:avLst/>
          </a:prstGeom>
        </p:spPr>
        <p:txBody>
          <a:bodyPr wrap="square">
            <a:spAutoFit/>
          </a:bodyPr>
          <a:lstStyle>
            <a:lvl1pPr marL="0" indent="0" algn="ctr">
              <a:lnSpc>
                <a:spcPct val="100000"/>
              </a:lnSpc>
              <a:spcBef>
                <a:spcPts val="0"/>
              </a:spcBef>
              <a:buNone/>
              <a:defRPr lang="en-US" sz="12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9DB09E0B-72C5-C634-4C06-BCA7713F52B2}"/>
              </a:ext>
            </a:extLst>
          </p:cNvPr>
          <p:cNvSpPr>
            <a:spLocks noGrp="1"/>
          </p:cNvSpPr>
          <p:nvPr>
            <p:ph type="body" sz="quarter" idx="128" hasCustomPrompt="1"/>
          </p:nvPr>
        </p:nvSpPr>
        <p:spPr>
          <a:xfrm>
            <a:off x="10616266" y="5818418"/>
            <a:ext cx="1425903" cy="215444"/>
          </a:xfrm>
          <a:prstGeom prst="rect">
            <a:avLst/>
          </a:prstGeom>
        </p:spPr>
        <p:txBody>
          <a:bodyPr wrap="square">
            <a:spAutoFit/>
          </a:bodyPr>
          <a:lstStyle>
            <a:lvl1pPr marL="0" indent="0" algn="ctr">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 name="Espace réservé pour une image  10">
            <a:extLst>
              <a:ext uri="{FF2B5EF4-FFF2-40B4-BE49-F238E27FC236}">
                <a16:creationId xmlns:a16="http://schemas.microsoft.com/office/drawing/2014/main" id="{CE72AC94-8E9E-216E-9968-E4C9984F51A9}"/>
              </a:ext>
            </a:extLst>
          </p:cNvPr>
          <p:cNvSpPr>
            <a:spLocks noGrp="1"/>
          </p:cNvSpPr>
          <p:nvPr>
            <p:ph type="pic" sz="quarter" idx="138" hasCustomPrompt="1"/>
          </p:nvPr>
        </p:nvSpPr>
        <p:spPr>
          <a:xfrm>
            <a:off x="7933906" y="824138"/>
            <a:ext cx="882000" cy="882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4" name="Espace réservé pour une image  10">
            <a:extLst>
              <a:ext uri="{FF2B5EF4-FFF2-40B4-BE49-F238E27FC236}">
                <a16:creationId xmlns:a16="http://schemas.microsoft.com/office/drawing/2014/main" id="{19EED520-56D4-CC00-48A2-A8BCD9E84046}"/>
              </a:ext>
            </a:extLst>
          </p:cNvPr>
          <p:cNvSpPr>
            <a:spLocks noGrp="1"/>
          </p:cNvSpPr>
          <p:nvPr>
            <p:ph type="pic" sz="quarter" idx="139" hasCustomPrompt="1"/>
          </p:nvPr>
        </p:nvSpPr>
        <p:spPr>
          <a:xfrm>
            <a:off x="5772170"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7" name="Espace réservé pour une image  10">
            <a:extLst>
              <a:ext uri="{FF2B5EF4-FFF2-40B4-BE49-F238E27FC236}">
                <a16:creationId xmlns:a16="http://schemas.microsoft.com/office/drawing/2014/main" id="{22DF83AA-DD8C-8399-9945-14F5026AE37A}"/>
              </a:ext>
            </a:extLst>
          </p:cNvPr>
          <p:cNvSpPr>
            <a:spLocks noGrp="1"/>
          </p:cNvSpPr>
          <p:nvPr>
            <p:ph type="pic" sz="quarter" idx="140" hasCustomPrompt="1"/>
          </p:nvPr>
        </p:nvSpPr>
        <p:spPr>
          <a:xfrm>
            <a:off x="7987904"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pour une image  10">
            <a:extLst>
              <a:ext uri="{FF2B5EF4-FFF2-40B4-BE49-F238E27FC236}">
                <a16:creationId xmlns:a16="http://schemas.microsoft.com/office/drawing/2014/main" id="{72D61065-039F-10C2-617F-F217690262C1}"/>
              </a:ext>
            </a:extLst>
          </p:cNvPr>
          <p:cNvSpPr>
            <a:spLocks noGrp="1"/>
          </p:cNvSpPr>
          <p:nvPr>
            <p:ph type="pic" sz="quarter" idx="141" hasCustomPrompt="1"/>
          </p:nvPr>
        </p:nvSpPr>
        <p:spPr>
          <a:xfrm>
            <a:off x="10203638" y="2683571"/>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1" name="Espace réservé pour une image  10">
            <a:extLst>
              <a:ext uri="{FF2B5EF4-FFF2-40B4-BE49-F238E27FC236}">
                <a16:creationId xmlns:a16="http://schemas.microsoft.com/office/drawing/2014/main" id="{E47F1558-D104-3FB2-C4EA-5B0C7C2528E3}"/>
              </a:ext>
            </a:extLst>
          </p:cNvPr>
          <p:cNvSpPr>
            <a:spLocks noGrp="1"/>
          </p:cNvSpPr>
          <p:nvPr>
            <p:ph type="pic" sz="quarter" idx="142" hasCustomPrompt="1"/>
          </p:nvPr>
        </p:nvSpPr>
        <p:spPr>
          <a:xfrm>
            <a:off x="5033592"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2" name="Espace réservé pour une image  10">
            <a:extLst>
              <a:ext uri="{FF2B5EF4-FFF2-40B4-BE49-F238E27FC236}">
                <a16:creationId xmlns:a16="http://schemas.microsoft.com/office/drawing/2014/main" id="{779DEAD0-2E34-EEAC-7A05-8D77570BBA5E}"/>
              </a:ext>
            </a:extLst>
          </p:cNvPr>
          <p:cNvSpPr>
            <a:spLocks noGrp="1"/>
          </p:cNvSpPr>
          <p:nvPr>
            <p:ph type="pic" sz="quarter" idx="143" hasCustomPrompt="1"/>
          </p:nvPr>
        </p:nvSpPr>
        <p:spPr>
          <a:xfrm>
            <a:off x="6510748"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4" name="Espace réservé pour une image  10">
            <a:extLst>
              <a:ext uri="{FF2B5EF4-FFF2-40B4-BE49-F238E27FC236}">
                <a16:creationId xmlns:a16="http://schemas.microsoft.com/office/drawing/2014/main" id="{3B0A0450-7F85-9594-9DBD-74381240FED4}"/>
              </a:ext>
            </a:extLst>
          </p:cNvPr>
          <p:cNvSpPr>
            <a:spLocks noGrp="1"/>
          </p:cNvSpPr>
          <p:nvPr>
            <p:ph type="pic" sz="quarter" idx="144" hasCustomPrompt="1"/>
          </p:nvPr>
        </p:nvSpPr>
        <p:spPr>
          <a:xfrm>
            <a:off x="7987904"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5" name="Espace réservé pour une image  10">
            <a:extLst>
              <a:ext uri="{FF2B5EF4-FFF2-40B4-BE49-F238E27FC236}">
                <a16:creationId xmlns:a16="http://schemas.microsoft.com/office/drawing/2014/main" id="{DEFADBE5-AC17-C8E9-EA81-017D05BB977F}"/>
              </a:ext>
            </a:extLst>
          </p:cNvPr>
          <p:cNvSpPr>
            <a:spLocks noGrp="1"/>
          </p:cNvSpPr>
          <p:nvPr>
            <p:ph type="pic" sz="quarter" idx="145" hasCustomPrompt="1"/>
          </p:nvPr>
        </p:nvSpPr>
        <p:spPr>
          <a:xfrm>
            <a:off x="9465060"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6" name="Espace réservé pour une image  10">
            <a:extLst>
              <a:ext uri="{FF2B5EF4-FFF2-40B4-BE49-F238E27FC236}">
                <a16:creationId xmlns:a16="http://schemas.microsoft.com/office/drawing/2014/main" id="{F165D902-9DA9-501C-82FD-06D4ADD8F2BE}"/>
              </a:ext>
            </a:extLst>
          </p:cNvPr>
          <p:cNvSpPr>
            <a:spLocks noGrp="1"/>
          </p:cNvSpPr>
          <p:nvPr>
            <p:ph type="pic" sz="quarter" idx="146" hasCustomPrompt="1"/>
          </p:nvPr>
        </p:nvSpPr>
        <p:spPr>
          <a:xfrm>
            <a:off x="10942217" y="4638739"/>
            <a:ext cx="774000" cy="774000"/>
          </a:xfrm>
          <a:prstGeom prst="roundRect">
            <a:avLst>
              <a:gd name="adj" fmla="val 42945"/>
            </a:avLst>
          </a:prstGeom>
          <a:solidFill>
            <a:schemeClr val="tx2"/>
          </a:solid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8" name="Titre 6">
            <a:extLst>
              <a:ext uri="{FF2B5EF4-FFF2-40B4-BE49-F238E27FC236}">
                <a16:creationId xmlns:a16="http://schemas.microsoft.com/office/drawing/2014/main" id="{18C3592E-C74A-4903-8390-39652CC50715}"/>
              </a:ext>
            </a:extLst>
          </p:cNvPr>
          <p:cNvSpPr>
            <a:spLocks noGrp="1"/>
          </p:cNvSpPr>
          <p:nvPr>
            <p:ph type="title" hasCustomPrompt="1"/>
          </p:nvPr>
        </p:nvSpPr>
        <p:spPr>
          <a:xfrm>
            <a:off x="874800" y="873125"/>
            <a:ext cx="35654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8" name="Espace réservé du texte 9">
            <a:extLst>
              <a:ext uri="{FF2B5EF4-FFF2-40B4-BE49-F238E27FC236}">
                <a16:creationId xmlns:a16="http://schemas.microsoft.com/office/drawing/2014/main" id="{D277B849-07C3-06A6-9ED3-8BECCA1ABE8E}"/>
              </a:ext>
            </a:extLst>
          </p:cNvPr>
          <p:cNvSpPr>
            <a:spLocks noGrp="1"/>
          </p:cNvSpPr>
          <p:nvPr>
            <p:ph type="body" sz="quarter" idx="38" hasCustomPrompt="1"/>
          </p:nvPr>
        </p:nvSpPr>
        <p:spPr>
          <a:xfrm>
            <a:off x="874801" y="3195697"/>
            <a:ext cx="35654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28536646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one image righ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000" y="0"/>
            <a:ext cx="6096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7F5FCB26-651C-2CD0-E8C9-50717C35FCD0}"/>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968D38A9-15E7-79F8-0C8B-11C8DDC3639D}"/>
              </a:ext>
            </a:extLst>
          </p:cNvPr>
          <p:cNvSpPr>
            <a:spLocks noGrp="1"/>
          </p:cNvSpPr>
          <p:nvPr>
            <p:ph type="body" sz="quarter" idx="38" hasCustomPrompt="1"/>
          </p:nvPr>
        </p:nvSpPr>
        <p:spPr>
          <a:xfrm>
            <a:off x="874800" y="2585818"/>
            <a:ext cx="446554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71139721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one image righ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8004174" y="0"/>
            <a:ext cx="4187825"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3D4049C1-2F6D-CED7-29D6-F6DFB75670AA}"/>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0C3A818D-177D-2900-57D5-CBF6F64ABF3B}"/>
              </a:ext>
            </a:extLst>
          </p:cNvPr>
          <p:cNvSpPr>
            <a:spLocks noGrp="1"/>
          </p:cNvSpPr>
          <p:nvPr>
            <p:ph type="body" sz="quarter" idx="38" hasCustomPrompt="1"/>
          </p:nvPr>
        </p:nvSpPr>
        <p:spPr>
          <a:xfrm>
            <a:off x="874800" y="2585818"/>
            <a:ext cx="50767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99565825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3 images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6000" y="0"/>
            <a:ext cx="3048000" cy="6858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9144000" y="0"/>
            <a:ext cx="30480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0" name="Picture Placeholder 8">
            <a:extLst>
              <a:ext uri="{FF2B5EF4-FFF2-40B4-BE49-F238E27FC236}">
                <a16:creationId xmlns:a16="http://schemas.microsoft.com/office/drawing/2014/main" id="{97562793-11FF-3D44-916E-8640715EA2AA}"/>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DF03F7BF-3781-4E51-F34D-EB5EB73D8DB2}"/>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C01E39E5-2DD5-3099-AE95-86D78D201259}"/>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5316583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3 images right al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8F12B851-A369-B643-B5F7-152E1479CB38}"/>
              </a:ext>
            </a:extLst>
          </p:cNvPr>
          <p:cNvSpPr>
            <a:spLocks noGrp="1"/>
          </p:cNvSpPr>
          <p:nvPr>
            <p:ph type="pic" sz="quarter" idx="13" hasCustomPrompt="1"/>
          </p:nvPr>
        </p:nvSpPr>
        <p:spPr>
          <a:xfrm>
            <a:off x="6094659" y="3429000"/>
            <a:ext cx="3049341" cy="3429000"/>
          </a:xfrm>
          <a:prstGeom prst="rect">
            <a:avLst/>
          </a:prstGeom>
          <a:solidFill>
            <a:schemeClr val="tx2">
              <a:lumMod val="75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9" name="Picture Placeholder 8">
            <a:extLst>
              <a:ext uri="{FF2B5EF4-FFF2-40B4-BE49-F238E27FC236}">
                <a16:creationId xmlns:a16="http://schemas.microsoft.com/office/drawing/2014/main" id="{D7D5603D-C55A-2C4E-9459-39A04D7D544F}"/>
              </a:ext>
            </a:extLst>
          </p:cNvPr>
          <p:cNvSpPr>
            <a:spLocks noGrp="1"/>
          </p:cNvSpPr>
          <p:nvPr>
            <p:ph type="pic" sz="quarter" idx="12" hasCustomPrompt="1"/>
          </p:nvPr>
        </p:nvSpPr>
        <p:spPr>
          <a:xfrm>
            <a:off x="6094659" y="0"/>
            <a:ext cx="6097341"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8" name="Picture Placeholder 8">
            <a:extLst>
              <a:ext uri="{FF2B5EF4-FFF2-40B4-BE49-F238E27FC236}">
                <a16:creationId xmlns:a16="http://schemas.microsoft.com/office/drawing/2014/main" id="{D6AAACEC-D587-1245-A820-FD20FE384C44}"/>
              </a:ext>
            </a:extLst>
          </p:cNvPr>
          <p:cNvSpPr>
            <a:spLocks noGrp="1"/>
          </p:cNvSpPr>
          <p:nvPr>
            <p:ph type="pic" sz="quarter" idx="14" hasCustomPrompt="1"/>
          </p:nvPr>
        </p:nvSpPr>
        <p:spPr>
          <a:xfrm>
            <a:off x="9144000" y="3429000"/>
            <a:ext cx="30480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6" name="Titre 6">
            <a:extLst>
              <a:ext uri="{FF2B5EF4-FFF2-40B4-BE49-F238E27FC236}">
                <a16:creationId xmlns:a16="http://schemas.microsoft.com/office/drawing/2014/main" id="{AA670B8A-9857-5D90-8741-1AE6633D793B}"/>
              </a:ext>
            </a:extLst>
          </p:cNvPr>
          <p:cNvSpPr>
            <a:spLocks noGrp="1"/>
          </p:cNvSpPr>
          <p:nvPr>
            <p:ph type="title" hasCustomPrompt="1"/>
          </p:nvPr>
        </p:nvSpPr>
        <p:spPr>
          <a:xfrm>
            <a:off x="874800" y="873125"/>
            <a:ext cx="4465550" cy="2554545"/>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0" name="Espace réservé du texte 9">
            <a:extLst>
              <a:ext uri="{FF2B5EF4-FFF2-40B4-BE49-F238E27FC236}">
                <a16:creationId xmlns:a16="http://schemas.microsoft.com/office/drawing/2014/main" id="{F5B182E9-5872-7B3D-8358-7BF03A1C8537}"/>
              </a:ext>
            </a:extLst>
          </p:cNvPr>
          <p:cNvSpPr>
            <a:spLocks noGrp="1"/>
          </p:cNvSpPr>
          <p:nvPr>
            <p:ph type="body" sz="quarter" idx="38" hasCustomPrompt="1"/>
          </p:nvPr>
        </p:nvSpPr>
        <p:spPr>
          <a:xfrm>
            <a:off x="874800" y="2585818"/>
            <a:ext cx="4465550"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034423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image left and tex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6">
            <a:extLst>
              <a:ext uri="{FF2B5EF4-FFF2-40B4-BE49-F238E27FC236}">
                <a16:creationId xmlns:a16="http://schemas.microsoft.com/office/drawing/2014/main" id="{F265BA5B-D560-B80B-73FA-9A569525ADA5}"/>
              </a:ext>
            </a:extLst>
          </p:cNvPr>
          <p:cNvSpPr>
            <a:spLocks noGrp="1"/>
          </p:cNvSpPr>
          <p:nvPr>
            <p:ph type="title" hasCustomPrompt="1"/>
          </p:nvPr>
        </p:nvSpPr>
        <p:spPr>
          <a:xfrm>
            <a:off x="5093876" y="873125"/>
            <a:ext cx="4674012"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6F439928-C95B-3C13-AF0C-2A8BDCB73B26}"/>
              </a:ext>
            </a:extLst>
          </p:cNvPr>
          <p:cNvSpPr>
            <a:spLocks noGrp="1"/>
          </p:cNvSpPr>
          <p:nvPr>
            <p:ph type="body" sz="quarter" idx="38" hasCustomPrompt="1"/>
          </p:nvPr>
        </p:nvSpPr>
        <p:spPr>
          <a:xfrm>
            <a:off x="5093874" y="2585818"/>
            <a:ext cx="467401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4429890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image left and text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10292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6">
            <a:extLst>
              <a:ext uri="{FF2B5EF4-FFF2-40B4-BE49-F238E27FC236}">
                <a16:creationId xmlns:a16="http://schemas.microsoft.com/office/drawing/2014/main" id="{976199AB-C9AC-46CF-5F53-B9E25B2650D5}"/>
              </a:ext>
            </a:extLst>
          </p:cNvPr>
          <p:cNvSpPr>
            <a:spLocks noGrp="1"/>
          </p:cNvSpPr>
          <p:nvPr>
            <p:ph type="title" hasCustomPrompt="1"/>
          </p:nvPr>
        </p:nvSpPr>
        <p:spPr>
          <a:xfrm>
            <a:off x="6851650" y="873125"/>
            <a:ext cx="446563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1AFBDE14-34C6-1B55-8E00-59DA8C7EAEC8}"/>
              </a:ext>
            </a:extLst>
          </p:cNvPr>
          <p:cNvSpPr>
            <a:spLocks noGrp="1"/>
          </p:cNvSpPr>
          <p:nvPr>
            <p:ph type="body" sz="quarter" idx="38" hasCustomPrompt="1"/>
          </p:nvPr>
        </p:nvSpPr>
        <p:spPr>
          <a:xfrm>
            <a:off x="6851650" y="2585818"/>
            <a:ext cx="44656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0246210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slide 01 midnight">
    <p:bg>
      <p:bgPr>
        <a:solidFill>
          <a:srgbClr val="09092D"/>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F2F7035-953D-AF0A-D748-7A175A66CC34}"/>
              </a:ext>
            </a:extLst>
          </p:cNvPr>
          <p:cNvPicPr>
            <a:picLocks noChangeAspect="1"/>
          </p:cNvPicPr>
          <p:nvPr userDrawn="1"/>
        </p:nvPicPr>
        <p:blipFill>
          <a:blip r:embed="rId2"/>
          <a:srcRect/>
          <a:stretch/>
        </p:blipFill>
        <p:spPr>
          <a:xfrm>
            <a:off x="0" y="0"/>
            <a:ext cx="12192000" cy="6858000"/>
          </a:xfrm>
          <a:prstGeom prst="rect">
            <a:avLst/>
          </a:prstGeom>
        </p:spPr>
      </p:pic>
      <p:sp>
        <p:nvSpPr>
          <p:cNvPr id="4" name="Rectangle : avec coin arrondi 3">
            <a:extLst>
              <a:ext uri="{FF2B5EF4-FFF2-40B4-BE49-F238E27FC236}">
                <a16:creationId xmlns:a16="http://schemas.microsoft.com/office/drawing/2014/main" id="{73B8F033-73A3-A8D0-62B5-A5833E002079}"/>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978059C-86CB-CFD0-FC6B-5D749FB90A1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 name="Titre 6">
            <a:extLst>
              <a:ext uri="{FF2B5EF4-FFF2-40B4-BE49-F238E27FC236}">
                <a16:creationId xmlns:a16="http://schemas.microsoft.com/office/drawing/2014/main" id="{655FF6CF-0FA7-63DC-95D8-065848DD087D}"/>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5" name="Espace réservé du texte 9">
            <a:extLst>
              <a:ext uri="{FF2B5EF4-FFF2-40B4-BE49-F238E27FC236}">
                <a16:creationId xmlns:a16="http://schemas.microsoft.com/office/drawing/2014/main" id="{4591DA09-28A1-0FFE-024D-B80F4BBF8C57}"/>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3BDE5428-560B-FEC3-5B0B-73E2044B4ED3}"/>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3742107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age left and text">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8294D5BA-161D-704C-B4FA-A418ED2468D6}"/>
              </a:ext>
            </a:extLst>
          </p:cNvPr>
          <p:cNvSpPr>
            <a:spLocks noGrp="1"/>
          </p:cNvSpPr>
          <p:nvPr>
            <p:ph type="pic" sz="quarter" idx="12" hasCustomPrompt="1"/>
          </p:nvPr>
        </p:nvSpPr>
        <p:spPr>
          <a:xfrm>
            <a:off x="0" y="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18" name="Picture Placeholder 8">
            <a:extLst>
              <a:ext uri="{FF2B5EF4-FFF2-40B4-BE49-F238E27FC236}">
                <a16:creationId xmlns:a16="http://schemas.microsoft.com/office/drawing/2014/main" id="{7BD51CAA-7B02-704F-B9A8-2EA0A5800E0B}"/>
              </a:ext>
            </a:extLst>
          </p:cNvPr>
          <p:cNvSpPr>
            <a:spLocks noGrp="1"/>
          </p:cNvSpPr>
          <p:nvPr>
            <p:ph type="pic" sz="quarter" idx="14" hasCustomPrompt="1"/>
          </p:nvPr>
        </p:nvSpPr>
        <p:spPr>
          <a:xfrm>
            <a:off x="0" y="342900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1" name="Picture Placeholder 8">
            <a:extLst>
              <a:ext uri="{FF2B5EF4-FFF2-40B4-BE49-F238E27FC236}">
                <a16:creationId xmlns:a16="http://schemas.microsoft.com/office/drawing/2014/main" id="{704523E8-045B-E44D-8012-DE9A35F84429}"/>
              </a:ext>
            </a:extLst>
          </p:cNvPr>
          <p:cNvSpPr>
            <a:spLocks noGrp="1"/>
          </p:cNvSpPr>
          <p:nvPr>
            <p:ph type="pic" sz="quarter" idx="15" hasCustomPrompt="1"/>
          </p:nvPr>
        </p:nvSpPr>
        <p:spPr>
          <a:xfrm>
            <a:off x="2219038" y="0"/>
            <a:ext cx="2221200"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22" name="Picture Placeholder 8">
            <a:extLst>
              <a:ext uri="{FF2B5EF4-FFF2-40B4-BE49-F238E27FC236}">
                <a16:creationId xmlns:a16="http://schemas.microsoft.com/office/drawing/2014/main" id="{4CB75233-C66E-B14E-962C-D7F0C96F579F}"/>
              </a:ext>
            </a:extLst>
          </p:cNvPr>
          <p:cNvSpPr>
            <a:spLocks noGrp="1"/>
          </p:cNvSpPr>
          <p:nvPr>
            <p:ph type="pic" sz="quarter" idx="16" hasCustomPrompt="1"/>
          </p:nvPr>
        </p:nvSpPr>
        <p:spPr>
          <a:xfrm>
            <a:off x="2219038" y="3429000"/>
            <a:ext cx="2221200" cy="3429000"/>
          </a:xfrm>
          <a:prstGeom prst="rect">
            <a:avLst/>
          </a:prstGeom>
          <a:solidFill>
            <a:schemeClr val="tx2"/>
          </a:solidFill>
          <a:ln>
            <a:noFill/>
          </a:ln>
        </p:spPr>
        <p:txBody>
          <a:bodyPr wrap="square" anchor="ctr">
            <a:noAutofit/>
          </a:bodyPr>
          <a:lstStyle>
            <a:lvl1pPr marL="0" indent="0" algn="ctr">
              <a:buNone/>
              <a:defRPr sz="1200" b="1" i="0">
                <a:solidFill>
                  <a:srgbClr val="4B4BF9"/>
                </a:solidFill>
                <a:latin typeface="Foundever Sans Bold" pitchFamily="50" charset="0"/>
                <a:ea typeface="Foundever Sans Bold" pitchFamily="50" charset="0"/>
              </a:defRPr>
            </a:lvl1pPr>
          </a:lstStyle>
          <a:p>
            <a:r>
              <a:rPr lang="en-US" dirty="0"/>
              <a:t>Insert your image</a:t>
            </a:r>
          </a:p>
        </p:txBody>
      </p:sp>
      <p:sp>
        <p:nvSpPr>
          <p:cNvPr id="3" name="Titre 6">
            <a:extLst>
              <a:ext uri="{FF2B5EF4-FFF2-40B4-BE49-F238E27FC236}">
                <a16:creationId xmlns:a16="http://schemas.microsoft.com/office/drawing/2014/main" id="{7880E6A9-5184-5D21-9FFB-BC78B40CD821}"/>
              </a:ext>
            </a:extLst>
          </p:cNvPr>
          <p:cNvSpPr>
            <a:spLocks noGrp="1"/>
          </p:cNvSpPr>
          <p:nvPr>
            <p:ph type="title" hasCustomPrompt="1"/>
          </p:nvPr>
        </p:nvSpPr>
        <p:spPr>
          <a:xfrm>
            <a:off x="5093875" y="873125"/>
            <a:ext cx="532329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5" name="Espace réservé du texte 9">
            <a:extLst>
              <a:ext uri="{FF2B5EF4-FFF2-40B4-BE49-F238E27FC236}">
                <a16:creationId xmlns:a16="http://schemas.microsoft.com/office/drawing/2014/main" id="{B9AE1BF0-5C3E-7805-D79F-8DF69C2161F9}"/>
              </a:ext>
            </a:extLst>
          </p:cNvPr>
          <p:cNvSpPr>
            <a:spLocks noGrp="1"/>
          </p:cNvSpPr>
          <p:nvPr>
            <p:ph type="body" sz="quarter" idx="38" hasCustomPrompt="1"/>
          </p:nvPr>
        </p:nvSpPr>
        <p:spPr>
          <a:xfrm>
            <a:off x="5093874" y="2585818"/>
            <a:ext cx="5323299"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8822520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386079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Rectangle 5">
            <a:extLst>
              <a:ext uri="{FF2B5EF4-FFF2-40B4-BE49-F238E27FC236}">
                <a16:creationId xmlns:a16="http://schemas.microsoft.com/office/drawing/2014/main" id="{DB355CDD-BC3F-E446-B072-28F3F4518C45}"/>
              </a:ext>
            </a:extLst>
          </p:cNvPr>
          <p:cNvSpPr/>
          <p:nvPr userDrawn="1"/>
        </p:nvSpPr>
        <p:spPr>
          <a:xfrm>
            <a:off x="3860800" y="0"/>
            <a:ext cx="3890964"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28CD40C1-BDC0-F931-8AEC-3740107A1D1F}"/>
              </a:ext>
            </a:extLst>
          </p:cNvPr>
          <p:cNvSpPr>
            <a:spLocks noGrp="1"/>
          </p:cNvSpPr>
          <p:nvPr>
            <p:ph type="subTitle" idx="1" hasCustomPrompt="1"/>
          </p:nvPr>
        </p:nvSpPr>
        <p:spPr>
          <a:xfrm>
            <a:off x="4200526" y="4362107"/>
            <a:ext cx="299070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99C83056-1423-92F9-A508-BF65EEEA4219}"/>
              </a:ext>
            </a:extLst>
          </p:cNvPr>
          <p:cNvSpPr>
            <a:spLocks noGrp="1"/>
          </p:cNvSpPr>
          <p:nvPr>
            <p:ph type="title" hasCustomPrompt="1"/>
          </p:nvPr>
        </p:nvSpPr>
        <p:spPr>
          <a:xfrm>
            <a:off x="4200526" y="873125"/>
            <a:ext cx="2990704"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1E7B43C1-F883-1FCC-53BE-608C3F237824}"/>
              </a:ext>
            </a:extLst>
          </p:cNvPr>
          <p:cNvSpPr>
            <a:spLocks noGrp="1"/>
          </p:cNvSpPr>
          <p:nvPr>
            <p:ph type="body" sz="quarter" idx="11" hasCustomPrompt="1"/>
          </p:nvPr>
        </p:nvSpPr>
        <p:spPr>
          <a:xfrm>
            <a:off x="8004174" y="1773017"/>
            <a:ext cx="3852863"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8293165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sections al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6096137" y="0"/>
            <a:ext cx="30492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Rectangle 7">
            <a:extLst>
              <a:ext uri="{FF2B5EF4-FFF2-40B4-BE49-F238E27FC236}">
                <a16:creationId xmlns:a16="http://schemas.microsoft.com/office/drawing/2014/main" id="{D465F467-0D3B-864B-9929-56FD46FCA1E3}"/>
              </a:ext>
            </a:extLst>
          </p:cNvPr>
          <p:cNvSpPr/>
          <p:nvPr userDrawn="1"/>
        </p:nvSpPr>
        <p:spPr>
          <a:xfrm>
            <a:off x="9142800" y="0"/>
            <a:ext cx="304919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6">
            <a:extLst>
              <a:ext uri="{FF2B5EF4-FFF2-40B4-BE49-F238E27FC236}">
                <a16:creationId xmlns:a16="http://schemas.microsoft.com/office/drawing/2014/main" id="{14E45FEC-3150-D9FF-E80C-9F4AC2A420C9}"/>
              </a:ext>
            </a:extLst>
          </p:cNvPr>
          <p:cNvSpPr>
            <a:spLocks noGrp="1"/>
          </p:cNvSpPr>
          <p:nvPr>
            <p:ph type="title" hasCustomPrompt="1"/>
          </p:nvPr>
        </p:nvSpPr>
        <p:spPr>
          <a:xfrm>
            <a:off x="874713" y="873125"/>
            <a:ext cx="446563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 name="Espace réservé du texte 9">
            <a:extLst>
              <a:ext uri="{FF2B5EF4-FFF2-40B4-BE49-F238E27FC236}">
                <a16:creationId xmlns:a16="http://schemas.microsoft.com/office/drawing/2014/main" id="{FC5ED513-51BE-65C5-2F86-453C517666BA}"/>
              </a:ext>
            </a:extLst>
          </p:cNvPr>
          <p:cNvSpPr>
            <a:spLocks noGrp="1"/>
          </p:cNvSpPr>
          <p:nvPr>
            <p:ph type="body" sz="quarter" idx="38" hasCustomPrompt="1"/>
          </p:nvPr>
        </p:nvSpPr>
        <p:spPr>
          <a:xfrm>
            <a:off x="874713" y="2585818"/>
            <a:ext cx="4465637"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Espace réservé du texte 6">
            <a:extLst>
              <a:ext uri="{FF2B5EF4-FFF2-40B4-BE49-F238E27FC236}">
                <a16:creationId xmlns:a16="http://schemas.microsoft.com/office/drawing/2014/main" id="{FD7E84B2-D904-F386-901A-DE9EB41CC7DE}"/>
              </a:ext>
            </a:extLst>
          </p:cNvPr>
          <p:cNvSpPr>
            <a:spLocks noGrp="1"/>
          </p:cNvSpPr>
          <p:nvPr>
            <p:ph type="body" sz="quarter" idx="40" hasCustomPrompt="1"/>
          </p:nvPr>
        </p:nvSpPr>
        <p:spPr>
          <a:xfrm>
            <a:off x="9517063" y="873125"/>
            <a:ext cx="2339975" cy="1938992"/>
          </a:xfrm>
          <a:prstGeom prst="rect">
            <a:avLst/>
          </a:prstGeom>
        </p:spPr>
        <p:txBody>
          <a:bodyPr wrap="square">
            <a:spAutoFit/>
          </a:bodyPr>
          <a:lstStyle>
            <a:lvl1pPr marL="0" indent="0" algn="r">
              <a:lnSpc>
                <a:spcPct val="100000"/>
              </a:lnSpc>
              <a:spcBef>
                <a:spcPts val="0"/>
              </a:spcBef>
              <a:buNone/>
              <a:defRPr sz="2400" b="1" i="0">
                <a:solidFill>
                  <a:srgbClr val="8BF0BB"/>
                </a:solidFill>
                <a:latin typeface="Foundever Sans Bold" pitchFamily="2" charset="0"/>
                <a:ea typeface="Foundever Sans Bold" pitchFamily="2" charset="0"/>
              </a:defRPr>
            </a:lvl1pPr>
          </a:lstStyle>
          <a:p>
            <a:pPr lvl="0"/>
            <a:r>
              <a:rPr lang="en-US" dirty="0"/>
              <a:t>This is your sentence – </a:t>
            </a:r>
            <a:r>
              <a:rPr lang="en-US" dirty="0" err="1"/>
              <a:t>Foundever</a:t>
            </a:r>
            <a:r>
              <a:rPr lang="en-US" dirty="0"/>
              <a:t> Sans Bold 24pt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93C887D8-348B-C392-223D-A44E0B82F454}"/>
              </a:ext>
            </a:extLst>
          </p:cNvPr>
          <p:cNvPicPr>
            <a:picLocks noChangeAspect="1"/>
          </p:cNvPicPr>
          <p:nvPr userDrawn="1"/>
        </p:nvPicPr>
        <p:blipFill>
          <a:blip r:embed="rId2"/>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131183317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F4D9D0DA-6EFB-573B-AF87-1E075241D682}"/>
              </a:ext>
            </a:extLst>
          </p:cNvPr>
          <p:cNvSpPr>
            <a:spLocks noGrp="1"/>
          </p:cNvSpPr>
          <p:nvPr>
            <p:ph type="subTitle" idx="1" hasCustomPrompt="1"/>
          </p:nvPr>
        </p:nvSpPr>
        <p:spPr>
          <a:xfrm>
            <a:off x="874713" y="2584258"/>
            <a:ext cx="5076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F2D2042E-9A92-38AA-9DD0-AA114522FD36}"/>
              </a:ext>
            </a:extLst>
          </p:cNvPr>
          <p:cNvSpPr>
            <a:spLocks noGrp="1"/>
          </p:cNvSpPr>
          <p:nvPr>
            <p:ph type="title" hasCustomPrompt="1"/>
          </p:nvPr>
        </p:nvSpPr>
        <p:spPr>
          <a:xfrm>
            <a:off x="874713" y="873125"/>
            <a:ext cx="50768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5945793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ges comparison">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6096000" cy="3429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D1E2D1C1-A9FD-9D43-86C1-D62CE3348478}"/>
              </a:ext>
            </a:extLst>
          </p:cNvPr>
          <p:cNvSpPr>
            <a:spLocks noGrp="1"/>
          </p:cNvSpPr>
          <p:nvPr>
            <p:ph type="pic" sz="quarter" idx="71" hasCustomPrompt="1"/>
          </p:nvPr>
        </p:nvSpPr>
        <p:spPr>
          <a:xfrm>
            <a:off x="6096000" y="0"/>
            <a:ext cx="6113123"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Espace réservé du texte 4">
            <a:extLst>
              <a:ext uri="{FF2B5EF4-FFF2-40B4-BE49-F238E27FC236}">
                <a16:creationId xmlns:a16="http://schemas.microsoft.com/office/drawing/2014/main" id="{B7B87376-A214-A4D3-C061-9A768F71B599}"/>
              </a:ext>
            </a:extLst>
          </p:cNvPr>
          <p:cNvSpPr>
            <a:spLocks noGrp="1"/>
          </p:cNvSpPr>
          <p:nvPr>
            <p:ph type="body" sz="quarter" idx="72" hasCustomPrompt="1"/>
          </p:nvPr>
        </p:nvSpPr>
        <p:spPr>
          <a:xfrm>
            <a:off x="334963"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9" name="Espace réservé du texte 4">
            <a:extLst>
              <a:ext uri="{FF2B5EF4-FFF2-40B4-BE49-F238E27FC236}">
                <a16:creationId xmlns:a16="http://schemas.microsoft.com/office/drawing/2014/main" id="{1FEDD231-7F1F-3DD8-5869-CAD33F818FD8}"/>
              </a:ext>
            </a:extLst>
          </p:cNvPr>
          <p:cNvSpPr>
            <a:spLocks noGrp="1"/>
          </p:cNvSpPr>
          <p:nvPr>
            <p:ph type="body" sz="quarter" idx="73" hasCustomPrompt="1"/>
          </p:nvPr>
        </p:nvSpPr>
        <p:spPr>
          <a:xfrm>
            <a:off x="6240462" y="3672000"/>
            <a:ext cx="5616575" cy="973138"/>
          </a:xfrm>
          <a:prstGeom prst="rect">
            <a:avLst/>
          </a:prstGeom>
        </p:spPr>
        <p:txBody>
          <a:bodyPr>
            <a:spAutoFit/>
          </a:bodyPr>
          <a:lstStyle>
            <a:lvl1pPr marL="0" indent="0" algn="ctr">
              <a:lnSpc>
                <a:spcPct val="100000"/>
              </a:lnSpc>
              <a:spcBef>
                <a:spcPts val="0"/>
              </a:spcBef>
              <a:buNone/>
              <a:defRPr b="1" i="0">
                <a:solidFill>
                  <a:srgbClr val="09092D"/>
                </a:solidFill>
                <a:latin typeface="Foundever Sans Bold" pitchFamily="2" charset="0"/>
                <a:ea typeface="Foundever Sans Bold" pitchFamily="2" charset="0"/>
              </a:defRPr>
            </a:lvl1pPr>
          </a:lstStyle>
          <a:p>
            <a:pPr lvl="0"/>
            <a:r>
              <a:rPr lang="en-US" dirty="0"/>
              <a:t>This is your title – </a:t>
            </a:r>
            <a:br>
              <a:rPr lang="en-US" dirty="0"/>
            </a:br>
            <a:r>
              <a:rPr lang="en-US" dirty="0" err="1"/>
              <a:t>Foundever</a:t>
            </a:r>
            <a:r>
              <a:rPr lang="en-US" dirty="0"/>
              <a:t> Sans Bold 28pt</a:t>
            </a:r>
          </a:p>
        </p:txBody>
      </p:sp>
      <p:sp>
        <p:nvSpPr>
          <p:cNvPr id="2" name="Sous-titre 2">
            <a:extLst>
              <a:ext uri="{FF2B5EF4-FFF2-40B4-BE49-F238E27FC236}">
                <a16:creationId xmlns:a16="http://schemas.microsoft.com/office/drawing/2014/main" id="{FBBCD9A8-7A9D-DDE6-86C9-20A25380F634}"/>
              </a:ext>
            </a:extLst>
          </p:cNvPr>
          <p:cNvSpPr>
            <a:spLocks noGrp="1"/>
          </p:cNvSpPr>
          <p:nvPr>
            <p:ph type="subTitle" idx="1" hasCustomPrompt="1"/>
          </p:nvPr>
        </p:nvSpPr>
        <p:spPr>
          <a:xfrm>
            <a:off x="604837" y="4853094"/>
            <a:ext cx="5076825"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Espace réservé du texte 9">
            <a:extLst>
              <a:ext uri="{FF2B5EF4-FFF2-40B4-BE49-F238E27FC236}">
                <a16:creationId xmlns:a16="http://schemas.microsoft.com/office/drawing/2014/main" id="{43B88371-E71F-AE8B-5EC8-7E575ADF2B5B}"/>
              </a:ext>
            </a:extLst>
          </p:cNvPr>
          <p:cNvSpPr>
            <a:spLocks noGrp="1"/>
          </p:cNvSpPr>
          <p:nvPr>
            <p:ph type="body" sz="quarter" idx="66" hasCustomPrompt="1"/>
          </p:nvPr>
        </p:nvSpPr>
        <p:spPr>
          <a:xfrm>
            <a:off x="6510341" y="4853094"/>
            <a:ext cx="5076822" cy="276999"/>
          </a:xfrm>
          <a:prstGeom prst="rect">
            <a:avLst/>
          </a:prstGeom>
        </p:spPr>
        <p:txBody>
          <a:bodyPr wrap="square">
            <a:spAutoFit/>
          </a:bodyPr>
          <a:lstStyle>
            <a:lvl1pPr marL="0" indent="0" algn="ctr">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0747961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untry overview">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0" y="0"/>
            <a:ext cx="12192000" cy="370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Sous-titre 2">
            <a:extLst>
              <a:ext uri="{FF2B5EF4-FFF2-40B4-BE49-F238E27FC236}">
                <a16:creationId xmlns:a16="http://schemas.microsoft.com/office/drawing/2014/main" id="{32CE203E-A048-5792-94D4-D1751B282E25}"/>
              </a:ext>
            </a:extLst>
          </p:cNvPr>
          <p:cNvSpPr>
            <a:spLocks noGrp="1"/>
          </p:cNvSpPr>
          <p:nvPr>
            <p:ph type="subTitle" idx="1" hasCustomPrompt="1"/>
          </p:nvPr>
        </p:nvSpPr>
        <p:spPr>
          <a:xfrm>
            <a:off x="874713" y="1730887"/>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1888E7E0-55F8-2928-047A-6C8E592F23FA}"/>
              </a:ext>
            </a:extLst>
          </p:cNvPr>
          <p:cNvSpPr>
            <a:spLocks noGrp="1"/>
          </p:cNvSpPr>
          <p:nvPr>
            <p:ph type="title" hasCustomPrompt="1"/>
          </p:nvPr>
        </p:nvSpPr>
        <p:spPr>
          <a:xfrm>
            <a:off x="874801" y="873125"/>
            <a:ext cx="4465550" cy="707886"/>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Country name</a:t>
            </a:r>
          </a:p>
        </p:txBody>
      </p:sp>
    </p:spTree>
    <p:extLst>
      <p:ext uri="{BB962C8B-B14F-4D97-AF65-F5344CB8AC3E}">
        <p14:creationId xmlns:p14="http://schemas.microsoft.com/office/powerpoint/2010/main" val="13697335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te overview">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C0C6FFA-F5A1-4C44-9820-4B112B24D916}"/>
              </a:ext>
            </a:extLst>
          </p:cNvPr>
          <p:cNvSpPr/>
          <p:nvPr userDrawn="1"/>
        </p:nvSpPr>
        <p:spPr>
          <a:xfrm>
            <a:off x="5099431" y="0"/>
            <a:ext cx="4103772" cy="6867681"/>
          </a:xfrm>
          <a:prstGeom prst="rect">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sp>
        <p:nvSpPr>
          <p:cNvPr id="14" name="Picture Placeholder 8">
            <a:extLst>
              <a:ext uri="{FF2B5EF4-FFF2-40B4-BE49-F238E27FC236}">
                <a16:creationId xmlns:a16="http://schemas.microsoft.com/office/drawing/2014/main" id="{D828A2E1-363D-0A4C-9BCD-AE6203497BCF}"/>
              </a:ext>
            </a:extLst>
          </p:cNvPr>
          <p:cNvSpPr>
            <a:spLocks noGrp="1"/>
          </p:cNvSpPr>
          <p:nvPr>
            <p:ph type="pic" sz="quarter" idx="71" hasCustomPrompt="1"/>
          </p:nvPr>
        </p:nvSpPr>
        <p:spPr>
          <a:xfrm>
            <a:off x="1" y="0"/>
            <a:ext cx="5340349"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 name="Sous-titre 2">
            <a:extLst>
              <a:ext uri="{FF2B5EF4-FFF2-40B4-BE49-F238E27FC236}">
                <a16:creationId xmlns:a16="http://schemas.microsoft.com/office/drawing/2014/main" id="{098B4CF8-9D73-56AF-19B2-D88795FF5D98}"/>
              </a:ext>
            </a:extLst>
          </p:cNvPr>
          <p:cNvSpPr>
            <a:spLocks noGrp="1"/>
          </p:cNvSpPr>
          <p:nvPr>
            <p:ph type="subTitle" idx="1" hasCustomPrompt="1"/>
          </p:nvPr>
        </p:nvSpPr>
        <p:spPr>
          <a:xfrm>
            <a:off x="874713" y="2392722"/>
            <a:ext cx="3565525" cy="276999"/>
          </a:xfrm>
          <a:prstGeom prst="rect">
            <a:avLst/>
          </a:prstGeom>
        </p:spPr>
        <p:txBody>
          <a:bodyPr wrap="square">
            <a:spAutoFit/>
          </a:bodyPr>
          <a:lstStyle>
            <a:lvl1pPr marL="0" indent="0" algn="l">
              <a:lnSpc>
                <a:spcPct val="100000"/>
              </a:lnSpc>
              <a:spcBef>
                <a:spcPts val="0"/>
              </a:spcBef>
              <a:buNone/>
              <a:defRPr sz="1200" b="0" i="0">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4" name="Titre 6">
            <a:extLst>
              <a:ext uri="{FF2B5EF4-FFF2-40B4-BE49-F238E27FC236}">
                <a16:creationId xmlns:a16="http://schemas.microsoft.com/office/drawing/2014/main" id="{EE7C5BF3-1938-4520-BA15-420C908D909C}"/>
              </a:ext>
            </a:extLst>
          </p:cNvPr>
          <p:cNvSpPr>
            <a:spLocks noGrp="1"/>
          </p:cNvSpPr>
          <p:nvPr>
            <p:ph type="title" hasCustomPrompt="1"/>
          </p:nvPr>
        </p:nvSpPr>
        <p:spPr>
          <a:xfrm>
            <a:off x="874801" y="873125"/>
            <a:ext cx="422463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Site name,</a:t>
            </a:r>
            <a:br>
              <a:rPr lang="en-US" noProof="0" dirty="0"/>
            </a:br>
            <a:r>
              <a:rPr lang="en-US" noProof="0" dirty="0"/>
              <a:t>Country name</a:t>
            </a:r>
          </a:p>
        </p:txBody>
      </p:sp>
    </p:spTree>
    <p:extLst>
      <p:ext uri="{BB962C8B-B14F-4D97-AF65-F5344CB8AC3E}">
        <p14:creationId xmlns:p14="http://schemas.microsoft.com/office/powerpoint/2010/main" val="6605604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F9F5B8D-0567-F942-9015-4E79B2855F3D}"/>
              </a:ext>
            </a:extLst>
          </p:cNvPr>
          <p:cNvSpPr/>
          <p:nvPr userDrawn="1"/>
        </p:nvSpPr>
        <p:spPr>
          <a:xfrm flipH="1">
            <a:off x="-4" y="0"/>
            <a:ext cx="5087941"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pic>
        <p:nvPicPr>
          <p:cNvPr id="52" name="Image 51">
            <a:extLst>
              <a:ext uri="{FF2B5EF4-FFF2-40B4-BE49-F238E27FC236}">
                <a16:creationId xmlns:a16="http://schemas.microsoft.com/office/drawing/2014/main" id="{8BDCE1F1-F038-C444-8F71-71B052F91E87}"/>
              </a:ext>
            </a:extLst>
          </p:cNvPr>
          <p:cNvPicPr>
            <a:picLocks noChangeAspect="1"/>
          </p:cNvPicPr>
          <p:nvPr userDrawn="1"/>
        </p:nvPicPr>
        <p:blipFill rotWithShape="1">
          <a:blip r:embed="rId2">
            <a:alphaModFix amt="50000"/>
          </a:blip>
          <a:srcRect l="1" t="-1696" r="58268"/>
          <a:stretch/>
        </p:blipFill>
        <p:spPr>
          <a:xfrm>
            <a:off x="1" y="0"/>
            <a:ext cx="5087938" cy="6857999"/>
          </a:xfrm>
          <a:prstGeom prst="rect">
            <a:avLst/>
          </a:prstGeom>
        </p:spPr>
      </p:pic>
      <p:sp>
        <p:nvSpPr>
          <p:cNvPr id="4" name="Titre 1">
            <a:extLst>
              <a:ext uri="{FF2B5EF4-FFF2-40B4-BE49-F238E27FC236}">
                <a16:creationId xmlns:a16="http://schemas.microsoft.com/office/drawing/2014/main" id="{2DE9D173-97C8-BB03-85CD-8C49DE78B22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7" name="Espace réservé du texte 6">
            <a:extLst>
              <a:ext uri="{FF2B5EF4-FFF2-40B4-BE49-F238E27FC236}">
                <a16:creationId xmlns:a16="http://schemas.microsoft.com/office/drawing/2014/main" id="{759C4A09-440A-EAD4-F42A-C5E09FD56BF7}"/>
              </a:ext>
            </a:extLst>
          </p:cNvPr>
          <p:cNvSpPr>
            <a:spLocks noGrp="1"/>
          </p:cNvSpPr>
          <p:nvPr>
            <p:ph type="body" sz="quarter" idx="38" hasCustomPrompt="1"/>
          </p:nvPr>
        </p:nvSpPr>
        <p:spPr>
          <a:xfrm>
            <a:off x="10417175" y="181440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8" name="Espace réservé du texte 6">
            <a:extLst>
              <a:ext uri="{FF2B5EF4-FFF2-40B4-BE49-F238E27FC236}">
                <a16:creationId xmlns:a16="http://schemas.microsoft.com/office/drawing/2014/main" id="{84801594-C283-4231-BAAE-E348354AABD4}"/>
              </a:ext>
            </a:extLst>
          </p:cNvPr>
          <p:cNvSpPr>
            <a:spLocks noGrp="1"/>
          </p:cNvSpPr>
          <p:nvPr>
            <p:ph type="body" sz="quarter" idx="39" hasCustomPrompt="1"/>
          </p:nvPr>
        </p:nvSpPr>
        <p:spPr>
          <a:xfrm>
            <a:off x="10414800" y="129240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1" name="Espace réservé du texte 6">
            <a:extLst>
              <a:ext uri="{FF2B5EF4-FFF2-40B4-BE49-F238E27FC236}">
                <a16:creationId xmlns:a16="http://schemas.microsoft.com/office/drawing/2014/main" id="{4E8F46CA-EACF-354A-A4D0-D1E9A64CDA07}"/>
              </a:ext>
            </a:extLst>
          </p:cNvPr>
          <p:cNvSpPr>
            <a:spLocks noGrp="1"/>
          </p:cNvSpPr>
          <p:nvPr>
            <p:ph type="body" sz="quarter" idx="40" hasCustomPrompt="1"/>
          </p:nvPr>
        </p:nvSpPr>
        <p:spPr>
          <a:xfrm>
            <a:off x="10417175" y="302409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2" name="Espace réservé du texte 6">
            <a:extLst>
              <a:ext uri="{FF2B5EF4-FFF2-40B4-BE49-F238E27FC236}">
                <a16:creationId xmlns:a16="http://schemas.microsoft.com/office/drawing/2014/main" id="{070B8557-9582-E022-6AA8-43BA3A7696AA}"/>
              </a:ext>
            </a:extLst>
          </p:cNvPr>
          <p:cNvSpPr>
            <a:spLocks noGrp="1"/>
          </p:cNvSpPr>
          <p:nvPr>
            <p:ph type="body" sz="quarter" idx="41" hasCustomPrompt="1"/>
          </p:nvPr>
        </p:nvSpPr>
        <p:spPr>
          <a:xfrm>
            <a:off x="10414800" y="250209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5" name="Espace réservé du texte 6">
            <a:extLst>
              <a:ext uri="{FF2B5EF4-FFF2-40B4-BE49-F238E27FC236}">
                <a16:creationId xmlns:a16="http://schemas.microsoft.com/office/drawing/2014/main" id="{05457A5A-1617-2069-8C22-1168648BA3C6}"/>
              </a:ext>
            </a:extLst>
          </p:cNvPr>
          <p:cNvSpPr>
            <a:spLocks noGrp="1"/>
          </p:cNvSpPr>
          <p:nvPr>
            <p:ph type="body" sz="quarter" idx="44" hasCustomPrompt="1"/>
          </p:nvPr>
        </p:nvSpPr>
        <p:spPr>
          <a:xfrm>
            <a:off x="10417175" y="423378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16" name="Espace réservé du texte 6">
            <a:extLst>
              <a:ext uri="{FF2B5EF4-FFF2-40B4-BE49-F238E27FC236}">
                <a16:creationId xmlns:a16="http://schemas.microsoft.com/office/drawing/2014/main" id="{A3A9B58A-B6C1-0975-A87A-5789C68A7E01}"/>
              </a:ext>
            </a:extLst>
          </p:cNvPr>
          <p:cNvSpPr>
            <a:spLocks noGrp="1"/>
          </p:cNvSpPr>
          <p:nvPr>
            <p:ph type="body" sz="quarter" idx="45" hasCustomPrompt="1"/>
          </p:nvPr>
        </p:nvSpPr>
        <p:spPr>
          <a:xfrm>
            <a:off x="10414800" y="371178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19" name="Espace réservé du texte 6">
            <a:extLst>
              <a:ext uri="{FF2B5EF4-FFF2-40B4-BE49-F238E27FC236}">
                <a16:creationId xmlns:a16="http://schemas.microsoft.com/office/drawing/2014/main" id="{56D83455-356E-98A9-5E8E-23B4470A4FB2}"/>
              </a:ext>
            </a:extLst>
          </p:cNvPr>
          <p:cNvSpPr>
            <a:spLocks noGrp="1"/>
          </p:cNvSpPr>
          <p:nvPr>
            <p:ph type="body" sz="quarter" idx="48" hasCustomPrompt="1"/>
          </p:nvPr>
        </p:nvSpPr>
        <p:spPr>
          <a:xfrm>
            <a:off x="10417175" y="5443470"/>
            <a:ext cx="1439863" cy="230832"/>
          </a:xfrm>
          <a:prstGeom prst="rect">
            <a:avLst/>
          </a:prstGeom>
        </p:spPr>
        <p:txBody>
          <a:bodyPr wrap="square">
            <a:spAutoFit/>
          </a:bodyPr>
          <a:lstStyle>
            <a:lvl1pPr marL="0" indent="0">
              <a:lnSpc>
                <a:spcPct val="100000"/>
              </a:lnSpc>
              <a:spcBef>
                <a:spcPts val="0"/>
              </a:spcBef>
              <a:buNone/>
              <a:defRPr sz="900" b="0" i="0">
                <a:solidFill>
                  <a:srgbClr val="09092D"/>
                </a:solidFill>
                <a:latin typeface="Calibri Light" panose="020F0302020204030204" pitchFamily="34" charset="0"/>
                <a:cs typeface="Calibri Light" panose="020F0302020204030204" pitchFamily="34" charset="0"/>
              </a:defRPr>
            </a:lvl1pPr>
          </a:lstStyle>
          <a:p>
            <a:pPr lvl="0"/>
            <a:r>
              <a:rPr lang="en-US" dirty="0"/>
              <a:t>Key figure</a:t>
            </a:r>
          </a:p>
        </p:txBody>
      </p:sp>
      <p:sp>
        <p:nvSpPr>
          <p:cNvPr id="20" name="Espace réservé du texte 6">
            <a:extLst>
              <a:ext uri="{FF2B5EF4-FFF2-40B4-BE49-F238E27FC236}">
                <a16:creationId xmlns:a16="http://schemas.microsoft.com/office/drawing/2014/main" id="{8E438F51-E083-D650-EBB6-7CDCBDC8EA3D}"/>
              </a:ext>
            </a:extLst>
          </p:cNvPr>
          <p:cNvSpPr>
            <a:spLocks noGrp="1"/>
          </p:cNvSpPr>
          <p:nvPr>
            <p:ph type="body" sz="quarter" idx="49" hasCustomPrompt="1"/>
          </p:nvPr>
        </p:nvSpPr>
        <p:spPr>
          <a:xfrm>
            <a:off x="10414800" y="4921470"/>
            <a:ext cx="869905" cy="509468"/>
          </a:xfrm>
          <a:prstGeom prst="roundRect">
            <a:avLst>
              <a:gd name="adj" fmla="val 50000"/>
            </a:avLst>
          </a:prstGeom>
          <a:solidFill>
            <a:srgbClr val="F9EF77"/>
          </a:solidFill>
        </p:spPr>
        <p:txBody>
          <a:bodyPr wrap="none" lIns="108000" tIns="54000" rIns="108000" bIns="0" anchor="ctr" anchorCtr="0">
            <a:spAutoFit/>
          </a:bodyPr>
          <a:lstStyle>
            <a:lvl1pPr marL="0" indent="0" algn="l">
              <a:lnSpc>
                <a:spcPct val="100000"/>
              </a:lnSpc>
              <a:spcBef>
                <a:spcPts val="0"/>
              </a:spcBef>
              <a:buNone/>
              <a:defRPr sz="2000" b="1" i="0">
                <a:solidFill>
                  <a:srgbClr val="4B4BF9"/>
                </a:solidFill>
                <a:latin typeface="Foundever Sans Bold" pitchFamily="2" charset="0"/>
                <a:ea typeface="Foundever Sans Bold" pitchFamily="2" charset="0"/>
                <a:cs typeface="Calibri Light" panose="020F0302020204030204" pitchFamily="34" charset="0"/>
              </a:defRPr>
            </a:lvl1pPr>
          </a:lstStyle>
          <a:p>
            <a:pPr lvl="0"/>
            <a:r>
              <a:rPr lang="en-US" dirty="0"/>
              <a:t>000</a:t>
            </a:r>
          </a:p>
        </p:txBody>
      </p:sp>
      <p:sp>
        <p:nvSpPr>
          <p:cNvPr id="5" name="Sous-titre 2">
            <a:extLst>
              <a:ext uri="{FF2B5EF4-FFF2-40B4-BE49-F238E27FC236}">
                <a16:creationId xmlns:a16="http://schemas.microsoft.com/office/drawing/2014/main" id="{16B3C796-EF64-0021-6668-91A2D7F55C4C}"/>
              </a:ext>
            </a:extLst>
          </p:cNvPr>
          <p:cNvSpPr>
            <a:spLocks noGrp="1"/>
          </p:cNvSpPr>
          <p:nvPr>
            <p:ph type="subTitle" idx="1" hasCustomPrompt="1"/>
          </p:nvPr>
        </p:nvSpPr>
        <p:spPr>
          <a:xfrm>
            <a:off x="874714" y="3007613"/>
            <a:ext cx="3565525"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69965A51-EF43-F1A0-64CD-0B627C75F334}"/>
              </a:ext>
            </a:extLst>
          </p:cNvPr>
          <p:cNvSpPr>
            <a:spLocks noGrp="1"/>
          </p:cNvSpPr>
          <p:nvPr>
            <p:ph type="title" hasCustomPrompt="1"/>
          </p:nvPr>
        </p:nvSpPr>
        <p:spPr>
          <a:xfrm>
            <a:off x="874714" y="873125"/>
            <a:ext cx="356552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38867180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475F91F-AA0F-F945-AB50-D1C76AAB61F3}"/>
              </a:ext>
            </a:extLst>
          </p:cNvPr>
          <p:cNvSpPr/>
          <p:nvPr userDrawn="1"/>
        </p:nvSpPr>
        <p:spPr>
          <a:xfrm flipH="1">
            <a:off x="-1" y="1"/>
            <a:ext cx="7437436"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pic>
        <p:nvPicPr>
          <p:cNvPr id="18" name="Image 17">
            <a:extLst>
              <a:ext uri="{FF2B5EF4-FFF2-40B4-BE49-F238E27FC236}">
                <a16:creationId xmlns:a16="http://schemas.microsoft.com/office/drawing/2014/main" id="{F3221DDD-BD9B-794C-81A2-D94E51E1E6EF}"/>
              </a:ext>
            </a:extLst>
          </p:cNvPr>
          <p:cNvPicPr>
            <a:picLocks noChangeAspect="1"/>
          </p:cNvPicPr>
          <p:nvPr userDrawn="1"/>
        </p:nvPicPr>
        <p:blipFill rotWithShape="1">
          <a:blip r:embed="rId2">
            <a:alphaModFix amt="50000"/>
          </a:blip>
          <a:srcRect l="1" r="38998"/>
          <a:stretch/>
        </p:blipFill>
        <p:spPr>
          <a:xfrm>
            <a:off x="0" y="0"/>
            <a:ext cx="7437435" cy="6857999"/>
          </a:xfrm>
          <a:prstGeom prst="rect">
            <a:avLst/>
          </a:prstGeom>
        </p:spPr>
      </p:pic>
      <p:sp>
        <p:nvSpPr>
          <p:cNvPr id="21" name="Picture Placeholder 8">
            <a:extLst>
              <a:ext uri="{FF2B5EF4-FFF2-40B4-BE49-F238E27FC236}">
                <a16:creationId xmlns:a16="http://schemas.microsoft.com/office/drawing/2014/main" id="{2BD944D5-4AF4-0D43-B543-F86CAA2BA33C}"/>
              </a:ext>
            </a:extLst>
          </p:cNvPr>
          <p:cNvSpPr>
            <a:spLocks noGrp="1"/>
          </p:cNvSpPr>
          <p:nvPr>
            <p:ph type="pic" sz="quarter" idx="12" hasCustomPrompt="1"/>
          </p:nvPr>
        </p:nvSpPr>
        <p:spPr>
          <a:xfrm>
            <a:off x="0" y="0"/>
            <a:ext cx="2674937"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Titre 6">
            <a:extLst>
              <a:ext uri="{FF2B5EF4-FFF2-40B4-BE49-F238E27FC236}">
                <a16:creationId xmlns:a16="http://schemas.microsoft.com/office/drawing/2014/main" id="{9D7C3041-4678-0F62-AB6D-8F21649F61DC}"/>
              </a:ext>
            </a:extLst>
          </p:cNvPr>
          <p:cNvSpPr>
            <a:spLocks noGrp="1"/>
          </p:cNvSpPr>
          <p:nvPr>
            <p:ph type="title" hasCustomPrompt="1"/>
          </p:nvPr>
        </p:nvSpPr>
        <p:spPr>
          <a:xfrm>
            <a:off x="3289447" y="873125"/>
            <a:ext cx="3814616" cy="3170099"/>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5" name="Sous-titre 2">
            <a:extLst>
              <a:ext uri="{FF2B5EF4-FFF2-40B4-BE49-F238E27FC236}">
                <a16:creationId xmlns:a16="http://schemas.microsoft.com/office/drawing/2014/main" id="{BB28AC88-F9CF-82E0-07BF-2B548AF23C5B}"/>
              </a:ext>
            </a:extLst>
          </p:cNvPr>
          <p:cNvSpPr>
            <a:spLocks noGrp="1"/>
          </p:cNvSpPr>
          <p:nvPr>
            <p:ph type="subTitle" idx="1" hasCustomPrompt="1"/>
          </p:nvPr>
        </p:nvSpPr>
        <p:spPr>
          <a:xfrm>
            <a:off x="3289448" y="3007613"/>
            <a:ext cx="3562202"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Tree>
    <p:extLst>
      <p:ext uri="{BB962C8B-B14F-4D97-AF65-F5344CB8AC3E}">
        <p14:creationId xmlns:p14="http://schemas.microsoft.com/office/powerpoint/2010/main" val="275459498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with scree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416A17C-13B7-E24F-AF32-717B57B97F5D}"/>
              </a:ext>
            </a:extLst>
          </p:cNvPr>
          <p:cNvSpPr/>
          <p:nvPr userDrawn="1"/>
        </p:nvSpPr>
        <p:spPr>
          <a:xfrm flipH="1">
            <a:off x="-2" y="1"/>
            <a:ext cx="7104063" cy="6858000"/>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pic>
        <p:nvPicPr>
          <p:cNvPr id="25" name="Image 24">
            <a:extLst>
              <a:ext uri="{FF2B5EF4-FFF2-40B4-BE49-F238E27FC236}">
                <a16:creationId xmlns:a16="http://schemas.microsoft.com/office/drawing/2014/main" id="{A708A46A-B115-4A40-BC57-341DC4A74C02}"/>
              </a:ext>
            </a:extLst>
          </p:cNvPr>
          <p:cNvPicPr>
            <a:picLocks noChangeAspect="1"/>
          </p:cNvPicPr>
          <p:nvPr userDrawn="1"/>
        </p:nvPicPr>
        <p:blipFill rotWithShape="1">
          <a:blip r:embed="rId2">
            <a:alphaModFix amt="50000"/>
          </a:blip>
          <a:srcRect l="1" t="-1696" r="41733"/>
          <a:stretch/>
        </p:blipFill>
        <p:spPr>
          <a:xfrm>
            <a:off x="0" y="0"/>
            <a:ext cx="7104062" cy="6857999"/>
          </a:xfrm>
          <a:prstGeom prst="rect">
            <a:avLst/>
          </a:prstGeom>
        </p:spPr>
      </p:pic>
      <p:sp>
        <p:nvSpPr>
          <p:cNvPr id="18" name="Picture Placeholder 8">
            <a:extLst>
              <a:ext uri="{FF2B5EF4-FFF2-40B4-BE49-F238E27FC236}">
                <a16:creationId xmlns:a16="http://schemas.microsoft.com/office/drawing/2014/main" id="{112DA929-DDC0-F849-9A14-859D1B4BABED}"/>
              </a:ext>
            </a:extLst>
          </p:cNvPr>
          <p:cNvSpPr>
            <a:spLocks noGrp="1"/>
          </p:cNvSpPr>
          <p:nvPr>
            <p:ph type="pic" sz="quarter" idx="12" hasCustomPrompt="1"/>
          </p:nvPr>
        </p:nvSpPr>
        <p:spPr>
          <a:xfrm>
            <a:off x="5677200" y="1245600"/>
            <a:ext cx="6998738" cy="3930568"/>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Titre 1">
            <a:extLst>
              <a:ext uri="{FF2B5EF4-FFF2-40B4-BE49-F238E27FC236}">
                <a16:creationId xmlns:a16="http://schemas.microsoft.com/office/drawing/2014/main" id="{50763622-0413-C3C5-072C-30A83DAA325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38657683-7727-BFCF-4ED8-A1618A8B3DC1}"/>
              </a:ext>
            </a:extLst>
          </p:cNvPr>
          <p:cNvSpPr>
            <a:spLocks noGrp="1"/>
          </p:cNvSpPr>
          <p:nvPr>
            <p:ph type="subTitle" idx="1" hasCustomPrompt="1"/>
          </p:nvPr>
        </p:nvSpPr>
        <p:spPr>
          <a:xfrm>
            <a:off x="874714" y="3007613"/>
            <a:ext cx="4213224" cy="276999"/>
          </a:xfrm>
          <a:prstGeom prst="rect">
            <a:avLst/>
          </a:prstGeom>
        </p:spPr>
        <p:txBody>
          <a:bodyPr wrap="square">
            <a:spAutoFit/>
          </a:bodyPr>
          <a:lstStyle>
            <a:lvl1pPr marL="0" indent="0" algn="l">
              <a:lnSpc>
                <a:spcPct val="100000"/>
              </a:lnSpc>
              <a:spcBef>
                <a:spcPts val="0"/>
              </a:spcBef>
              <a:buNone/>
              <a:defRPr sz="1200" b="0" i="0">
                <a:solidFill>
                  <a:srgbClr val="FFFFFF"/>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EDD953F-F8BD-86D2-680B-925E74FE8B05}"/>
              </a:ext>
            </a:extLst>
          </p:cNvPr>
          <p:cNvSpPr>
            <a:spLocks noGrp="1"/>
          </p:cNvSpPr>
          <p:nvPr>
            <p:ph type="title" hasCustomPrompt="1"/>
          </p:nvPr>
        </p:nvSpPr>
        <p:spPr>
          <a:xfrm>
            <a:off x="874715" y="873125"/>
            <a:ext cx="4213224" cy="2554545"/>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878627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ening slide 02 midnight">
    <p:bg>
      <p:bgPr>
        <a:solidFill>
          <a:srgbClr val="09092D"/>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5ED60EE-F7B8-0E3E-7D57-5AE52F6C67EB}"/>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 avec coin arrondi 4">
            <a:extLst>
              <a:ext uri="{FF2B5EF4-FFF2-40B4-BE49-F238E27FC236}">
                <a16:creationId xmlns:a16="http://schemas.microsoft.com/office/drawing/2014/main" id="{444215AB-6189-AED3-2FF8-4BF316871911}"/>
              </a:ext>
            </a:extLst>
          </p:cNvPr>
          <p:cNvSpPr/>
          <p:nvPr userDrawn="1"/>
        </p:nvSpPr>
        <p:spPr>
          <a:xfrm flipH="1">
            <a:off x="10492353" y="630720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997E7CF4-6BCE-0C69-C108-37B0482DB8D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Titre 6">
            <a:extLst>
              <a:ext uri="{FF2B5EF4-FFF2-40B4-BE49-F238E27FC236}">
                <a16:creationId xmlns:a16="http://schemas.microsoft.com/office/drawing/2014/main" id="{700B40BA-B135-E1A9-8205-6DF038E32482}"/>
              </a:ext>
            </a:extLst>
          </p:cNvPr>
          <p:cNvSpPr>
            <a:spLocks noGrp="1"/>
          </p:cNvSpPr>
          <p:nvPr>
            <p:ph type="title" hasCustomPrompt="1"/>
          </p:nvPr>
        </p:nvSpPr>
        <p:spPr>
          <a:xfrm>
            <a:off x="874712" y="1674000"/>
            <a:ext cx="5076825" cy="2585323"/>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presentation title</a:t>
            </a:r>
          </a:p>
        </p:txBody>
      </p:sp>
      <p:sp>
        <p:nvSpPr>
          <p:cNvPr id="4" name="Espace réservé du texte 9">
            <a:extLst>
              <a:ext uri="{FF2B5EF4-FFF2-40B4-BE49-F238E27FC236}">
                <a16:creationId xmlns:a16="http://schemas.microsoft.com/office/drawing/2014/main" id="{0936ECCA-A72A-76CD-6121-E2F6060A2002}"/>
              </a:ext>
            </a:extLst>
          </p:cNvPr>
          <p:cNvSpPr>
            <a:spLocks noGrp="1"/>
          </p:cNvSpPr>
          <p:nvPr>
            <p:ph type="body" sz="quarter" idx="10" hasCustomPrompt="1"/>
          </p:nvPr>
        </p:nvSpPr>
        <p:spPr>
          <a:xfrm>
            <a:off x="874799" y="4557600"/>
            <a:ext cx="3313026"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stStyle>
          <a:p>
            <a:pPr lvl="0"/>
            <a:r>
              <a:rPr lang="en-US" dirty="0"/>
              <a:t>With a subtitle</a:t>
            </a:r>
          </a:p>
        </p:txBody>
      </p:sp>
      <p:sp>
        <p:nvSpPr>
          <p:cNvPr id="6" name="ZoneTexte 5">
            <a:extLst>
              <a:ext uri="{FF2B5EF4-FFF2-40B4-BE49-F238E27FC236}">
                <a16:creationId xmlns:a16="http://schemas.microsoft.com/office/drawing/2014/main" id="{8E42CC28-424A-032F-114B-8C18BE9AAB97}"/>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Tree>
    <p:extLst>
      <p:ext uri="{BB962C8B-B14F-4D97-AF65-F5344CB8AC3E}">
        <p14:creationId xmlns:p14="http://schemas.microsoft.com/office/powerpoint/2010/main" val="297885652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eft and ph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8004175" y="0"/>
            <a:ext cx="4187824"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65651"/>
          <a:stretch/>
        </p:blipFill>
        <p:spPr>
          <a:xfrm>
            <a:off x="8004174" y="0"/>
            <a:ext cx="4187825" cy="6858000"/>
          </a:xfrm>
          <a:prstGeom prst="rect">
            <a:avLst/>
          </a:prstGeom>
        </p:spPr>
      </p:pic>
      <p:pic>
        <p:nvPicPr>
          <p:cNvPr id="9" name="Image 8">
            <a:extLst>
              <a:ext uri="{FF2B5EF4-FFF2-40B4-BE49-F238E27FC236}">
                <a16:creationId xmlns:a16="http://schemas.microsoft.com/office/drawing/2014/main" id="{F1A948BE-B5E8-EB44-9318-42DE309DB10C}"/>
              </a:ext>
            </a:extLst>
          </p:cNvPr>
          <p:cNvPicPr>
            <a:picLocks noChangeAspect="1"/>
          </p:cNvPicPr>
          <p:nvPr userDrawn="1"/>
        </p:nvPicPr>
        <p:blipFill>
          <a:blip r:embed="rId3">
            <a:alphaModFix amt="6000"/>
          </a:blip>
          <a:stretch>
            <a:fillRect/>
          </a:stretch>
        </p:blipFill>
        <p:spPr>
          <a:xfrm>
            <a:off x="5714235" y="875748"/>
            <a:ext cx="6142803" cy="6142803"/>
          </a:xfrm>
          <a:prstGeom prst="rect">
            <a:avLst/>
          </a:prstGeom>
        </p:spPr>
      </p:pic>
      <p:sp>
        <p:nvSpPr>
          <p:cNvPr id="17" name="Picture Placeholder 13">
            <a:extLst>
              <a:ext uri="{FF2B5EF4-FFF2-40B4-BE49-F238E27FC236}">
                <a16:creationId xmlns:a16="http://schemas.microsoft.com/office/drawing/2014/main" id="{C8239464-160D-9848-AE7D-635B0B3C9741}"/>
              </a:ext>
            </a:extLst>
          </p:cNvPr>
          <p:cNvSpPr>
            <a:spLocks noGrp="1"/>
          </p:cNvSpPr>
          <p:nvPr>
            <p:ph type="pic" sz="quarter" idx="47" hasCustomPrompt="1"/>
          </p:nvPr>
        </p:nvSpPr>
        <p:spPr>
          <a:xfrm>
            <a:off x="6651463"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1B73834-9AB8-6124-81C5-8C7121516E1D}"/>
              </a:ext>
            </a:extLst>
          </p:cNvPr>
          <p:cNvSpPr>
            <a:spLocks noGrp="1"/>
          </p:cNvSpPr>
          <p:nvPr>
            <p:ph type="subTitle" idx="1" hasCustomPrompt="1"/>
          </p:nvPr>
        </p:nvSpPr>
        <p:spPr>
          <a:xfrm>
            <a:off x="1524000" y="2584258"/>
            <a:ext cx="3816350"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CEC4592-8C22-D6D1-107E-76945496A132}"/>
              </a:ext>
            </a:extLst>
          </p:cNvPr>
          <p:cNvSpPr>
            <a:spLocks noGrp="1"/>
          </p:cNvSpPr>
          <p:nvPr>
            <p:ph type="title" hasCustomPrompt="1"/>
          </p:nvPr>
        </p:nvSpPr>
        <p:spPr>
          <a:xfrm>
            <a:off x="1522800" y="873125"/>
            <a:ext cx="382030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F728D41F-6978-6A72-8934-70E1A6D9531C}"/>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303376491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right and phon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0C155F-45A3-2440-9993-C46D550A4BF9}"/>
              </a:ext>
            </a:extLst>
          </p:cNvPr>
          <p:cNvSpPr/>
          <p:nvPr userDrawn="1"/>
        </p:nvSpPr>
        <p:spPr>
          <a:xfrm>
            <a:off x="0" y="0"/>
            <a:ext cx="3540125"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E63470BD-308B-ED47-95C7-C546C775E636}"/>
              </a:ext>
            </a:extLst>
          </p:cNvPr>
          <p:cNvPicPr>
            <a:picLocks noChangeAspect="1"/>
          </p:cNvPicPr>
          <p:nvPr userDrawn="1"/>
        </p:nvPicPr>
        <p:blipFill rotWithShape="1">
          <a:blip r:embed="rId2">
            <a:alphaModFix amt="50000"/>
          </a:blip>
          <a:srcRect l="1" r="70962"/>
          <a:stretch/>
        </p:blipFill>
        <p:spPr>
          <a:xfrm>
            <a:off x="1" y="0"/>
            <a:ext cx="3540124" cy="6857999"/>
          </a:xfrm>
          <a:prstGeom prst="rect">
            <a:avLst/>
          </a:prstGeom>
        </p:spPr>
      </p:pic>
      <p:pic>
        <p:nvPicPr>
          <p:cNvPr id="17" name="Image 16">
            <a:extLst>
              <a:ext uri="{FF2B5EF4-FFF2-40B4-BE49-F238E27FC236}">
                <a16:creationId xmlns:a16="http://schemas.microsoft.com/office/drawing/2014/main" id="{44DB1E7F-C90B-1B46-A041-B8AD65826D62}"/>
              </a:ext>
            </a:extLst>
          </p:cNvPr>
          <p:cNvPicPr>
            <a:picLocks noChangeAspect="1"/>
          </p:cNvPicPr>
          <p:nvPr userDrawn="1"/>
        </p:nvPicPr>
        <p:blipFill>
          <a:blip r:embed="rId3">
            <a:alphaModFix amt="6000"/>
          </a:blip>
          <a:stretch>
            <a:fillRect/>
          </a:stretch>
        </p:blipFill>
        <p:spPr>
          <a:xfrm>
            <a:off x="334963" y="182797"/>
            <a:ext cx="6142803" cy="6142803"/>
          </a:xfrm>
          <a:prstGeom prst="rect">
            <a:avLst/>
          </a:prstGeom>
        </p:spPr>
      </p:pic>
      <p:sp>
        <p:nvSpPr>
          <p:cNvPr id="20" name="Picture Placeholder 13">
            <a:extLst>
              <a:ext uri="{FF2B5EF4-FFF2-40B4-BE49-F238E27FC236}">
                <a16:creationId xmlns:a16="http://schemas.microsoft.com/office/drawing/2014/main" id="{C69BE181-9194-E24F-9BA1-941B4773BA01}"/>
              </a:ext>
            </a:extLst>
          </p:cNvPr>
          <p:cNvSpPr>
            <a:spLocks noGrp="1"/>
          </p:cNvSpPr>
          <p:nvPr>
            <p:ph type="pic" sz="quarter" idx="47" hasCustomPrompt="1"/>
          </p:nvPr>
        </p:nvSpPr>
        <p:spPr>
          <a:xfrm>
            <a:off x="2197717"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3FB55109-27C5-3F05-C5B1-DDFA0E8798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3" name="Sous-titre 2">
            <a:extLst>
              <a:ext uri="{FF2B5EF4-FFF2-40B4-BE49-F238E27FC236}">
                <a16:creationId xmlns:a16="http://schemas.microsoft.com/office/drawing/2014/main" id="{9975154E-1556-EECA-EEA8-10ABEE7A9E7B}"/>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2270411D-E80F-C5D3-4D5A-6C781DE9844E}"/>
              </a:ext>
            </a:extLst>
          </p:cNvPr>
          <p:cNvSpPr>
            <a:spLocks noGrp="1"/>
          </p:cNvSpPr>
          <p:nvPr>
            <p:ph type="title" hasCustomPrompt="1"/>
          </p:nvPr>
        </p:nvSpPr>
        <p:spPr>
          <a:xfrm>
            <a:off x="6253910" y="873125"/>
            <a:ext cx="5063377"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7203871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eft and phone sc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A5B55F-4937-014C-ACE4-A2D1128678B1}"/>
              </a:ext>
            </a:extLst>
          </p:cNvPr>
          <p:cNvSpPr/>
          <p:nvPr userDrawn="1"/>
        </p:nvSpPr>
        <p:spPr>
          <a:xfrm>
            <a:off x="9265919" y="0"/>
            <a:ext cx="2926079"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2EDB04AD-9F2A-D842-B2E6-856D71C88738}"/>
              </a:ext>
            </a:extLst>
          </p:cNvPr>
          <p:cNvPicPr>
            <a:picLocks noChangeAspect="1"/>
          </p:cNvPicPr>
          <p:nvPr userDrawn="1"/>
        </p:nvPicPr>
        <p:blipFill rotWithShape="1">
          <a:blip r:embed="rId2">
            <a:alphaModFix amt="50000"/>
          </a:blip>
          <a:srcRect l="76000"/>
          <a:stretch/>
        </p:blipFill>
        <p:spPr>
          <a:xfrm>
            <a:off x="9265920" y="0"/>
            <a:ext cx="2926079" cy="6858000"/>
          </a:xfrm>
          <a:prstGeom prst="rect">
            <a:avLst/>
          </a:prstGeom>
        </p:spPr>
      </p:pic>
      <p:pic>
        <p:nvPicPr>
          <p:cNvPr id="21" name="Image 20">
            <a:extLst>
              <a:ext uri="{FF2B5EF4-FFF2-40B4-BE49-F238E27FC236}">
                <a16:creationId xmlns:a16="http://schemas.microsoft.com/office/drawing/2014/main" id="{6A2392CF-9DD9-B34A-A758-49145667F59C}"/>
              </a:ext>
            </a:extLst>
          </p:cNvPr>
          <p:cNvPicPr>
            <a:picLocks noChangeAspect="1"/>
          </p:cNvPicPr>
          <p:nvPr userDrawn="1"/>
        </p:nvPicPr>
        <p:blipFill>
          <a:blip r:embed="rId3">
            <a:alphaModFix amt="6000"/>
          </a:blip>
          <a:stretch>
            <a:fillRect/>
          </a:stretch>
        </p:blipFill>
        <p:spPr>
          <a:xfrm>
            <a:off x="6240464" y="875748"/>
            <a:ext cx="6142803" cy="6142803"/>
          </a:xfrm>
          <a:prstGeom prst="rect">
            <a:avLst/>
          </a:prstGeom>
        </p:spPr>
      </p:pic>
      <p:sp>
        <p:nvSpPr>
          <p:cNvPr id="36" name="Picture Placeholder 13">
            <a:extLst>
              <a:ext uri="{FF2B5EF4-FFF2-40B4-BE49-F238E27FC236}">
                <a16:creationId xmlns:a16="http://schemas.microsoft.com/office/drawing/2014/main" id="{D74966B6-A928-0242-B7F5-6AD23C67B146}"/>
              </a:ext>
            </a:extLst>
          </p:cNvPr>
          <p:cNvSpPr>
            <a:spLocks noGrp="1"/>
          </p:cNvSpPr>
          <p:nvPr>
            <p:ph type="pic" sz="quarter" idx="47" hasCustomPrompt="1"/>
          </p:nvPr>
        </p:nvSpPr>
        <p:spPr>
          <a:xfrm>
            <a:off x="8004175" y="1654175"/>
            <a:ext cx="2707200" cy="589150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4" name="Sous-titre 2">
            <a:extLst>
              <a:ext uri="{FF2B5EF4-FFF2-40B4-BE49-F238E27FC236}">
                <a16:creationId xmlns:a16="http://schemas.microsoft.com/office/drawing/2014/main" id="{254CC9C1-CA24-50FD-4B2E-B4AE815555BB}"/>
              </a:ext>
            </a:extLst>
          </p:cNvPr>
          <p:cNvSpPr>
            <a:spLocks noGrp="1"/>
          </p:cNvSpPr>
          <p:nvPr>
            <p:ph type="subTitle" idx="1" hasCustomPrompt="1"/>
          </p:nvPr>
        </p:nvSpPr>
        <p:spPr>
          <a:xfrm>
            <a:off x="1523999" y="2584258"/>
            <a:ext cx="2663825"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2DF671CD-1F57-2D3E-26CB-1FEF4397458E}"/>
              </a:ext>
            </a:extLst>
          </p:cNvPr>
          <p:cNvSpPr>
            <a:spLocks noGrp="1"/>
          </p:cNvSpPr>
          <p:nvPr>
            <p:ph type="title" hasCustomPrompt="1"/>
          </p:nvPr>
        </p:nvSpPr>
        <p:spPr>
          <a:xfrm>
            <a:off x="1522799" y="873125"/>
            <a:ext cx="5581263"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a:t>
            </a:r>
            <a:br>
              <a:rPr lang="en-US" noProof="0" dirty="0"/>
            </a:br>
            <a:r>
              <a:rPr lang="en-US" noProof="0" dirty="0"/>
              <a:t>Bold 40pt</a:t>
            </a:r>
          </a:p>
        </p:txBody>
      </p:sp>
      <p:sp>
        <p:nvSpPr>
          <p:cNvPr id="8" name="Espace réservé du texte 9">
            <a:extLst>
              <a:ext uri="{FF2B5EF4-FFF2-40B4-BE49-F238E27FC236}">
                <a16:creationId xmlns:a16="http://schemas.microsoft.com/office/drawing/2014/main" id="{34144870-C9E6-E99A-6589-1884D801619F}"/>
              </a:ext>
            </a:extLst>
          </p:cNvPr>
          <p:cNvSpPr>
            <a:spLocks noGrp="1"/>
          </p:cNvSpPr>
          <p:nvPr>
            <p:ph type="body" sz="quarter" idx="66" hasCustomPrompt="1"/>
          </p:nvPr>
        </p:nvSpPr>
        <p:spPr>
          <a:xfrm>
            <a:off x="4440238" y="2584258"/>
            <a:ext cx="26638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9804058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right and high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1"/>
            <a:ext cx="4937773" cy="4887748"/>
          </a:xfrm>
          <a:prstGeom prst="rect">
            <a:avLst/>
          </a:prstGeom>
        </p:spPr>
      </p:pic>
      <p:sp>
        <p:nvSpPr>
          <p:cNvPr id="17" name="Picture Placeholder 13">
            <a:extLst>
              <a:ext uri="{FF2B5EF4-FFF2-40B4-BE49-F238E27FC236}">
                <a16:creationId xmlns:a16="http://schemas.microsoft.com/office/drawing/2014/main" id="{A4614CC8-6D34-F245-B64A-5B020FA22616}"/>
              </a:ext>
            </a:extLst>
          </p:cNvPr>
          <p:cNvSpPr>
            <a:spLocks noGrp="1"/>
          </p:cNvSpPr>
          <p:nvPr>
            <p:ph type="pic" sz="quarter" idx="47" hasCustomPrompt="1"/>
          </p:nvPr>
        </p:nvSpPr>
        <p:spPr>
          <a:xfrm>
            <a:off x="1245754" y="875748"/>
            <a:ext cx="2355804" cy="513224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dirty="0">
                <a:solidFill>
                  <a:schemeClr val="bg2"/>
                </a:solidFill>
                <a:latin typeface="Foundever Sans Bold" pitchFamily="50" charset="0"/>
                <a:ea typeface="Foundever Sans Bold" pitchFamily="50" charset="0"/>
              </a:defRPr>
            </a:lvl1pPr>
          </a:lstStyle>
          <a:p>
            <a:pPr marL="228600" marR="0" lvl="0" indent="-228600" algn="ctr" fontAlgn="auto">
              <a:spcAft>
                <a:spcPts val="0"/>
              </a:spcAft>
              <a:buClrTx/>
              <a:buSzTx/>
              <a:tabLst/>
            </a:pPr>
            <a:r>
              <a:rPr lang="en-US" dirty="0"/>
              <a:t>Insert your screen</a:t>
            </a:r>
          </a:p>
        </p:txBody>
      </p:sp>
      <p:sp>
        <p:nvSpPr>
          <p:cNvPr id="2" name="Titre 1">
            <a:extLst>
              <a:ext uri="{FF2B5EF4-FFF2-40B4-BE49-F238E27FC236}">
                <a16:creationId xmlns:a16="http://schemas.microsoft.com/office/drawing/2014/main" id="{DD7DFC04-446B-8568-BF47-7E481ED50978}"/>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B36079A-1503-4E2B-E67F-5F1447CB95A9}"/>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AEC3287-11AD-DD11-9AFE-0E16B8645967}"/>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D1ED86FB-F90D-AD2A-4693-0737977E69FA}"/>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3810386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right and small phone screen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1D5F59-6FF9-C947-A500-5CE97DA8529C}"/>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ACDBDED3-5D18-754D-B3CF-91A725762336}"/>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29" name="Image 28">
            <a:extLst>
              <a:ext uri="{FF2B5EF4-FFF2-40B4-BE49-F238E27FC236}">
                <a16:creationId xmlns:a16="http://schemas.microsoft.com/office/drawing/2014/main" id="{EC086A1B-4C67-D348-A45F-B5AE7557036C}"/>
              </a:ext>
            </a:extLst>
          </p:cNvPr>
          <p:cNvPicPr>
            <a:picLocks noChangeAspect="1"/>
          </p:cNvPicPr>
          <p:nvPr userDrawn="1"/>
        </p:nvPicPr>
        <p:blipFill rotWithShape="1">
          <a:blip r:embed="rId3">
            <a:alphaModFix amt="6000"/>
          </a:blip>
          <a:srcRect l="19617" t="20432"/>
          <a:stretch/>
        </p:blipFill>
        <p:spPr>
          <a:xfrm>
            <a:off x="0" y="0"/>
            <a:ext cx="4937773" cy="4887747"/>
          </a:xfrm>
          <a:prstGeom prst="rect">
            <a:avLst/>
          </a:prstGeom>
        </p:spPr>
      </p:pic>
      <p:sp>
        <p:nvSpPr>
          <p:cNvPr id="18" name="Picture Placeholder 8">
            <a:extLst>
              <a:ext uri="{FF2B5EF4-FFF2-40B4-BE49-F238E27FC236}">
                <a16:creationId xmlns:a16="http://schemas.microsoft.com/office/drawing/2014/main" id="{AAA3B870-A832-5E40-9F79-EAC3F4FB8C71}"/>
              </a:ext>
            </a:extLst>
          </p:cNvPr>
          <p:cNvSpPr>
            <a:spLocks noGrp="1"/>
          </p:cNvSpPr>
          <p:nvPr>
            <p:ph type="pic" sz="quarter" idx="12" hasCustomPrompt="1"/>
          </p:nvPr>
        </p:nvSpPr>
        <p:spPr>
          <a:xfrm>
            <a:off x="1262403" y="1413196"/>
            <a:ext cx="2323419" cy="4100152"/>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lang="en-US" sz="1200" b="1" i="0" noProof="0" dirty="0">
                <a:solidFill>
                  <a:schemeClr val="bg2"/>
                </a:solidFill>
                <a:latin typeface="Foundever Sans Bold" pitchFamily="50" charset="0"/>
                <a:ea typeface="Foundever Sans Bold" pitchFamily="50" charset="0"/>
              </a:defRPr>
            </a:lvl1pPr>
          </a:lstStyle>
          <a:p>
            <a:pPr marL="228600" lvl="0" indent="-228600" algn="ctr"/>
            <a:r>
              <a:rPr lang="en-US" noProof="0" dirty="0"/>
              <a:t>Insert your screen</a:t>
            </a:r>
          </a:p>
        </p:txBody>
      </p:sp>
      <p:sp>
        <p:nvSpPr>
          <p:cNvPr id="2" name="Titre 1">
            <a:extLst>
              <a:ext uri="{FF2B5EF4-FFF2-40B4-BE49-F238E27FC236}">
                <a16:creationId xmlns:a16="http://schemas.microsoft.com/office/drawing/2014/main" id="{D7B6BAAA-8960-F7B9-9520-D80BB7D89D71}"/>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CAA60D60-2975-0FB0-4C55-F04F644B5D45}"/>
              </a:ext>
            </a:extLst>
          </p:cNvPr>
          <p:cNvSpPr>
            <a:spLocks noGrp="1"/>
          </p:cNvSpPr>
          <p:nvPr>
            <p:ph type="title" hasCustomPrompt="1"/>
          </p:nvPr>
        </p:nvSpPr>
        <p:spPr>
          <a:xfrm>
            <a:off x="4440238" y="873125"/>
            <a:ext cx="6876962"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7021A7D3-1765-A6A3-06F3-063C9F14C604}"/>
              </a:ext>
            </a:extLst>
          </p:cNvPr>
          <p:cNvSpPr>
            <a:spLocks noGrp="1"/>
          </p:cNvSpPr>
          <p:nvPr>
            <p:ph type="subTitle" idx="1" hasCustomPrompt="1"/>
          </p:nvPr>
        </p:nvSpPr>
        <p:spPr>
          <a:xfrm>
            <a:off x="4440238"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3" name="Espace réservé du texte 9">
            <a:extLst>
              <a:ext uri="{FF2B5EF4-FFF2-40B4-BE49-F238E27FC236}">
                <a16:creationId xmlns:a16="http://schemas.microsoft.com/office/drawing/2014/main" id="{D3CFB127-02A4-D5EB-E5AC-144E42F48D11}"/>
              </a:ext>
            </a:extLst>
          </p:cNvPr>
          <p:cNvSpPr>
            <a:spLocks noGrp="1"/>
          </p:cNvSpPr>
          <p:nvPr>
            <p:ph type="body" sz="quarter" idx="66" hasCustomPrompt="1"/>
          </p:nvPr>
        </p:nvSpPr>
        <p:spPr>
          <a:xfrm>
            <a:off x="8005763"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2646772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small phone screen">
    <p:spTree>
      <p:nvGrpSpPr>
        <p:cNvPr id="1" name=""/>
        <p:cNvGrpSpPr/>
        <p:nvPr/>
      </p:nvGrpSpPr>
      <p:grpSpPr>
        <a:xfrm>
          <a:off x="0" y="0"/>
          <a:ext cx="0" cy="0"/>
          <a:chOff x="0" y="0"/>
          <a:chExt cx="0" cy="0"/>
        </a:xfrm>
      </p:grpSpPr>
      <p:sp>
        <p:nvSpPr>
          <p:cNvPr id="27" name="Picture Placeholder 8">
            <a:extLst>
              <a:ext uri="{FF2B5EF4-FFF2-40B4-BE49-F238E27FC236}">
                <a16:creationId xmlns:a16="http://schemas.microsoft.com/office/drawing/2014/main" id="{147931D3-7CAE-924E-9082-1E92877CA548}"/>
              </a:ext>
            </a:extLst>
          </p:cNvPr>
          <p:cNvSpPr>
            <a:spLocks noGrp="1"/>
          </p:cNvSpPr>
          <p:nvPr>
            <p:ph type="pic" sz="quarter" idx="12" hasCustomPrompt="1"/>
          </p:nvPr>
        </p:nvSpPr>
        <p:spPr>
          <a:xfrm>
            <a:off x="8619727"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61301F3-979B-BB69-7B27-A86F9D9035EC}"/>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C620DC07-739C-B572-1065-F6D26706C583}"/>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B1985465-1590-148F-577F-D6E869137521}"/>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33258774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high phone screen">
    <p:spTree>
      <p:nvGrpSpPr>
        <p:cNvPr id="1" name=""/>
        <p:cNvGrpSpPr/>
        <p:nvPr/>
      </p:nvGrpSpPr>
      <p:grpSpPr>
        <a:xfrm>
          <a:off x="0" y="0"/>
          <a:ext cx="0" cy="0"/>
          <a:chOff x="0" y="0"/>
          <a:chExt cx="0" cy="0"/>
        </a:xfrm>
      </p:grpSpPr>
      <p:sp>
        <p:nvSpPr>
          <p:cNvPr id="44" name="Picture Placeholder 13">
            <a:extLst>
              <a:ext uri="{FF2B5EF4-FFF2-40B4-BE49-F238E27FC236}">
                <a16:creationId xmlns:a16="http://schemas.microsoft.com/office/drawing/2014/main" id="{6D8F9F60-94FF-8140-81D4-3786308CEBC9}"/>
              </a:ext>
            </a:extLst>
          </p:cNvPr>
          <p:cNvSpPr>
            <a:spLocks noGrp="1"/>
          </p:cNvSpPr>
          <p:nvPr>
            <p:ph type="pic" sz="quarter" idx="47" hasCustomPrompt="1"/>
          </p:nvPr>
        </p:nvSpPr>
        <p:spPr>
          <a:xfrm>
            <a:off x="8620192"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Sous-titre 2">
            <a:extLst>
              <a:ext uri="{FF2B5EF4-FFF2-40B4-BE49-F238E27FC236}">
                <a16:creationId xmlns:a16="http://schemas.microsoft.com/office/drawing/2014/main" id="{41D6C145-5423-E788-4AF5-EFC2900CF120}"/>
              </a:ext>
            </a:extLst>
          </p:cNvPr>
          <p:cNvSpPr>
            <a:spLocks noGrp="1"/>
          </p:cNvSpPr>
          <p:nvPr>
            <p:ph type="subTitle" idx="1" hasCustomPrompt="1"/>
          </p:nvPr>
        </p:nvSpPr>
        <p:spPr>
          <a:xfrm>
            <a:off x="874713" y="2584258"/>
            <a:ext cx="3313112"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B1641AB7-75CF-5BBD-5DBF-0106FCE4A4A2}"/>
              </a:ext>
            </a:extLst>
          </p:cNvPr>
          <p:cNvSpPr>
            <a:spLocks noGrp="1"/>
          </p:cNvSpPr>
          <p:nvPr>
            <p:ph type="title" hasCustomPrompt="1"/>
          </p:nvPr>
        </p:nvSpPr>
        <p:spPr>
          <a:xfrm>
            <a:off x="874714" y="873125"/>
            <a:ext cx="6877050"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1BB2C3D7-1BA3-933E-0CB6-17D372ADA537}"/>
              </a:ext>
            </a:extLst>
          </p:cNvPr>
          <p:cNvSpPr>
            <a:spLocks noGrp="1"/>
          </p:cNvSpPr>
          <p:nvPr>
            <p:ph type="body" sz="quarter" idx="66" hasCustomPrompt="1"/>
          </p:nvPr>
        </p:nvSpPr>
        <p:spPr>
          <a:xfrm>
            <a:off x="4440238" y="2584258"/>
            <a:ext cx="3311525" cy="276999"/>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5371287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multi phone screen right">
    <p:spTree>
      <p:nvGrpSpPr>
        <p:cNvPr id="1" name=""/>
        <p:cNvGrpSpPr/>
        <p:nvPr/>
      </p:nvGrpSpPr>
      <p:grpSpPr>
        <a:xfrm>
          <a:off x="0" y="0"/>
          <a:ext cx="0" cy="0"/>
          <a:chOff x="0" y="0"/>
          <a:chExt cx="0" cy="0"/>
        </a:xfrm>
      </p:grpSpPr>
      <p:sp>
        <p:nvSpPr>
          <p:cNvPr id="69" name="Picture Placeholder 8">
            <a:extLst>
              <a:ext uri="{FF2B5EF4-FFF2-40B4-BE49-F238E27FC236}">
                <a16:creationId xmlns:a16="http://schemas.microsoft.com/office/drawing/2014/main" id="{3DA21CFC-AE49-B341-9688-109366F4DA4A}"/>
              </a:ext>
            </a:extLst>
          </p:cNvPr>
          <p:cNvSpPr>
            <a:spLocks noGrp="1"/>
          </p:cNvSpPr>
          <p:nvPr>
            <p:ph type="pic" sz="quarter" idx="12" hasCustomPrompt="1"/>
          </p:nvPr>
        </p:nvSpPr>
        <p:spPr>
          <a:xfrm>
            <a:off x="6153404" y="1494287"/>
            <a:ext cx="2290504" cy="4031804"/>
          </a:xfrm>
          <a:prstGeom prst="rect">
            <a:avLst/>
          </a:prstGeom>
          <a:solidFill>
            <a:schemeClr val="tx2"/>
          </a:solidFill>
          <a:ln>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1" name="Picture Placeholder 8">
            <a:extLst>
              <a:ext uri="{FF2B5EF4-FFF2-40B4-BE49-F238E27FC236}">
                <a16:creationId xmlns:a16="http://schemas.microsoft.com/office/drawing/2014/main" id="{57D3F15C-C295-3442-BFD7-59EB7E0AE850}"/>
              </a:ext>
            </a:extLst>
          </p:cNvPr>
          <p:cNvSpPr>
            <a:spLocks noGrp="1"/>
          </p:cNvSpPr>
          <p:nvPr>
            <p:ph type="pic" sz="quarter" idx="67" hasCustomPrompt="1"/>
          </p:nvPr>
        </p:nvSpPr>
        <p:spPr>
          <a:xfrm>
            <a:off x="8777530"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3" name="Picture Placeholder 8">
            <a:extLst>
              <a:ext uri="{FF2B5EF4-FFF2-40B4-BE49-F238E27FC236}">
                <a16:creationId xmlns:a16="http://schemas.microsoft.com/office/drawing/2014/main" id="{C49E8037-C4B6-6443-B45A-86B72CECE060}"/>
              </a:ext>
            </a:extLst>
          </p:cNvPr>
          <p:cNvSpPr>
            <a:spLocks noGrp="1"/>
          </p:cNvSpPr>
          <p:nvPr>
            <p:ph type="pic" sz="quarter" idx="68" hasCustomPrompt="1"/>
          </p:nvPr>
        </p:nvSpPr>
        <p:spPr>
          <a:xfrm>
            <a:off x="11131066" y="1598417"/>
            <a:ext cx="2172188" cy="3823541"/>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3700B48F-FEA4-E045-C0EE-9848E678832F}"/>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6614C187-D0D0-166C-744B-9023EBECEFFB}"/>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9269114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igh multi phone screen righ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BEA328C2-593C-F846-BBF1-0CE6FBF13F08}"/>
              </a:ext>
            </a:extLst>
          </p:cNvPr>
          <p:cNvSpPr>
            <a:spLocks noGrp="1"/>
          </p:cNvSpPr>
          <p:nvPr>
            <p:ph type="pic" sz="quarter" idx="47" hasCustomPrompt="1"/>
          </p:nvPr>
        </p:nvSpPr>
        <p:spPr>
          <a:xfrm>
            <a:off x="6148075" y="1009391"/>
            <a:ext cx="2295833" cy="500159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a:outerShdw blurRad="762000" dist="127000" dir="5400000" algn="tl" rotWithShape="0">
              <a:prstClr val="black">
                <a:alpha val="20000"/>
              </a:prstClr>
            </a:outerShdw>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0" name="Picture Placeholder 13">
            <a:extLst>
              <a:ext uri="{FF2B5EF4-FFF2-40B4-BE49-F238E27FC236}">
                <a16:creationId xmlns:a16="http://schemas.microsoft.com/office/drawing/2014/main" id="{21002516-C32F-5C49-9884-3AF7C6BD0A67}"/>
              </a:ext>
            </a:extLst>
          </p:cNvPr>
          <p:cNvSpPr>
            <a:spLocks noGrp="1"/>
          </p:cNvSpPr>
          <p:nvPr>
            <p:ph type="pic" sz="quarter" idx="49" hasCustomPrompt="1"/>
          </p:nvPr>
        </p:nvSpPr>
        <p:spPr>
          <a:xfrm>
            <a:off x="8935186"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11" name="Picture Placeholder 13">
            <a:extLst>
              <a:ext uri="{FF2B5EF4-FFF2-40B4-BE49-F238E27FC236}">
                <a16:creationId xmlns:a16="http://schemas.microsoft.com/office/drawing/2014/main" id="{47DC22A5-3F5B-664D-B6CD-2CADEAF2872B}"/>
              </a:ext>
            </a:extLst>
          </p:cNvPr>
          <p:cNvSpPr>
            <a:spLocks noGrp="1"/>
          </p:cNvSpPr>
          <p:nvPr>
            <p:ph type="pic" sz="quarter" idx="69" hasCustomPrompt="1"/>
          </p:nvPr>
        </p:nvSpPr>
        <p:spPr>
          <a:xfrm>
            <a:off x="11192430" y="1330209"/>
            <a:ext cx="1999140" cy="4355235"/>
          </a:xfrm>
          <a:prstGeom prst="roundRect">
            <a:avLst>
              <a:gd name="adj" fmla="val 8708"/>
            </a:avLst>
          </a:pr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6" name="Sous-titre 2">
            <a:extLst>
              <a:ext uri="{FF2B5EF4-FFF2-40B4-BE49-F238E27FC236}">
                <a16:creationId xmlns:a16="http://schemas.microsoft.com/office/drawing/2014/main" id="{4427B2BD-C338-1247-591D-CFCF79418413}"/>
              </a:ext>
            </a:extLst>
          </p:cNvPr>
          <p:cNvSpPr>
            <a:spLocks noGrp="1"/>
          </p:cNvSpPr>
          <p:nvPr>
            <p:ph type="subTitle" idx="1" hasCustomPrompt="1"/>
          </p:nvPr>
        </p:nvSpPr>
        <p:spPr>
          <a:xfrm>
            <a:off x="874713" y="2584258"/>
            <a:ext cx="421322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20FACE9B-2A80-417F-4572-5002EC2452BF}"/>
              </a:ext>
            </a:extLst>
          </p:cNvPr>
          <p:cNvSpPr>
            <a:spLocks noGrp="1"/>
          </p:cNvSpPr>
          <p:nvPr>
            <p:ph type="title" hasCustomPrompt="1"/>
          </p:nvPr>
        </p:nvSpPr>
        <p:spPr>
          <a:xfrm>
            <a:off x="874714" y="873125"/>
            <a:ext cx="421322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18608893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igh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sp>
        <p:nvSpPr>
          <p:cNvPr id="61" name="Picture Placeholder 13">
            <a:extLst>
              <a:ext uri="{FF2B5EF4-FFF2-40B4-BE49-F238E27FC236}">
                <a16:creationId xmlns:a16="http://schemas.microsoft.com/office/drawing/2014/main" id="{1907AEAE-00ED-1E44-92FE-ECB6CCFF4408}"/>
              </a:ext>
            </a:extLst>
          </p:cNvPr>
          <p:cNvSpPr>
            <a:spLocks noGrp="1" noChangeAspect="1"/>
          </p:cNvSpPr>
          <p:nvPr>
            <p:ph type="pic" sz="quarter" idx="47" hasCustomPrompt="1"/>
          </p:nvPr>
        </p:nvSpPr>
        <p:spPr>
          <a:xfrm>
            <a:off x="3196966" y="-280628"/>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71" name="Picture Placeholder 13">
            <a:extLst>
              <a:ext uri="{FF2B5EF4-FFF2-40B4-BE49-F238E27FC236}">
                <a16:creationId xmlns:a16="http://schemas.microsoft.com/office/drawing/2014/main" id="{E82B3AFD-35B8-2544-B2F4-87C026408A9E}"/>
              </a:ext>
            </a:extLst>
          </p:cNvPr>
          <p:cNvSpPr>
            <a:spLocks noGrp="1" noChangeAspect="1"/>
          </p:cNvSpPr>
          <p:nvPr>
            <p:ph type="pic" sz="quarter" idx="48" hasCustomPrompt="1"/>
          </p:nvPr>
        </p:nvSpPr>
        <p:spPr>
          <a:xfrm>
            <a:off x="494442" y="-2536690"/>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0" name="Picture Placeholder 13">
            <a:extLst>
              <a:ext uri="{FF2B5EF4-FFF2-40B4-BE49-F238E27FC236}">
                <a16:creationId xmlns:a16="http://schemas.microsoft.com/office/drawing/2014/main" id="{0F2B8EF1-9D8C-FE43-85BE-47833CB39D27}"/>
              </a:ext>
            </a:extLst>
          </p:cNvPr>
          <p:cNvSpPr>
            <a:spLocks noGrp="1" noChangeAspect="1"/>
          </p:cNvSpPr>
          <p:nvPr>
            <p:ph type="pic" sz="quarter" idx="50" hasCustomPrompt="1"/>
          </p:nvPr>
        </p:nvSpPr>
        <p:spPr>
          <a:xfrm>
            <a:off x="494442" y="2521921"/>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91" name="Picture Placeholder 13">
            <a:extLst>
              <a:ext uri="{FF2B5EF4-FFF2-40B4-BE49-F238E27FC236}">
                <a16:creationId xmlns:a16="http://schemas.microsoft.com/office/drawing/2014/main" id="{B47C1896-0404-F24B-80C0-F77A0032CA96}"/>
              </a:ext>
            </a:extLst>
          </p:cNvPr>
          <p:cNvSpPr>
            <a:spLocks noGrp="1" noChangeAspect="1"/>
          </p:cNvSpPr>
          <p:nvPr>
            <p:ph type="pic" sz="quarter" idx="49" hasCustomPrompt="1"/>
          </p:nvPr>
        </p:nvSpPr>
        <p:spPr>
          <a:xfrm>
            <a:off x="3196966" y="4781874"/>
            <a:ext cx="2058980" cy="44856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solidFill>
            <a:schemeClr val="tx2"/>
          </a:solidFill>
          <a:ln w="9525">
            <a:solidFill>
              <a:schemeClr val="tx2">
                <a:lumMod val="90000"/>
              </a:schemeClr>
            </a:solidFill>
          </a:ln>
          <a:effectLst/>
        </p:spPr>
        <p:txBody>
          <a:bodyPr wrap="square" anchor="ctr">
            <a:noAutofit/>
          </a:bodyPr>
          <a:lstStyle>
            <a:lvl1pPr marL="228600" marR="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b="1" i="0" dirty="0">
                <a:solidFill>
                  <a:schemeClr val="bg2"/>
                </a:solidFill>
                <a:latin typeface="Foundever Sans Bold" pitchFamily="50" charset="0"/>
                <a:ea typeface="Foundever Sans Bold" pitchFamily="50" charset="0"/>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your screen</a:t>
            </a:r>
          </a:p>
        </p:txBody>
      </p:sp>
      <p:sp>
        <p:nvSpPr>
          <p:cNvPr id="4" name="Espace réservé du texte 9">
            <a:extLst>
              <a:ext uri="{FF2B5EF4-FFF2-40B4-BE49-F238E27FC236}">
                <a16:creationId xmlns:a16="http://schemas.microsoft.com/office/drawing/2014/main" id="{C700BABA-6CEC-E3F5-076E-62FEDC4A124D}"/>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7E6678F-DB6C-F8E8-383C-DF68A8D13F11}"/>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9172332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0EF321-F18A-E567-0597-2D3B311C129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5" name="Image 4">
            <a:extLst>
              <a:ext uri="{FF2B5EF4-FFF2-40B4-BE49-F238E27FC236}">
                <a16:creationId xmlns:a16="http://schemas.microsoft.com/office/drawing/2014/main" id="{0836686B-4BBE-A166-7963-EEEA5AB40A35}"/>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AC6C69F9-C96C-BB69-AEEB-C6757D202D6C}"/>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FAE0AD4C-5F0E-7FA3-3F2F-A66BF6586587}"/>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7" name="Espace réservé du texte 9">
            <a:extLst>
              <a:ext uri="{FF2B5EF4-FFF2-40B4-BE49-F238E27FC236}">
                <a16:creationId xmlns:a16="http://schemas.microsoft.com/office/drawing/2014/main" id="{9C25C4B7-1F71-B6D9-70F1-F943F5AE12E1}"/>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6" name="Espace réservé du texte 5">
            <a:extLst>
              <a:ext uri="{FF2B5EF4-FFF2-40B4-BE49-F238E27FC236}">
                <a16:creationId xmlns:a16="http://schemas.microsoft.com/office/drawing/2014/main" id="{54F4D1CB-22C2-2D9F-C08C-2BD360E7E720}"/>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31687148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multi phone screen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5B008-55D3-1944-83E4-0F8B139D4276}"/>
              </a:ext>
            </a:extLst>
          </p:cNvPr>
          <p:cNvSpPr/>
          <p:nvPr userDrawn="1"/>
        </p:nvSpPr>
        <p:spPr>
          <a:xfrm>
            <a:off x="0" y="6367549"/>
            <a:ext cx="1712422" cy="490451"/>
          </a:xfrm>
          <a:prstGeom prst="rect">
            <a:avLst/>
          </a:prstGeom>
          <a:solidFill>
            <a:srgbClr val="FFFF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Foundever Sans Bold" pitchFamily="50" charset="0"/>
              <a:ea typeface="Foundever Sans Bold" pitchFamily="50" charset="0"/>
            </a:endParaRPr>
          </a:p>
        </p:txBody>
      </p:sp>
      <p:sp>
        <p:nvSpPr>
          <p:cNvPr id="115" name="Picture Placeholder 8">
            <a:extLst>
              <a:ext uri="{FF2B5EF4-FFF2-40B4-BE49-F238E27FC236}">
                <a16:creationId xmlns:a16="http://schemas.microsoft.com/office/drawing/2014/main" id="{8654FE38-9ACA-4D4F-BF54-D516B834FD00}"/>
              </a:ext>
            </a:extLst>
          </p:cNvPr>
          <p:cNvSpPr>
            <a:spLocks noGrp="1"/>
          </p:cNvSpPr>
          <p:nvPr>
            <p:ph type="pic" sz="quarter" idx="12" hasCustomPrompt="1"/>
          </p:nvPr>
        </p:nvSpPr>
        <p:spPr>
          <a:xfrm>
            <a:off x="3189129" y="-4812"/>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8" name="Picture Placeholder 8">
            <a:extLst>
              <a:ext uri="{FF2B5EF4-FFF2-40B4-BE49-F238E27FC236}">
                <a16:creationId xmlns:a16="http://schemas.microsoft.com/office/drawing/2014/main" id="{1AD3DD88-A823-414F-9A3B-A4A454A43758}"/>
              </a:ext>
            </a:extLst>
          </p:cNvPr>
          <p:cNvSpPr>
            <a:spLocks noGrp="1"/>
          </p:cNvSpPr>
          <p:nvPr>
            <p:ph type="pic" sz="quarter" idx="52" hasCustomPrompt="1"/>
          </p:nvPr>
        </p:nvSpPr>
        <p:spPr>
          <a:xfrm>
            <a:off x="3189129" y="505769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60" name="Picture Placeholder 8">
            <a:extLst>
              <a:ext uri="{FF2B5EF4-FFF2-40B4-BE49-F238E27FC236}">
                <a16:creationId xmlns:a16="http://schemas.microsoft.com/office/drawing/2014/main" id="{6684F4FD-0443-E04D-94B1-89E66D04A8D9}"/>
              </a:ext>
            </a:extLst>
          </p:cNvPr>
          <p:cNvSpPr>
            <a:spLocks noGrp="1"/>
          </p:cNvSpPr>
          <p:nvPr>
            <p:ph type="pic" sz="quarter" idx="53" hasCustomPrompt="1"/>
          </p:nvPr>
        </p:nvSpPr>
        <p:spPr>
          <a:xfrm>
            <a:off x="495940" y="2999444"/>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82" name="Picture Placeholder 8">
            <a:extLst>
              <a:ext uri="{FF2B5EF4-FFF2-40B4-BE49-F238E27FC236}">
                <a16:creationId xmlns:a16="http://schemas.microsoft.com/office/drawing/2014/main" id="{1C82BFB1-01DF-1346-ADDA-6938E3CAF200}"/>
              </a:ext>
            </a:extLst>
          </p:cNvPr>
          <p:cNvSpPr>
            <a:spLocks noGrp="1"/>
          </p:cNvSpPr>
          <p:nvPr>
            <p:ph type="pic" sz="quarter" idx="54" hasCustomPrompt="1"/>
          </p:nvPr>
        </p:nvSpPr>
        <p:spPr>
          <a:xfrm>
            <a:off x="495940" y="-2063980"/>
            <a:ext cx="2050274" cy="3610202"/>
          </a:xfrm>
          <a:prstGeom prst="rect">
            <a:avLst/>
          </a:prstGeom>
          <a:solidFill>
            <a:schemeClr val="tx2"/>
          </a:solidFill>
          <a:ln>
            <a:solidFill>
              <a:schemeClr val="tx2">
                <a:lumMod val="90000"/>
              </a:schemeClr>
            </a:solid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Espace réservé du texte 9">
            <a:extLst>
              <a:ext uri="{FF2B5EF4-FFF2-40B4-BE49-F238E27FC236}">
                <a16:creationId xmlns:a16="http://schemas.microsoft.com/office/drawing/2014/main" id="{11269B11-79ED-BA59-9BD1-1A68D3568217}"/>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5" name="Titre 6">
            <a:extLst>
              <a:ext uri="{FF2B5EF4-FFF2-40B4-BE49-F238E27FC236}">
                <a16:creationId xmlns:a16="http://schemas.microsoft.com/office/drawing/2014/main" id="{3D235E2C-5A24-DCBB-E88B-16B011763AD5}"/>
              </a:ext>
            </a:extLst>
          </p:cNvPr>
          <p:cNvSpPr>
            <a:spLocks noGrp="1"/>
          </p:cNvSpPr>
          <p:nvPr>
            <p:ph type="title" hasCustomPrompt="1"/>
          </p:nvPr>
        </p:nvSpPr>
        <p:spPr>
          <a:xfrm>
            <a:off x="6253197" y="873125"/>
            <a:ext cx="5064089"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7075603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social media pos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3EA55-BED7-A0B7-568F-53D48FB1C1F9}"/>
              </a:ext>
            </a:extLst>
          </p:cNvPr>
          <p:cNvSpPr/>
          <p:nvPr userDrawn="1"/>
        </p:nvSpPr>
        <p:spPr>
          <a:xfrm>
            <a:off x="8904288" y="0"/>
            <a:ext cx="3287711"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C6077EED-A9C7-9F56-1E4B-9C9A44FBD5BF}"/>
              </a:ext>
            </a:extLst>
          </p:cNvPr>
          <p:cNvPicPr>
            <a:picLocks noChangeAspect="1"/>
          </p:cNvPicPr>
          <p:nvPr userDrawn="1"/>
        </p:nvPicPr>
        <p:blipFill rotWithShape="1">
          <a:blip r:embed="rId2">
            <a:alphaModFix amt="50000"/>
          </a:blip>
          <a:srcRect l="73036" r="-1"/>
          <a:stretch/>
        </p:blipFill>
        <p:spPr>
          <a:xfrm>
            <a:off x="8904288" y="0"/>
            <a:ext cx="3287711" cy="6858000"/>
          </a:xfrm>
          <a:prstGeom prst="rect">
            <a:avLst/>
          </a:prstGeom>
        </p:spPr>
      </p:pic>
      <p:pic>
        <p:nvPicPr>
          <p:cNvPr id="14" name="Image 13">
            <a:extLst>
              <a:ext uri="{FF2B5EF4-FFF2-40B4-BE49-F238E27FC236}">
                <a16:creationId xmlns:a16="http://schemas.microsoft.com/office/drawing/2014/main" id="{2FD80BEA-B21D-1E08-5CAD-2C9DF1E567DD}"/>
              </a:ext>
            </a:extLst>
          </p:cNvPr>
          <p:cNvPicPr>
            <a:picLocks noChangeAspect="1"/>
          </p:cNvPicPr>
          <p:nvPr userDrawn="1"/>
        </p:nvPicPr>
        <p:blipFill rotWithShape="1">
          <a:blip r:embed="rId3">
            <a:alphaModFix amt="6000"/>
          </a:blip>
          <a:srcRect r="3114" b="2614"/>
          <a:stretch/>
        </p:blipFill>
        <p:spPr>
          <a:xfrm>
            <a:off x="6240465" y="875749"/>
            <a:ext cx="5951536" cy="5982252"/>
          </a:xfrm>
          <a:prstGeom prst="rect">
            <a:avLst/>
          </a:prstGeom>
        </p:spPr>
      </p:pic>
      <p:sp>
        <p:nvSpPr>
          <p:cNvPr id="15" name="Picture Placeholder 8">
            <a:extLst>
              <a:ext uri="{FF2B5EF4-FFF2-40B4-BE49-F238E27FC236}">
                <a16:creationId xmlns:a16="http://schemas.microsoft.com/office/drawing/2014/main" id="{CB234491-EFC6-5357-EB12-DC39E96A180F}"/>
              </a:ext>
            </a:extLst>
          </p:cNvPr>
          <p:cNvSpPr>
            <a:spLocks noGrp="1" noChangeAspect="1"/>
          </p:cNvSpPr>
          <p:nvPr>
            <p:ph type="pic" sz="quarter" idx="54" hasCustomPrompt="1"/>
          </p:nvPr>
        </p:nvSpPr>
        <p:spPr>
          <a:xfrm>
            <a:off x="7106400" y="1435868"/>
            <a:ext cx="3563774" cy="35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pic>
        <p:nvPicPr>
          <p:cNvPr id="16" name="Image 15" descr="Une image contenant texte, clipart, arts de la table, vaisselle&#10;&#10;Description générée automatiquement">
            <a:extLst>
              <a:ext uri="{FF2B5EF4-FFF2-40B4-BE49-F238E27FC236}">
                <a16:creationId xmlns:a16="http://schemas.microsoft.com/office/drawing/2014/main" id="{6653EE96-78E6-A32E-2BBD-25589196C00B}"/>
              </a:ext>
            </a:extLst>
          </p:cNvPr>
          <p:cNvPicPr>
            <a:picLocks noChangeAspect="1"/>
          </p:cNvPicPr>
          <p:nvPr userDrawn="1"/>
        </p:nvPicPr>
        <p:blipFill>
          <a:blip r:embed="rId4"/>
          <a:stretch>
            <a:fillRect/>
          </a:stretch>
        </p:blipFill>
        <p:spPr>
          <a:xfrm>
            <a:off x="10668000" y="6480534"/>
            <a:ext cx="1189038" cy="220513"/>
          </a:xfrm>
          <a:prstGeom prst="rect">
            <a:avLst/>
          </a:prstGeom>
        </p:spPr>
      </p:pic>
      <p:sp>
        <p:nvSpPr>
          <p:cNvPr id="4" name="Sous-titre 2">
            <a:extLst>
              <a:ext uri="{FF2B5EF4-FFF2-40B4-BE49-F238E27FC236}">
                <a16:creationId xmlns:a16="http://schemas.microsoft.com/office/drawing/2014/main" id="{998653AA-5275-39D4-FBD7-510604DBEFD9}"/>
              </a:ext>
            </a:extLst>
          </p:cNvPr>
          <p:cNvSpPr>
            <a:spLocks noGrp="1"/>
          </p:cNvSpPr>
          <p:nvPr>
            <p:ph type="subTitle" idx="1" hasCustomPrompt="1"/>
          </p:nvPr>
        </p:nvSpPr>
        <p:spPr>
          <a:xfrm>
            <a:off x="874714" y="2584258"/>
            <a:ext cx="2413000" cy="461665"/>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E3886628-5E96-BAD2-29E2-E38FE16C4227}"/>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8" name="Espace réservé du texte 9">
            <a:extLst>
              <a:ext uri="{FF2B5EF4-FFF2-40B4-BE49-F238E27FC236}">
                <a16:creationId xmlns:a16="http://schemas.microsoft.com/office/drawing/2014/main" id="{383CBF08-0E95-BBA1-3EEF-A094079EFD36}"/>
              </a:ext>
            </a:extLst>
          </p:cNvPr>
          <p:cNvSpPr>
            <a:spLocks noGrp="1"/>
          </p:cNvSpPr>
          <p:nvPr>
            <p:ph type="body" sz="quarter" idx="66" hasCustomPrompt="1"/>
          </p:nvPr>
        </p:nvSpPr>
        <p:spPr>
          <a:xfrm>
            <a:off x="3540126" y="2584258"/>
            <a:ext cx="2411412" cy="46166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1096277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ocial media posts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28A7D131-B994-2F21-3C2E-7FD247D1B628}"/>
              </a:ext>
            </a:extLst>
          </p:cNvPr>
          <p:cNvSpPr>
            <a:spLocks noGrp="1"/>
          </p:cNvSpPr>
          <p:nvPr>
            <p:ph type="pic" sz="quarter" idx="53" hasCustomPrompt="1"/>
          </p:nvPr>
        </p:nvSpPr>
        <p:spPr>
          <a:xfrm>
            <a:off x="6242400" y="4961923"/>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Picture Placeholder 8">
            <a:extLst>
              <a:ext uri="{FF2B5EF4-FFF2-40B4-BE49-F238E27FC236}">
                <a16:creationId xmlns:a16="http://schemas.microsoft.com/office/drawing/2014/main" id="{6D549CDF-F8BC-7E89-10EE-34FCB1AD90A1}"/>
              </a:ext>
            </a:extLst>
          </p:cNvPr>
          <p:cNvSpPr>
            <a:spLocks noGrp="1"/>
          </p:cNvSpPr>
          <p:nvPr>
            <p:ph type="pic" sz="quarter" idx="54" hasCustomPrompt="1"/>
          </p:nvPr>
        </p:nvSpPr>
        <p:spPr>
          <a:xfrm>
            <a:off x="6242400" y="873125"/>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7" name="Picture Placeholder 8">
            <a:extLst>
              <a:ext uri="{FF2B5EF4-FFF2-40B4-BE49-F238E27FC236}">
                <a16:creationId xmlns:a16="http://schemas.microsoft.com/office/drawing/2014/main" id="{DAD4F38E-7093-903D-4BB5-A0D8FE146961}"/>
              </a:ext>
            </a:extLst>
          </p:cNvPr>
          <p:cNvSpPr>
            <a:spLocks noGrp="1"/>
          </p:cNvSpPr>
          <p:nvPr>
            <p:ph type="pic" sz="quarter" idx="55" hasCustomPrompt="1"/>
          </p:nvPr>
        </p:nvSpPr>
        <p:spPr>
          <a:xfrm>
            <a:off x="9193214" y="2766938"/>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8" name="Picture Placeholder 8">
            <a:extLst>
              <a:ext uri="{FF2B5EF4-FFF2-40B4-BE49-F238E27FC236}">
                <a16:creationId xmlns:a16="http://schemas.microsoft.com/office/drawing/2014/main" id="{9C5876EC-8279-FE22-FB7C-00B9FF0EC3EA}"/>
              </a:ext>
            </a:extLst>
          </p:cNvPr>
          <p:cNvSpPr>
            <a:spLocks noGrp="1"/>
          </p:cNvSpPr>
          <p:nvPr>
            <p:ph type="pic" sz="quarter" idx="56" hasCustomPrompt="1"/>
          </p:nvPr>
        </p:nvSpPr>
        <p:spPr>
          <a:xfrm>
            <a:off x="9193214" y="-1312729"/>
            <a:ext cx="2663824" cy="266400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Sous-titre 2">
            <a:extLst>
              <a:ext uri="{FF2B5EF4-FFF2-40B4-BE49-F238E27FC236}">
                <a16:creationId xmlns:a16="http://schemas.microsoft.com/office/drawing/2014/main" id="{DB615BE3-519C-4780-4522-0E527596E2EA}"/>
              </a:ext>
            </a:extLst>
          </p:cNvPr>
          <p:cNvSpPr>
            <a:spLocks noGrp="1"/>
          </p:cNvSpPr>
          <p:nvPr>
            <p:ph type="subTitle" idx="1" hasCustomPrompt="1"/>
          </p:nvPr>
        </p:nvSpPr>
        <p:spPr>
          <a:xfrm>
            <a:off x="874713" y="2584258"/>
            <a:ext cx="4465637"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10" name="Titre 6">
            <a:extLst>
              <a:ext uri="{FF2B5EF4-FFF2-40B4-BE49-F238E27FC236}">
                <a16:creationId xmlns:a16="http://schemas.microsoft.com/office/drawing/2014/main" id="{C2E3A70F-225D-AE90-708E-7B18424247A3}"/>
              </a:ext>
            </a:extLst>
          </p:cNvPr>
          <p:cNvSpPr>
            <a:spLocks noGrp="1"/>
          </p:cNvSpPr>
          <p:nvPr>
            <p:ph type="title" hasCustomPrompt="1"/>
          </p:nvPr>
        </p:nvSpPr>
        <p:spPr>
          <a:xfrm>
            <a:off x="874714" y="873125"/>
            <a:ext cx="446563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53493664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media posts lef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C867F0B-951F-D507-DD30-7EBE068A87D4}"/>
              </a:ext>
            </a:extLst>
          </p:cNvPr>
          <p:cNvSpPr>
            <a:spLocks noGrp="1" noChangeAspect="1"/>
          </p:cNvSpPr>
          <p:nvPr>
            <p:ph type="pic" sz="quarter" idx="54" hasCustomPrompt="1"/>
          </p:nvPr>
        </p:nvSpPr>
        <p:spPr>
          <a:xfrm>
            <a:off x="343343" y="-487562"/>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1" name="Picture Placeholder 8">
            <a:extLst>
              <a:ext uri="{FF2B5EF4-FFF2-40B4-BE49-F238E27FC236}">
                <a16:creationId xmlns:a16="http://schemas.microsoft.com/office/drawing/2014/main" id="{876234F8-5A08-B6E5-7906-56294BEE52D8}"/>
              </a:ext>
            </a:extLst>
          </p:cNvPr>
          <p:cNvSpPr>
            <a:spLocks noGrp="1" noChangeAspect="1"/>
          </p:cNvSpPr>
          <p:nvPr>
            <p:ph type="pic" sz="quarter" idx="55" hasCustomPrompt="1"/>
          </p:nvPr>
        </p:nvSpPr>
        <p:spPr>
          <a:xfrm>
            <a:off x="2968823" y="1249200"/>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0CDB923-A4AD-E3C7-05B2-45A408FE4580}"/>
              </a:ext>
            </a:extLst>
          </p:cNvPr>
          <p:cNvSpPr>
            <a:spLocks noGrp="1" noChangeAspect="1"/>
          </p:cNvSpPr>
          <p:nvPr>
            <p:ph type="pic" sz="quarter" idx="56" hasCustomPrompt="1"/>
          </p:nvPr>
        </p:nvSpPr>
        <p:spPr>
          <a:xfrm>
            <a:off x="343343" y="3144569"/>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3" name="Picture Placeholder 8">
            <a:extLst>
              <a:ext uri="{FF2B5EF4-FFF2-40B4-BE49-F238E27FC236}">
                <a16:creationId xmlns:a16="http://schemas.microsoft.com/office/drawing/2014/main" id="{5A782CA5-F6EA-06E0-31E2-9A9226954F02}"/>
              </a:ext>
            </a:extLst>
          </p:cNvPr>
          <p:cNvSpPr>
            <a:spLocks noGrp="1" noChangeAspect="1"/>
          </p:cNvSpPr>
          <p:nvPr>
            <p:ph type="pic" sz="quarter" idx="57" hasCustomPrompt="1"/>
          </p:nvPr>
        </p:nvSpPr>
        <p:spPr>
          <a:xfrm>
            <a:off x="2968823" y="4881331"/>
            <a:ext cx="2376000" cy="2376160"/>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688FEEA7-B598-AFBA-C786-4AF5002B3750}"/>
              </a:ext>
            </a:extLst>
          </p:cNvPr>
          <p:cNvSpPr>
            <a:spLocks noGrp="1"/>
          </p:cNvSpPr>
          <p:nvPr>
            <p:ph type="title" hasCustomPrompt="1"/>
          </p:nvPr>
        </p:nvSpPr>
        <p:spPr>
          <a:xfrm>
            <a:off x="6253201" y="873125"/>
            <a:ext cx="5064088"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7" name="Espace réservé du texte 9">
            <a:extLst>
              <a:ext uri="{FF2B5EF4-FFF2-40B4-BE49-F238E27FC236}">
                <a16:creationId xmlns:a16="http://schemas.microsoft.com/office/drawing/2014/main" id="{AD5C9B3A-EB5A-B269-1FC9-29714B317C71}"/>
              </a:ext>
            </a:extLst>
          </p:cNvPr>
          <p:cNvSpPr>
            <a:spLocks noGrp="1"/>
          </p:cNvSpPr>
          <p:nvPr>
            <p:ph type="body" sz="quarter" idx="11" hasCustomPrompt="1"/>
          </p:nvPr>
        </p:nvSpPr>
        <p:spPr>
          <a:xfrm>
            <a:off x="6253201" y="2585032"/>
            <a:ext cx="506408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17262937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web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5" name="Titre 6">
            <a:extLst>
              <a:ext uri="{FF2B5EF4-FFF2-40B4-BE49-F238E27FC236}">
                <a16:creationId xmlns:a16="http://schemas.microsoft.com/office/drawing/2014/main" id="{4294E9E1-B22E-2348-BEF5-E69FFD170F3A}"/>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Sous-titre 2">
            <a:extLst>
              <a:ext uri="{FF2B5EF4-FFF2-40B4-BE49-F238E27FC236}">
                <a16:creationId xmlns:a16="http://schemas.microsoft.com/office/drawing/2014/main" id="{2EDD66F8-1CE4-0DC5-DDA6-62A889B7D570}"/>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pic>
        <p:nvPicPr>
          <p:cNvPr id="2" name="Image 1" descr="Une image contenant texte, clipart, arts de la table, vaisselle&#10;&#10;Description générée automatiquement">
            <a:extLst>
              <a:ext uri="{FF2B5EF4-FFF2-40B4-BE49-F238E27FC236}">
                <a16:creationId xmlns:a16="http://schemas.microsoft.com/office/drawing/2014/main" id="{2544F929-6E50-2C26-6511-EB0EAC2EE5CB}"/>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34765731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double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0E77FC-69A4-B743-85AD-947320580241}"/>
              </a:ext>
            </a:extLst>
          </p:cNvPr>
          <p:cNvSpPr/>
          <p:nvPr userDrawn="1"/>
        </p:nvSpPr>
        <p:spPr>
          <a:xfrm>
            <a:off x="9515552" y="0"/>
            <a:ext cx="2676446"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E4D43A4E-4276-BA4C-ACE3-7A22DB0C8D9B}"/>
              </a:ext>
            </a:extLst>
          </p:cNvPr>
          <p:cNvPicPr>
            <a:picLocks noChangeAspect="1"/>
          </p:cNvPicPr>
          <p:nvPr userDrawn="1"/>
        </p:nvPicPr>
        <p:blipFill rotWithShape="1">
          <a:blip r:embed="rId2">
            <a:alphaModFix amt="50000"/>
          </a:blip>
          <a:srcRect l="78060"/>
          <a:stretch/>
        </p:blipFill>
        <p:spPr>
          <a:xfrm>
            <a:off x="9517063" y="0"/>
            <a:ext cx="2674936" cy="6858000"/>
          </a:xfrm>
          <a:prstGeom prst="rect">
            <a:avLst/>
          </a:prstGeom>
        </p:spPr>
      </p:pic>
      <p:pic>
        <p:nvPicPr>
          <p:cNvPr id="24" name="Image 23">
            <a:extLst>
              <a:ext uri="{FF2B5EF4-FFF2-40B4-BE49-F238E27FC236}">
                <a16:creationId xmlns:a16="http://schemas.microsoft.com/office/drawing/2014/main" id="{9C66046B-621C-9049-B05F-D416BCF02C1F}"/>
              </a:ext>
            </a:extLst>
          </p:cNvPr>
          <p:cNvPicPr>
            <a:picLocks noChangeAspect="1"/>
          </p:cNvPicPr>
          <p:nvPr userDrawn="1"/>
        </p:nvPicPr>
        <p:blipFill rotWithShape="1">
          <a:blip r:embed="rId3">
            <a:alphaModFix amt="6000"/>
          </a:blip>
          <a:srcRect r="52737"/>
          <a:stretch/>
        </p:blipFill>
        <p:spPr>
          <a:xfrm>
            <a:off x="9813279" y="244387"/>
            <a:ext cx="2378719" cy="5033008"/>
          </a:xfrm>
          <a:prstGeom prst="rect">
            <a:avLst/>
          </a:prstGeom>
        </p:spPr>
      </p:pic>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7F272875-4FB2-6A44-B3BE-B30B2B634126}"/>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2" name="Sous-titre 2">
            <a:extLst>
              <a:ext uri="{FF2B5EF4-FFF2-40B4-BE49-F238E27FC236}">
                <a16:creationId xmlns:a16="http://schemas.microsoft.com/office/drawing/2014/main" id="{58B251EA-F724-7C71-A88F-84C3E03A8ECD}"/>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35B2A909-E8D9-D1B3-76AE-280C1A19462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pic>
        <p:nvPicPr>
          <p:cNvPr id="3" name="Image 2" descr="Une image contenant texte, clipart, arts de la table, vaisselle&#10;&#10;Description générée automatiquement">
            <a:extLst>
              <a:ext uri="{FF2B5EF4-FFF2-40B4-BE49-F238E27FC236}">
                <a16:creationId xmlns:a16="http://schemas.microsoft.com/office/drawing/2014/main" id="{7F38186E-4042-3859-60E6-712B157282F2}"/>
              </a:ext>
            </a:extLst>
          </p:cNvPr>
          <p:cNvPicPr>
            <a:picLocks noChangeAspect="1"/>
          </p:cNvPicPr>
          <p:nvPr userDrawn="1"/>
        </p:nvPicPr>
        <p:blipFill>
          <a:blip r:embed="rId4"/>
          <a:stretch>
            <a:fillRect/>
          </a:stretch>
        </p:blipFill>
        <p:spPr>
          <a:xfrm>
            <a:off x="10668000" y="6480534"/>
            <a:ext cx="1189038" cy="220513"/>
          </a:xfrm>
          <a:prstGeom prst="rect">
            <a:avLst/>
          </a:prstGeom>
        </p:spPr>
      </p:pic>
    </p:spTree>
    <p:extLst>
      <p:ext uri="{BB962C8B-B14F-4D97-AF65-F5344CB8AC3E}">
        <p14:creationId xmlns:p14="http://schemas.microsoft.com/office/powerpoint/2010/main" val="6153380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web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20" name="Picture Placeholder 8">
            <a:extLst>
              <a:ext uri="{FF2B5EF4-FFF2-40B4-BE49-F238E27FC236}">
                <a16:creationId xmlns:a16="http://schemas.microsoft.com/office/drawing/2014/main" id="{0B4D7411-5623-354C-9EC6-864A3B533A23}"/>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E6DACA55-7938-5210-B152-6F4712F01B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08FFB60C-53C3-CD9D-BECF-A4871314923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820579F4-1814-F14D-FAEF-B90C101949D5}"/>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6859035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double screen lef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20CE239-4FBF-4348-9E22-F04F7AF80C93}"/>
              </a:ext>
            </a:extLst>
          </p:cNvPr>
          <p:cNvSpPr/>
          <p:nvPr userDrawn="1"/>
        </p:nvSpPr>
        <p:spPr>
          <a:xfrm>
            <a:off x="0" y="0"/>
            <a:ext cx="2424113" cy="6858000"/>
          </a:xfrm>
          <a:prstGeom prst="rect">
            <a:avLst/>
          </a:prstGeom>
          <a:solidFill>
            <a:srgbClr val="4B4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005B4948-1ECE-0B47-ADE7-D27D0E053CA8}"/>
              </a:ext>
            </a:extLst>
          </p:cNvPr>
          <p:cNvPicPr>
            <a:picLocks noChangeAspect="1"/>
          </p:cNvPicPr>
          <p:nvPr userDrawn="1"/>
        </p:nvPicPr>
        <p:blipFill rotWithShape="1">
          <a:blip r:embed="rId2">
            <a:alphaModFix amt="50000"/>
          </a:blip>
          <a:srcRect l="1" r="80116"/>
          <a:stretch/>
        </p:blipFill>
        <p:spPr>
          <a:xfrm>
            <a:off x="1" y="0"/>
            <a:ext cx="2424112" cy="6857999"/>
          </a:xfrm>
          <a:prstGeom prst="rect">
            <a:avLst/>
          </a:prstGeom>
        </p:spPr>
      </p:pic>
      <p:pic>
        <p:nvPicPr>
          <p:cNvPr id="32" name="Image 31">
            <a:extLst>
              <a:ext uri="{FF2B5EF4-FFF2-40B4-BE49-F238E27FC236}">
                <a16:creationId xmlns:a16="http://schemas.microsoft.com/office/drawing/2014/main" id="{695B41C8-B0CD-BA41-92DC-3745B3429134}"/>
              </a:ext>
            </a:extLst>
          </p:cNvPr>
          <p:cNvPicPr>
            <a:picLocks noChangeAspect="1"/>
          </p:cNvPicPr>
          <p:nvPr userDrawn="1"/>
        </p:nvPicPr>
        <p:blipFill>
          <a:blip r:embed="rId3">
            <a:alphaModFix amt="6000"/>
          </a:blip>
          <a:stretch>
            <a:fillRect/>
          </a:stretch>
        </p:blipFill>
        <p:spPr>
          <a:xfrm>
            <a:off x="106274" y="244387"/>
            <a:ext cx="5033008" cy="5033008"/>
          </a:xfrm>
          <a:prstGeom prst="rect">
            <a:avLst/>
          </a:prstGeom>
        </p:spPr>
      </p:pic>
      <p:sp>
        <p:nvSpPr>
          <p:cNvPr id="16" name="Picture Placeholder 8">
            <a:extLst>
              <a:ext uri="{FF2B5EF4-FFF2-40B4-BE49-F238E27FC236}">
                <a16:creationId xmlns:a16="http://schemas.microsoft.com/office/drawing/2014/main" id="{53F59FDE-5122-D344-BA83-E653564CB37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7" name="Picture Placeholder 8">
            <a:extLst>
              <a:ext uri="{FF2B5EF4-FFF2-40B4-BE49-F238E27FC236}">
                <a16:creationId xmlns:a16="http://schemas.microsoft.com/office/drawing/2014/main" id="{2DBD0530-D59C-6240-98CF-F733F9837CE5}"/>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Titre 1">
            <a:extLst>
              <a:ext uri="{FF2B5EF4-FFF2-40B4-BE49-F238E27FC236}">
                <a16:creationId xmlns:a16="http://schemas.microsoft.com/office/drawing/2014/main" id="{6200741B-8ACD-3834-9E0C-51B2F73573EF}"/>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5" name="Sous-titre 2">
            <a:extLst>
              <a:ext uri="{FF2B5EF4-FFF2-40B4-BE49-F238E27FC236}">
                <a16:creationId xmlns:a16="http://schemas.microsoft.com/office/drawing/2014/main" id="{DA55CAC9-8493-6D18-6F2C-069CBA950A14}"/>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6" name="Titre 6">
            <a:extLst>
              <a:ext uri="{FF2B5EF4-FFF2-40B4-BE49-F238E27FC236}">
                <a16:creationId xmlns:a16="http://schemas.microsoft.com/office/drawing/2014/main" id="{AD75C38F-4ADB-984E-8528-97AA4675C6D3}"/>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1234197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web screen right alt">
    <p:spTree>
      <p:nvGrpSpPr>
        <p:cNvPr id="1" name=""/>
        <p:cNvGrpSpPr/>
        <p:nvPr/>
      </p:nvGrpSpPr>
      <p:grpSpPr>
        <a:xfrm>
          <a:off x="0" y="0"/>
          <a:ext cx="0" cy="0"/>
          <a:chOff x="0" y="0"/>
          <a:chExt cx="0" cy="0"/>
        </a:xfrm>
      </p:grpSpPr>
      <p:sp>
        <p:nvSpPr>
          <p:cNvPr id="18" name="Picture Placeholder 8">
            <a:extLst>
              <a:ext uri="{FF2B5EF4-FFF2-40B4-BE49-F238E27FC236}">
                <a16:creationId xmlns:a16="http://schemas.microsoft.com/office/drawing/2014/main" id="{D63712AB-6AD5-BD4F-8B44-2371D74197B4}"/>
              </a:ext>
            </a:extLst>
          </p:cNvPr>
          <p:cNvSpPr>
            <a:spLocks noGrp="1"/>
          </p:cNvSpPr>
          <p:nvPr>
            <p:ph type="pic" sz="quarter" idx="12" hasCustomPrompt="1"/>
          </p:nvPr>
        </p:nvSpPr>
        <p:spPr>
          <a:xfrm>
            <a:off x="6861263"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4" name="Sous-titre 2">
            <a:extLst>
              <a:ext uri="{FF2B5EF4-FFF2-40B4-BE49-F238E27FC236}">
                <a16:creationId xmlns:a16="http://schemas.microsoft.com/office/drawing/2014/main" id="{EB58971A-8177-B339-68C3-8389967F4B44}"/>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5" name="Titre 6">
            <a:extLst>
              <a:ext uri="{FF2B5EF4-FFF2-40B4-BE49-F238E27FC236}">
                <a16:creationId xmlns:a16="http://schemas.microsoft.com/office/drawing/2014/main" id="{C03E6C97-A9AF-E8DF-BCDD-AA318D07B0C8}"/>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46235489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double screen right al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7A0F54E-F43D-1547-850C-6DA9CBB9F877}"/>
              </a:ext>
            </a:extLst>
          </p:cNvPr>
          <p:cNvSpPr>
            <a:spLocks noGrp="1"/>
          </p:cNvSpPr>
          <p:nvPr>
            <p:ph type="pic" sz="quarter" idx="12" hasCustomPrompt="1"/>
          </p:nvPr>
        </p:nvSpPr>
        <p:spPr>
          <a:xfrm>
            <a:off x="6728072"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9" name="Picture Placeholder 8">
            <a:extLst>
              <a:ext uri="{FF2B5EF4-FFF2-40B4-BE49-F238E27FC236}">
                <a16:creationId xmlns:a16="http://schemas.microsoft.com/office/drawing/2014/main" id="{957B24AD-33BC-114A-8453-5063799947BA}"/>
              </a:ext>
            </a:extLst>
          </p:cNvPr>
          <p:cNvSpPr>
            <a:spLocks noGrp="1"/>
          </p:cNvSpPr>
          <p:nvPr>
            <p:ph type="pic" sz="quarter" idx="13" hasCustomPrompt="1"/>
          </p:nvPr>
        </p:nvSpPr>
        <p:spPr>
          <a:xfrm>
            <a:off x="7344390"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91C20923-97BD-C342-5F5D-6F2B72F19823}"/>
              </a:ext>
            </a:extLst>
          </p:cNvPr>
          <p:cNvSpPr>
            <a:spLocks noGrp="1"/>
          </p:cNvSpPr>
          <p:nvPr>
            <p:ph type="subTitle" idx="1" hasCustomPrompt="1"/>
          </p:nvPr>
        </p:nvSpPr>
        <p:spPr>
          <a:xfrm>
            <a:off x="874713"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8D8E3E94-1D34-3668-3CBE-CD881D2A7FB0}"/>
              </a:ext>
            </a:extLst>
          </p:cNvPr>
          <p:cNvSpPr>
            <a:spLocks noGrp="1"/>
          </p:cNvSpPr>
          <p:nvPr>
            <p:ph type="title" hasCustomPrompt="1"/>
          </p:nvPr>
        </p:nvSpPr>
        <p:spPr>
          <a:xfrm>
            <a:off x="874714" y="873125"/>
            <a:ext cx="5076824"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01360177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image">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C6F6C32-E007-F3C4-7785-0CC2C06E87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6858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1" name="Image 10">
            <a:extLst>
              <a:ext uri="{FF2B5EF4-FFF2-40B4-BE49-F238E27FC236}">
                <a16:creationId xmlns:a16="http://schemas.microsoft.com/office/drawing/2014/main" id="{DDA55FE2-CE44-EF46-A997-3F8466F83CCF}"/>
              </a:ext>
            </a:extLst>
          </p:cNvPr>
          <p:cNvPicPr>
            <a:picLocks noChangeAspect="1"/>
          </p:cNvPicPr>
          <p:nvPr userDrawn="1"/>
        </p:nvPicPr>
        <p:blipFill rotWithShape="1">
          <a:blip r:embed="rId3">
            <a:alphaModFix amt="6000"/>
          </a:blip>
          <a:srcRect r="12734" b="71490"/>
          <a:stretch/>
        </p:blipFill>
        <p:spPr>
          <a:xfrm>
            <a:off x="5087939" y="4537081"/>
            <a:ext cx="7104061" cy="2320919"/>
          </a:xfrm>
          <a:prstGeom prst="rect">
            <a:avLst/>
          </a:prstGeom>
        </p:spPr>
      </p:pic>
      <p:sp>
        <p:nvSpPr>
          <p:cNvPr id="2" name="Rectangle : avec coin arrondi 1">
            <a:extLst>
              <a:ext uri="{FF2B5EF4-FFF2-40B4-BE49-F238E27FC236}">
                <a16:creationId xmlns:a16="http://schemas.microsoft.com/office/drawing/2014/main" id="{68966F13-7B52-0984-B367-117373531F51}"/>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7CC6587-9E9D-3D92-3C13-3F8FF9B60BA7}"/>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933EEFB6-C434-DDC9-8CC8-9766B99DC36F}"/>
              </a:ext>
            </a:extLst>
          </p:cNvPr>
          <p:cNvSpPr>
            <a:spLocks noGrp="1"/>
          </p:cNvSpPr>
          <p:nvPr>
            <p:ph type="title" hasCustomPrompt="1"/>
          </p:nvPr>
        </p:nvSpPr>
        <p:spPr>
          <a:xfrm>
            <a:off x="5338800" y="2071886"/>
            <a:ext cx="59784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84E78E18-12D3-6917-3B61-1A7E735D19FE}"/>
              </a:ext>
            </a:extLst>
          </p:cNvPr>
          <p:cNvSpPr txBox="1"/>
          <p:nvPr userDrawn="1"/>
        </p:nvSpPr>
        <p:spPr>
          <a:xfrm>
            <a:off x="5338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A8C78339-6093-8221-F051-8E8A4B27C5B5}"/>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7" name="Espace réservé du texte 5">
            <a:extLst>
              <a:ext uri="{FF2B5EF4-FFF2-40B4-BE49-F238E27FC236}">
                <a16:creationId xmlns:a16="http://schemas.microsoft.com/office/drawing/2014/main" id="{260542AC-2B92-EEA2-D47E-7BF53114D466}"/>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4014737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web screen left al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1B073D36-F389-CD41-A335-D7ED8C647BD5}"/>
              </a:ext>
            </a:extLst>
          </p:cNvPr>
          <p:cNvSpPr>
            <a:spLocks noGrp="1"/>
          </p:cNvSpPr>
          <p:nvPr>
            <p:ph type="pic" sz="quarter" idx="13" hasCustomPrompt="1"/>
          </p:nvPr>
        </p:nvSpPr>
        <p:spPr>
          <a:xfrm>
            <a:off x="-2491941" y="1434477"/>
            <a:ext cx="7822679" cy="4393302"/>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5D6D4AB9-18A1-2048-2333-65C47C885CE7}"/>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40EC06B1-19F8-4F9F-502B-E1468AE4539F}"/>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04982542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double screen left al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0D3B3D04-D48B-CB49-8D56-05EE456D38FC}"/>
              </a:ext>
            </a:extLst>
          </p:cNvPr>
          <p:cNvSpPr>
            <a:spLocks noGrp="1"/>
          </p:cNvSpPr>
          <p:nvPr>
            <p:ph type="pic" sz="quarter" idx="12" hasCustomPrompt="1"/>
          </p:nvPr>
        </p:nvSpPr>
        <p:spPr>
          <a:xfrm>
            <a:off x="-291455" y="87574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12" name="Picture Placeholder 8">
            <a:extLst>
              <a:ext uri="{FF2B5EF4-FFF2-40B4-BE49-F238E27FC236}">
                <a16:creationId xmlns:a16="http://schemas.microsoft.com/office/drawing/2014/main" id="{564C0A32-F2F1-8047-96BA-AACE2B8C71FC}"/>
              </a:ext>
            </a:extLst>
          </p:cNvPr>
          <p:cNvSpPr>
            <a:spLocks noGrp="1"/>
          </p:cNvSpPr>
          <p:nvPr>
            <p:ph type="pic" sz="quarter" idx="14" hasCustomPrompt="1"/>
          </p:nvPr>
        </p:nvSpPr>
        <p:spPr>
          <a:xfrm>
            <a:off x="334962" y="3273858"/>
            <a:ext cx="5139062" cy="2886153"/>
          </a:xfrm>
          <a:prstGeom prst="rect">
            <a:avLst/>
          </a:prstGeom>
          <a:solidFill>
            <a:schemeClr val="tx2"/>
          </a:solidFill>
          <a:ln>
            <a:noFill/>
          </a:ln>
          <a:effectLst/>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screen</a:t>
            </a:r>
          </a:p>
        </p:txBody>
      </p:sp>
      <p:sp>
        <p:nvSpPr>
          <p:cNvPr id="6" name="Sous-titre 2">
            <a:extLst>
              <a:ext uri="{FF2B5EF4-FFF2-40B4-BE49-F238E27FC236}">
                <a16:creationId xmlns:a16="http://schemas.microsoft.com/office/drawing/2014/main" id="{8A3D1216-C546-5506-1EEC-928484410290}"/>
              </a:ext>
            </a:extLst>
          </p:cNvPr>
          <p:cNvSpPr>
            <a:spLocks noGrp="1"/>
          </p:cNvSpPr>
          <p:nvPr>
            <p:ph type="subTitle" idx="1" hasCustomPrompt="1"/>
          </p:nvPr>
        </p:nvSpPr>
        <p:spPr>
          <a:xfrm>
            <a:off x="6253912" y="2584258"/>
            <a:ext cx="5063376" cy="276999"/>
          </a:xfrm>
          <a:prstGeom prst="rect">
            <a:avLst/>
          </a:prstGeom>
        </p:spPr>
        <p:txBody>
          <a:bodyPr wrap="square">
            <a:spAutoFit/>
          </a:bodyPr>
          <a:lstStyle>
            <a:lvl1pPr marL="0" indent="0" algn="l">
              <a:lnSpc>
                <a:spcPct val="100000"/>
              </a:lnSpc>
              <a:spcBef>
                <a:spcPts val="0"/>
              </a:spcBef>
              <a:buNone/>
              <a:defRPr sz="1200" b="0" i="0">
                <a:solidFill>
                  <a:srgbClr val="09092D"/>
                </a:solidFill>
                <a:latin typeface="Calibri Light" panose="020F0302020204030204" pitchFamily="34" charset="0"/>
                <a:ea typeface="Foundever Sans Light" pitchFamily="50"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This is your body text – Calibri Light 12pt</a:t>
            </a:r>
          </a:p>
        </p:txBody>
      </p:sp>
      <p:sp>
        <p:nvSpPr>
          <p:cNvPr id="7" name="Titre 6">
            <a:extLst>
              <a:ext uri="{FF2B5EF4-FFF2-40B4-BE49-F238E27FC236}">
                <a16:creationId xmlns:a16="http://schemas.microsoft.com/office/drawing/2014/main" id="{164CF954-D161-8E5E-33A2-2478F4251EC4}"/>
              </a:ext>
            </a:extLst>
          </p:cNvPr>
          <p:cNvSpPr>
            <a:spLocks noGrp="1"/>
          </p:cNvSpPr>
          <p:nvPr>
            <p:ph type="title" hasCustomPrompt="1"/>
          </p:nvPr>
        </p:nvSpPr>
        <p:spPr>
          <a:xfrm>
            <a:off x="6253912" y="873125"/>
            <a:ext cx="5063376"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494104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fault slid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9B7C59D-946D-E0BC-C457-DB581721B7F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23CFEB3E-8DB0-CD46-C5D9-C20F9B1961D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5" name="Titre 1">
            <a:extLst>
              <a:ext uri="{FF2B5EF4-FFF2-40B4-BE49-F238E27FC236}">
                <a16:creationId xmlns:a16="http://schemas.microsoft.com/office/drawing/2014/main" id="{8418A36E-EE70-01BA-F980-50D91AB9885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1714F21B-57F9-0B38-4776-11B539A5EB1B}"/>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9" name="Espace réservé du texte 9">
            <a:extLst>
              <a:ext uri="{FF2B5EF4-FFF2-40B4-BE49-F238E27FC236}">
                <a16:creationId xmlns:a16="http://schemas.microsoft.com/office/drawing/2014/main" id="{C47ED645-834C-FA9D-E228-CFD211E44094}"/>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9718690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CBBC3100-3097-E3B3-75EB-87D22B4DCFB9}"/>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7708A90F-7C8C-7739-D5F7-4799B8D80D76}"/>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7A7FEA03-EDF4-F458-B205-E4C81ADE9279}"/>
              </a:ext>
            </a:extLst>
          </p:cNvPr>
          <p:cNvSpPr>
            <a:spLocks noGrp="1"/>
          </p:cNvSpPr>
          <p:nvPr>
            <p:ph type="body" sz="quarter" idx="11" hasCustomPrompt="1"/>
          </p:nvPr>
        </p:nvSpPr>
        <p:spPr>
          <a:xfrm>
            <a:off x="1524000" y="4392724"/>
            <a:ext cx="3908442" cy="307777"/>
          </a:xfrm>
          <a:prstGeom prst="rect">
            <a:avLst/>
          </a:prstGeom>
        </p:spPr>
        <p:txBody>
          <a:bodyPr wrap="squar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EC65FE7E-539A-8729-DCCC-0839CCA520E1}"/>
              </a:ext>
            </a:extLst>
          </p:cNvPr>
          <p:cNvSpPr>
            <a:spLocks noGrp="1"/>
          </p:cNvSpPr>
          <p:nvPr>
            <p:ph type="body" sz="quarter" idx="38" hasCustomPrompt="1"/>
          </p:nvPr>
        </p:nvSpPr>
        <p:spPr>
          <a:xfrm>
            <a:off x="1587600" y="1756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6868202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and speaker portrait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97CEFA-F103-2BB8-4095-1F5AE37B5D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7825DF4B-4CED-8BED-FF98-247A6960F462}"/>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6" name="Titre 1">
            <a:extLst>
              <a:ext uri="{FF2B5EF4-FFF2-40B4-BE49-F238E27FC236}">
                <a16:creationId xmlns:a16="http://schemas.microsoft.com/office/drawing/2014/main" id="{73EAB287-A995-7966-46C4-05D8C374003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88A4B07A-E292-9E7D-A8C2-BDC8956F58F5}"/>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B488D64F-34CC-D5B1-56FB-BBDC44E73E24}"/>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2" name="Espace réservé du texte 9">
            <a:extLst>
              <a:ext uri="{FF2B5EF4-FFF2-40B4-BE49-F238E27FC236}">
                <a16:creationId xmlns:a16="http://schemas.microsoft.com/office/drawing/2014/main" id="{CF008D92-128E-02CF-7704-0525AD39D3AF}"/>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3" name="Espace réservé du texte 9">
            <a:extLst>
              <a:ext uri="{FF2B5EF4-FFF2-40B4-BE49-F238E27FC236}">
                <a16:creationId xmlns:a16="http://schemas.microsoft.com/office/drawing/2014/main" id="{EEE7F83F-05E0-674C-F781-6FDC27782E3F}"/>
              </a:ext>
            </a:extLst>
          </p:cNvPr>
          <p:cNvSpPr>
            <a:spLocks noGrp="1"/>
          </p:cNvSpPr>
          <p:nvPr>
            <p:ph type="body" sz="quarter" idx="38" hasCustomPrompt="1"/>
          </p:nvPr>
        </p:nvSpPr>
        <p:spPr>
          <a:xfrm>
            <a:off x="1587600" y="15300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14983458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with image indigo">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510693D-BBEF-D982-EC74-052008B0AB2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Image 8" descr="Une image contenant texte, clipart, arts de la table, vaisselle&#10;&#10;Description générée automatiquement">
            <a:extLst>
              <a:ext uri="{FF2B5EF4-FFF2-40B4-BE49-F238E27FC236}">
                <a16:creationId xmlns:a16="http://schemas.microsoft.com/office/drawing/2014/main" id="{6592D61E-8648-C489-50D9-1178419854BA}"/>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41DE6887-D5A3-0305-C056-5C6739FBE64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EB5E9889-063E-1016-EEB8-FC77D9D2E23D}"/>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A58106B7-836A-414B-035E-3BABAC72EFBD}"/>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F9EF77"/>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11" name="Espace réservé du texte 9">
            <a:extLst>
              <a:ext uri="{FF2B5EF4-FFF2-40B4-BE49-F238E27FC236}">
                <a16:creationId xmlns:a16="http://schemas.microsoft.com/office/drawing/2014/main" id="{4A1C9679-44C8-B912-60FB-27AF79547299}"/>
              </a:ext>
            </a:extLst>
          </p:cNvPr>
          <p:cNvSpPr>
            <a:spLocks noGrp="1"/>
          </p:cNvSpPr>
          <p:nvPr>
            <p:ph type="body" sz="quarter" idx="38" hasCustomPrompt="1"/>
          </p:nvPr>
        </p:nvSpPr>
        <p:spPr>
          <a:xfrm>
            <a:off x="957600" y="1468800"/>
            <a:ext cx="492740" cy="232165"/>
          </a:xfrm>
          <a:prstGeom prst="rect">
            <a:avLst/>
          </a:prstGeom>
          <a:solidFill>
            <a:srgbClr val="F9EF77"/>
          </a:solidFill>
        </p:spPr>
        <p:txBody>
          <a:bodyPr wrap="none" lIns="90000" tIns="72000" rIns="90000" bIns="36000" anchor="ctr" anchorCtr="0">
            <a:spAutoFit/>
          </a:bodyPr>
          <a:lstStyle>
            <a:lvl1pPr marL="0" indent="0">
              <a:lnSpc>
                <a:spcPct val="100000"/>
              </a:lnSpc>
              <a:buNone/>
              <a:defRPr sz="800" b="1" i="0">
                <a:solidFill>
                  <a:srgbClr val="4B4BF9"/>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16404121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fault slide midnight">
    <p:spTree>
      <p:nvGrpSpPr>
        <p:cNvPr id="1" name=""/>
        <p:cNvGrpSpPr/>
        <p:nvPr/>
      </p:nvGrpSpPr>
      <p:grpSpPr>
        <a:xfrm>
          <a:off x="0" y="0"/>
          <a:ext cx="0" cy="0"/>
          <a:chOff x="0" y="0"/>
          <a:chExt cx="0" cy="0"/>
        </a:xfrm>
      </p:grpSpPr>
      <p:pic>
        <p:nvPicPr>
          <p:cNvPr id="3" name="Image 2" descr="Une image contenant ciel nocturne&#10;&#10;Description générée automatiquement">
            <a:extLst>
              <a:ext uri="{FF2B5EF4-FFF2-40B4-BE49-F238E27FC236}">
                <a16:creationId xmlns:a16="http://schemas.microsoft.com/office/drawing/2014/main" id="{5199515D-F6FA-80AC-EA6F-834D4AE93B7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8BE37817-892A-26EF-B9D1-3F212BAF154C}"/>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99B452EE-88E9-3202-C0FA-F64F8331727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2" name="Titre 6">
            <a:extLst>
              <a:ext uri="{FF2B5EF4-FFF2-40B4-BE49-F238E27FC236}">
                <a16:creationId xmlns:a16="http://schemas.microsoft.com/office/drawing/2014/main" id="{1FEECCF1-AA5F-0462-DE2B-BE81C091504C}"/>
              </a:ext>
            </a:extLst>
          </p:cNvPr>
          <p:cNvSpPr>
            <a:spLocks noGrp="1"/>
          </p:cNvSpPr>
          <p:nvPr>
            <p:ph type="title" hasCustomPrompt="1"/>
          </p:nvPr>
        </p:nvSpPr>
        <p:spPr>
          <a:xfrm>
            <a:off x="874800" y="873125"/>
            <a:ext cx="5076738" cy="1938992"/>
          </a:xfrm>
          <a:prstGeom prst="rect">
            <a:avLst/>
          </a:prstGeom>
        </p:spPr>
        <p:txBody>
          <a:bodyPr wrap="square">
            <a:spAutoFit/>
          </a:bodyPr>
          <a:lstStyle>
            <a:lvl1pPr>
              <a:lnSpc>
                <a:spcPct val="100000"/>
              </a:lnSpc>
              <a:defRPr sz="4000" b="1" i="0">
                <a:solidFill>
                  <a:srgbClr val="FFFFFF"/>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4" name="Espace réservé du texte 9">
            <a:extLst>
              <a:ext uri="{FF2B5EF4-FFF2-40B4-BE49-F238E27FC236}">
                <a16:creationId xmlns:a16="http://schemas.microsoft.com/office/drawing/2014/main" id="{ED82729B-F56F-F7F1-3ADE-178F05CA7F98}"/>
              </a:ext>
            </a:extLst>
          </p:cNvPr>
          <p:cNvSpPr>
            <a:spLocks noGrp="1"/>
          </p:cNvSpPr>
          <p:nvPr>
            <p:ph type="body" sz="quarter" idx="11" hasCustomPrompt="1"/>
          </p:nvPr>
        </p:nvSpPr>
        <p:spPr>
          <a:xfrm>
            <a:off x="874800" y="2585032"/>
            <a:ext cx="5076825" cy="276225"/>
          </a:xfrm>
          <a:prstGeom prst="rect">
            <a:avLst/>
          </a:prstGeom>
        </p:spPr>
        <p:txBody>
          <a:bodyPr>
            <a:spAutoFit/>
          </a:bodyPr>
          <a:lstStyle>
            <a:lvl1pPr marL="0" indent="0">
              <a:lnSpc>
                <a:spcPct val="100000"/>
              </a:lnSpc>
              <a:spcBef>
                <a:spcPts val="0"/>
              </a:spcBef>
              <a:buNone/>
              <a:defRPr sz="12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42550263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midnight">
    <p:spTree>
      <p:nvGrpSpPr>
        <p:cNvPr id="1" name=""/>
        <p:cNvGrpSpPr/>
        <p:nvPr/>
      </p:nvGrpSpPr>
      <p:grpSpPr>
        <a:xfrm>
          <a:off x="0" y="0"/>
          <a:ext cx="0" cy="0"/>
          <a:chOff x="0" y="0"/>
          <a:chExt cx="0" cy="0"/>
        </a:xfrm>
      </p:grpSpPr>
      <p:pic>
        <p:nvPicPr>
          <p:cNvPr id="12" name="Image 11" descr="Une image contenant sombre&#10;&#10;Description générée automatiquement">
            <a:extLst>
              <a:ext uri="{FF2B5EF4-FFF2-40B4-BE49-F238E27FC236}">
                <a16:creationId xmlns:a16="http://schemas.microsoft.com/office/drawing/2014/main" id="{30C1DA7F-C885-168A-9C40-7EE6C38F0F5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7" name="Titre 1">
            <a:extLst>
              <a:ext uri="{FF2B5EF4-FFF2-40B4-BE49-F238E27FC236}">
                <a16:creationId xmlns:a16="http://schemas.microsoft.com/office/drawing/2014/main" id="{5514D8D1-2BC4-DD3C-0146-79E1CFF3048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DB9D3A4E-5657-6467-BF31-C33BD6552B9A}"/>
              </a:ext>
            </a:extLst>
          </p:cNvPr>
          <p:cNvSpPr>
            <a:spLocks noGrp="1"/>
          </p:cNvSpPr>
          <p:nvPr>
            <p:ph type="title" hasCustomPrompt="1"/>
          </p:nvPr>
        </p:nvSpPr>
        <p:spPr>
          <a:xfrm>
            <a:off x="1524000" y="20844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9" name="Espace réservé du texte 9">
            <a:extLst>
              <a:ext uri="{FF2B5EF4-FFF2-40B4-BE49-F238E27FC236}">
                <a16:creationId xmlns:a16="http://schemas.microsoft.com/office/drawing/2014/main" id="{CDBD6E85-4E93-CFE8-F201-053DD4A8646D}"/>
              </a:ext>
            </a:extLst>
          </p:cNvPr>
          <p:cNvSpPr>
            <a:spLocks noGrp="1"/>
          </p:cNvSpPr>
          <p:nvPr>
            <p:ph type="body" sz="quarter" idx="11" hasCustomPrompt="1"/>
          </p:nvPr>
        </p:nvSpPr>
        <p:spPr>
          <a:xfrm>
            <a:off x="1524000" y="4392724"/>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D6EBD65F-043C-41C0-8016-9131C4572091}"/>
              </a:ext>
            </a:extLst>
          </p:cNvPr>
          <p:cNvSpPr>
            <a:spLocks noGrp="1"/>
          </p:cNvSpPr>
          <p:nvPr>
            <p:ph type="body" sz="quarter" idx="38" hasCustomPrompt="1"/>
          </p:nvPr>
        </p:nvSpPr>
        <p:spPr>
          <a:xfrm>
            <a:off x="1587600" y="1756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122949048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and speaker portrait midnight">
    <p:spTree>
      <p:nvGrpSpPr>
        <p:cNvPr id="1" name=""/>
        <p:cNvGrpSpPr/>
        <p:nvPr/>
      </p:nvGrpSpPr>
      <p:grpSpPr>
        <a:xfrm>
          <a:off x="0" y="0"/>
          <a:ext cx="0" cy="0"/>
          <a:chOff x="0" y="0"/>
          <a:chExt cx="0" cy="0"/>
        </a:xfrm>
      </p:grpSpPr>
      <p:pic>
        <p:nvPicPr>
          <p:cNvPr id="3" name="Image 2" descr="Une image contenant sombre&#10;&#10;Description générée automatiquement">
            <a:extLst>
              <a:ext uri="{FF2B5EF4-FFF2-40B4-BE49-F238E27FC236}">
                <a16:creationId xmlns:a16="http://schemas.microsoft.com/office/drawing/2014/main" id="{0EF57B4A-B695-B531-983C-A094A16E0A8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6B75F9D0-1DA2-EC0E-60C1-442FFBD4C22E}"/>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8" name="Titre 1">
            <a:extLst>
              <a:ext uri="{FF2B5EF4-FFF2-40B4-BE49-F238E27FC236}">
                <a16:creationId xmlns:a16="http://schemas.microsoft.com/office/drawing/2014/main" id="{564A156C-DA65-E94B-4986-3FAA5CF28CA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9" name="Espace réservé pour une image  10">
            <a:extLst>
              <a:ext uri="{FF2B5EF4-FFF2-40B4-BE49-F238E27FC236}">
                <a16:creationId xmlns:a16="http://schemas.microsoft.com/office/drawing/2014/main" id="{04C5851B-D8B7-6853-10A1-9177E5EE3383}"/>
              </a:ext>
            </a:extLst>
          </p:cNvPr>
          <p:cNvSpPr>
            <a:spLocks noGrp="1"/>
          </p:cNvSpPr>
          <p:nvPr>
            <p:ph type="pic" sz="quarter" idx="129" hasCustomPrompt="1"/>
          </p:nvPr>
        </p:nvSpPr>
        <p:spPr>
          <a:xfrm>
            <a:off x="1588655" y="4308163"/>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4B4BF9"/>
                </a:solidFill>
                <a:latin typeface="Foundever Sans Bold" pitchFamily="50" charset="0"/>
                <a:ea typeface="Foundever Sans Bold" pitchFamily="50" charset="0"/>
                <a:cs typeface="+mn-cs"/>
              </a:defRPr>
            </a:lvl1pPr>
          </a:lstStyle>
          <a:p>
            <a:r>
              <a:rPr lang="en-US" noProof="0" dirty="0"/>
              <a:t>portrait</a:t>
            </a:r>
          </a:p>
        </p:txBody>
      </p:sp>
      <p:sp>
        <p:nvSpPr>
          <p:cNvPr id="10" name="Titre 6">
            <a:extLst>
              <a:ext uri="{FF2B5EF4-FFF2-40B4-BE49-F238E27FC236}">
                <a16:creationId xmlns:a16="http://schemas.microsoft.com/office/drawing/2014/main" id="{2691A4E6-E33B-9085-926D-06C58AB829F5}"/>
              </a:ext>
            </a:extLst>
          </p:cNvPr>
          <p:cNvSpPr>
            <a:spLocks noGrp="1"/>
          </p:cNvSpPr>
          <p:nvPr>
            <p:ph type="title" hasCustomPrompt="1"/>
          </p:nvPr>
        </p:nvSpPr>
        <p:spPr>
          <a:xfrm>
            <a:off x="1524000" y="1857600"/>
            <a:ext cx="8893175" cy="2308324"/>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itself,</a:t>
            </a:r>
            <a:br>
              <a:rPr lang="en-US" noProof="0" dirty="0"/>
            </a:br>
            <a:r>
              <a:rPr lang="en-US" noProof="0" dirty="0"/>
              <a:t>“Oh dear! Oh dear! </a:t>
            </a:r>
            <a:br>
              <a:rPr lang="en-US" noProof="0" dirty="0"/>
            </a:br>
            <a:r>
              <a:rPr lang="en-US" noProof="0" dirty="0"/>
              <a:t>I shall be late!”</a:t>
            </a:r>
          </a:p>
        </p:txBody>
      </p:sp>
      <p:sp>
        <p:nvSpPr>
          <p:cNvPr id="11" name="Espace réservé du texte 9">
            <a:extLst>
              <a:ext uri="{FF2B5EF4-FFF2-40B4-BE49-F238E27FC236}">
                <a16:creationId xmlns:a16="http://schemas.microsoft.com/office/drawing/2014/main" id="{9FB1BBF2-AD27-D58D-34A2-03D5319E96A9}"/>
              </a:ext>
            </a:extLst>
          </p:cNvPr>
          <p:cNvSpPr>
            <a:spLocks noGrp="1"/>
          </p:cNvSpPr>
          <p:nvPr>
            <p:ph type="body" sz="quarter" idx="11" hasCustomPrompt="1"/>
          </p:nvPr>
        </p:nvSpPr>
        <p:spPr>
          <a:xfrm>
            <a:off x="2516400" y="4595274"/>
            <a:ext cx="3908442" cy="307777"/>
          </a:xfrm>
          <a:prstGeom prst="rect">
            <a:avLst/>
          </a:prstGeom>
        </p:spPr>
        <p:txBody>
          <a:bodyPr wrap="none" anchor="ctr"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2" name="Espace réservé du texte 9">
            <a:extLst>
              <a:ext uri="{FF2B5EF4-FFF2-40B4-BE49-F238E27FC236}">
                <a16:creationId xmlns:a16="http://schemas.microsoft.com/office/drawing/2014/main" id="{4A203A07-C9D0-C6AE-3940-540230B6C392}"/>
              </a:ext>
            </a:extLst>
          </p:cNvPr>
          <p:cNvSpPr>
            <a:spLocks noGrp="1"/>
          </p:cNvSpPr>
          <p:nvPr>
            <p:ph type="body" sz="quarter" idx="38" hasCustomPrompt="1"/>
          </p:nvPr>
        </p:nvSpPr>
        <p:spPr>
          <a:xfrm>
            <a:off x="1587600" y="15300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37110561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with image midnight">
    <p:spTree>
      <p:nvGrpSpPr>
        <p:cNvPr id="1" name=""/>
        <p:cNvGrpSpPr/>
        <p:nvPr/>
      </p:nvGrpSpPr>
      <p:grpSpPr>
        <a:xfrm>
          <a:off x="0" y="0"/>
          <a:ext cx="0" cy="0"/>
          <a:chOff x="0" y="0"/>
          <a:chExt cx="0" cy="0"/>
        </a:xfrm>
      </p:grpSpPr>
      <p:pic>
        <p:nvPicPr>
          <p:cNvPr id="2" name="Image 1" descr="Une image contenant ciel nocturne&#10;&#10;Description générée automatiquement">
            <a:extLst>
              <a:ext uri="{FF2B5EF4-FFF2-40B4-BE49-F238E27FC236}">
                <a16:creationId xmlns:a16="http://schemas.microsoft.com/office/drawing/2014/main" id="{42CA617E-D5DB-8C64-28AE-BF7946802E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descr="Une image contenant texte, clipart, arts de la table, vaisselle&#10;&#10;Description générée automatiquement">
            <a:extLst>
              <a:ext uri="{FF2B5EF4-FFF2-40B4-BE49-F238E27FC236}">
                <a16:creationId xmlns:a16="http://schemas.microsoft.com/office/drawing/2014/main" id="{C6852EA9-56F4-1894-A788-3A8C05AA9FF7}"/>
              </a:ext>
            </a:extLst>
          </p:cNvPr>
          <p:cNvPicPr>
            <a:picLocks noChangeAspect="1"/>
          </p:cNvPicPr>
          <p:nvPr userDrawn="1"/>
        </p:nvPicPr>
        <p:blipFill>
          <a:blip r:embed="rId3"/>
          <a:stretch>
            <a:fillRect/>
          </a:stretch>
        </p:blipFill>
        <p:spPr>
          <a:xfrm>
            <a:off x="10668000" y="6480534"/>
            <a:ext cx="1189038" cy="220513"/>
          </a:xfrm>
          <a:prstGeom prst="rect">
            <a:avLst/>
          </a:prstGeom>
        </p:spPr>
      </p:pic>
      <p:sp>
        <p:nvSpPr>
          <p:cNvPr id="12" name="Picture Placeholder 8">
            <a:extLst>
              <a:ext uri="{FF2B5EF4-FFF2-40B4-BE49-F238E27FC236}">
                <a16:creationId xmlns:a16="http://schemas.microsoft.com/office/drawing/2014/main" id="{3125DDE5-C3D6-1852-F3B4-2F44C3D336E4}"/>
              </a:ext>
            </a:extLst>
          </p:cNvPr>
          <p:cNvSpPr>
            <a:spLocks noGrp="1"/>
          </p:cNvSpPr>
          <p:nvPr>
            <p:ph type="pic" sz="quarter" idx="13" hasCustomPrompt="1"/>
          </p:nvPr>
        </p:nvSpPr>
        <p:spPr>
          <a:xfrm>
            <a:off x="7115177" y="0"/>
            <a:ext cx="5076824" cy="6858000"/>
          </a:xfrm>
          <a:prstGeom prst="rect">
            <a:avLst/>
          </a:prstGeom>
          <a:solidFill>
            <a:schemeClr val="tx2"/>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0BB2782F-AA37-22FC-D318-E761B464545A}"/>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FFFFFF"/>
                </a:solidFill>
                <a:latin typeface="Foundever Sans Bold" pitchFamily="50" charset="0"/>
                <a:ea typeface="Foundever Sans Bold" pitchFamily="50" charset="0"/>
                <a:cs typeface="Calibri"/>
              </a:rPr>
              <a:pPr algn="l"/>
              <a:t>‹#›</a:t>
            </a:fld>
            <a:endParaRPr lang="en-US" sz="900" b="1" i="0" noProof="0" dirty="0">
              <a:solidFill>
                <a:srgbClr val="FFFFFF"/>
              </a:solidFill>
              <a:latin typeface="Foundever Sans Bold" pitchFamily="50" charset="0"/>
              <a:ea typeface="Foundever Sans Bold" pitchFamily="50" charset="0"/>
              <a:cs typeface="Calibri"/>
            </a:endParaRPr>
          </a:p>
        </p:txBody>
      </p:sp>
      <p:sp>
        <p:nvSpPr>
          <p:cNvPr id="9" name="Titre 6">
            <a:extLst>
              <a:ext uri="{FF2B5EF4-FFF2-40B4-BE49-F238E27FC236}">
                <a16:creationId xmlns:a16="http://schemas.microsoft.com/office/drawing/2014/main" id="{F301EF1E-4268-F160-9F73-2686DD3CDCD2}"/>
              </a:ext>
            </a:extLst>
          </p:cNvPr>
          <p:cNvSpPr>
            <a:spLocks noGrp="1"/>
          </p:cNvSpPr>
          <p:nvPr>
            <p:ph type="title" hasCustomPrompt="1"/>
          </p:nvPr>
        </p:nvSpPr>
        <p:spPr>
          <a:xfrm>
            <a:off x="874800" y="1796400"/>
            <a:ext cx="5365663" cy="3046988"/>
          </a:xfrm>
          <a:prstGeom prst="rect">
            <a:avLst/>
          </a:prstGeom>
        </p:spPr>
        <p:txBody>
          <a:bodyPr wrap="square">
            <a:spAutoFit/>
          </a:bodyPr>
          <a:lstStyle>
            <a:lvl1pPr>
              <a:lnSpc>
                <a:spcPct val="100000"/>
              </a:lnSpc>
              <a:defRPr sz="4800" b="1" i="0">
                <a:solidFill>
                  <a:srgbClr val="FFFFFF"/>
                </a:solidFill>
                <a:latin typeface="Foundever Sans Bold" pitchFamily="2" charset="0"/>
                <a:ea typeface="Foundever Sans Bold" pitchFamily="2" charset="0"/>
              </a:defRPr>
            </a:lvl1pPr>
          </a:lstStyle>
          <a:p>
            <a:r>
              <a:rPr lang="en-US" noProof="0" dirty="0"/>
              <a:t>The Rabbit says to </a:t>
            </a:r>
            <a:r>
              <a:rPr lang="en-US" noProof="0" dirty="0" err="1"/>
              <a:t>itself,“Oh</a:t>
            </a:r>
            <a:r>
              <a:rPr lang="en-US" noProof="0" dirty="0"/>
              <a:t> dear! Oh dear! </a:t>
            </a:r>
            <a:br>
              <a:rPr lang="en-US" noProof="0" dirty="0"/>
            </a:br>
            <a:r>
              <a:rPr lang="en-US" noProof="0" dirty="0"/>
              <a:t>I shall be late!”</a:t>
            </a:r>
          </a:p>
        </p:txBody>
      </p:sp>
      <p:sp>
        <p:nvSpPr>
          <p:cNvPr id="10" name="Espace réservé du texte 9">
            <a:extLst>
              <a:ext uri="{FF2B5EF4-FFF2-40B4-BE49-F238E27FC236}">
                <a16:creationId xmlns:a16="http://schemas.microsoft.com/office/drawing/2014/main" id="{0AA9FD2F-15FD-C897-1682-C399EA0DE3D5}"/>
              </a:ext>
            </a:extLst>
          </p:cNvPr>
          <p:cNvSpPr>
            <a:spLocks noGrp="1"/>
          </p:cNvSpPr>
          <p:nvPr>
            <p:ph type="body" sz="quarter" idx="11" hasCustomPrompt="1"/>
          </p:nvPr>
        </p:nvSpPr>
        <p:spPr>
          <a:xfrm>
            <a:off x="874800" y="4843388"/>
            <a:ext cx="3908442" cy="307777"/>
          </a:xfrm>
          <a:prstGeom prst="rect">
            <a:avLst/>
          </a:prstGeom>
        </p:spPr>
        <p:txBody>
          <a:bodyPr wrap="none">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 </a:t>
            </a:r>
            <a:r>
              <a:rPr lang="en-US" noProof="0" dirty="0" err="1"/>
              <a:t>Foundever</a:t>
            </a:r>
            <a:r>
              <a:rPr lang="en-US" noProof="0" dirty="0"/>
              <a:t> Sans Bold 14pt</a:t>
            </a:r>
          </a:p>
        </p:txBody>
      </p:sp>
      <p:sp>
        <p:nvSpPr>
          <p:cNvPr id="3" name="Espace réservé du texte 9">
            <a:extLst>
              <a:ext uri="{FF2B5EF4-FFF2-40B4-BE49-F238E27FC236}">
                <a16:creationId xmlns:a16="http://schemas.microsoft.com/office/drawing/2014/main" id="{17DEE73E-924F-42D6-449D-E5D8393894C9}"/>
              </a:ext>
            </a:extLst>
          </p:cNvPr>
          <p:cNvSpPr>
            <a:spLocks noGrp="1"/>
          </p:cNvSpPr>
          <p:nvPr>
            <p:ph type="body" sz="quarter" idx="38" hasCustomPrompt="1"/>
          </p:nvPr>
        </p:nvSpPr>
        <p:spPr>
          <a:xfrm>
            <a:off x="957600" y="1468800"/>
            <a:ext cx="492740" cy="232165"/>
          </a:xfrm>
          <a:prstGeom prst="rect">
            <a:avLst/>
          </a:prstGeom>
          <a:solidFill>
            <a:srgbClr val="4B4BF9"/>
          </a:solidFill>
        </p:spPr>
        <p:txBody>
          <a:bodyPr wrap="none" lIns="90000" tIns="72000" rIns="90000" bIns="36000" anchor="ctr" anchorCtr="0">
            <a:spAutoFit/>
          </a:bodyPr>
          <a:lstStyle>
            <a:lvl1pPr marL="0" indent="0">
              <a:lnSpc>
                <a:spcPct val="100000"/>
              </a:lnSpc>
              <a:buNone/>
              <a:defRPr sz="800" b="1" i="0">
                <a:solidFill>
                  <a:srgbClr val="FFFFFF"/>
                </a:solidFill>
                <a:latin typeface="Foundever Sans Bold" pitchFamily="2" charset="0"/>
                <a:ea typeface="Foundever Sans Bold" pitchFamily="2" charset="0"/>
              </a:defRPr>
            </a:lvl1pPr>
          </a:lstStyle>
          <a:p>
            <a:pPr lvl="0"/>
            <a:r>
              <a:rPr lang="en-US" dirty="0"/>
              <a:t>Quote</a:t>
            </a:r>
          </a:p>
        </p:txBody>
      </p:sp>
    </p:spTree>
    <p:extLst>
      <p:ext uri="{BB962C8B-B14F-4D97-AF65-F5344CB8AC3E}">
        <p14:creationId xmlns:p14="http://schemas.microsoft.com/office/powerpoint/2010/main" val="208138673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x client">
    <p:bg>
      <p:bgPr>
        <a:solidFill>
          <a:srgbClr val="4B4BF9"/>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ECBCF87-1EDB-DFB0-E01E-B3EE259E58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Picture Placeholder 8">
            <a:extLst>
              <a:ext uri="{FF2B5EF4-FFF2-40B4-BE49-F238E27FC236}">
                <a16:creationId xmlns:a16="http://schemas.microsoft.com/office/drawing/2014/main" id="{DAB4F9BA-292B-F045-A23E-191B9068009E}"/>
              </a:ext>
            </a:extLst>
          </p:cNvPr>
          <p:cNvSpPr>
            <a:spLocks noGrp="1"/>
          </p:cNvSpPr>
          <p:nvPr>
            <p:ph type="pic" sz="quarter" idx="12" hasCustomPrompt="1"/>
          </p:nvPr>
        </p:nvSpPr>
        <p:spPr>
          <a:xfrm>
            <a:off x="1" y="0"/>
            <a:ext cx="4440237" cy="3429000"/>
          </a:xfrm>
          <a:prstGeom prst="rect">
            <a:avLst/>
          </a:prstGeom>
          <a:solidFill>
            <a:srgbClr val="F5F5F5"/>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0D2B3DB5-D821-4C4B-8969-4A45AE64FC77}"/>
              </a:ext>
            </a:extLst>
          </p:cNvPr>
          <p:cNvSpPr>
            <a:spLocks noGrp="1"/>
          </p:cNvSpPr>
          <p:nvPr>
            <p:ph type="pic" sz="quarter" idx="14" hasCustomPrompt="1"/>
          </p:nvPr>
        </p:nvSpPr>
        <p:spPr>
          <a:xfrm>
            <a:off x="1" y="3429000"/>
            <a:ext cx="4440237" cy="3429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pic>
        <p:nvPicPr>
          <p:cNvPr id="15" name="Image 14">
            <a:extLst>
              <a:ext uri="{FF2B5EF4-FFF2-40B4-BE49-F238E27FC236}">
                <a16:creationId xmlns:a16="http://schemas.microsoft.com/office/drawing/2014/main" id="{3E5C3068-9D98-2943-86D7-B0550DE62606}"/>
              </a:ext>
            </a:extLst>
          </p:cNvPr>
          <p:cNvPicPr>
            <a:picLocks noChangeAspect="1"/>
          </p:cNvPicPr>
          <p:nvPr userDrawn="1"/>
        </p:nvPicPr>
        <p:blipFill rotWithShape="1">
          <a:blip r:embed="rId3">
            <a:alphaModFix amt="6000"/>
          </a:blip>
          <a:srcRect r="12734" b="71490"/>
          <a:stretch/>
        </p:blipFill>
        <p:spPr>
          <a:xfrm>
            <a:off x="5087939" y="4537081"/>
            <a:ext cx="7104056" cy="2320919"/>
          </a:xfrm>
          <a:prstGeom prst="rect">
            <a:avLst/>
          </a:prstGeom>
        </p:spPr>
      </p:pic>
      <p:sp>
        <p:nvSpPr>
          <p:cNvPr id="2" name="Rectangle : avec coin arrondi 1">
            <a:extLst>
              <a:ext uri="{FF2B5EF4-FFF2-40B4-BE49-F238E27FC236}">
                <a16:creationId xmlns:a16="http://schemas.microsoft.com/office/drawing/2014/main" id="{FE671E6D-1B9B-7E0F-EB3F-2FDEFC6A703C}"/>
              </a:ext>
            </a:extLst>
          </p:cNvPr>
          <p:cNvSpPr/>
          <p:nvPr userDrawn="1"/>
        </p:nvSpPr>
        <p:spPr>
          <a:xfrm flipH="1" flipV="1">
            <a:off x="10492353" y="0"/>
            <a:ext cx="1699642" cy="550800"/>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865B33AA-6996-BF00-FA78-5EB17C87248E}"/>
              </a:ext>
            </a:extLst>
          </p:cNvPr>
          <p:cNvPicPr>
            <a:picLocks noChangeAspect="1"/>
          </p:cNvPicPr>
          <p:nvPr userDrawn="1"/>
        </p:nvPicPr>
        <p:blipFill>
          <a:blip r:embed="rId4"/>
          <a:stretch>
            <a:fillRect/>
          </a:stretch>
        </p:blipFill>
        <p:spPr>
          <a:xfrm>
            <a:off x="10668526" y="166673"/>
            <a:ext cx="1189038" cy="220512"/>
          </a:xfrm>
          <a:prstGeom prst="rect">
            <a:avLst/>
          </a:prstGeom>
        </p:spPr>
      </p:pic>
      <p:sp>
        <p:nvSpPr>
          <p:cNvPr id="6" name="Titre 6">
            <a:extLst>
              <a:ext uri="{FF2B5EF4-FFF2-40B4-BE49-F238E27FC236}">
                <a16:creationId xmlns:a16="http://schemas.microsoft.com/office/drawing/2014/main" id="{87D8DD35-4BE6-6B75-1639-CB7BD674995A}"/>
              </a:ext>
            </a:extLst>
          </p:cNvPr>
          <p:cNvSpPr>
            <a:spLocks noGrp="1"/>
          </p:cNvSpPr>
          <p:nvPr>
            <p:ph type="title" hasCustomPrompt="1"/>
          </p:nvPr>
        </p:nvSpPr>
        <p:spPr>
          <a:xfrm>
            <a:off x="5338800" y="2071886"/>
            <a:ext cx="597693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9" name="ZoneTexte 8">
            <a:extLst>
              <a:ext uri="{FF2B5EF4-FFF2-40B4-BE49-F238E27FC236}">
                <a16:creationId xmlns:a16="http://schemas.microsoft.com/office/drawing/2014/main" id="{EBFFAC9F-19F2-D896-A3D3-12972034E97B}"/>
              </a:ext>
            </a:extLst>
          </p:cNvPr>
          <p:cNvSpPr txBox="1"/>
          <p:nvPr userDrawn="1"/>
        </p:nvSpPr>
        <p:spPr>
          <a:xfrm>
            <a:off x="5338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10" name="Espace réservé du texte 9">
            <a:extLst>
              <a:ext uri="{FF2B5EF4-FFF2-40B4-BE49-F238E27FC236}">
                <a16:creationId xmlns:a16="http://schemas.microsoft.com/office/drawing/2014/main" id="{B54B32D3-F914-6A0D-7887-E4265A28509C}"/>
              </a:ext>
            </a:extLst>
          </p:cNvPr>
          <p:cNvSpPr>
            <a:spLocks noGrp="1"/>
          </p:cNvSpPr>
          <p:nvPr>
            <p:ph type="body" sz="quarter" idx="11" hasCustomPrompt="1"/>
          </p:nvPr>
        </p:nvSpPr>
        <p:spPr>
          <a:xfrm>
            <a:off x="5338800" y="1357200"/>
            <a:ext cx="925253" cy="769441"/>
          </a:xfrm>
          <a:prstGeom prst="rect">
            <a:avLst/>
          </a:prstGeom>
        </p:spPr>
        <p:txBody>
          <a:bodyPr wrap="none">
            <a:spAutoFit/>
          </a:bodyPr>
          <a:lstStyle>
            <a:lvl1pPr marL="0" indent="0" algn="l">
              <a:lnSpc>
                <a:spcPct val="100000"/>
              </a:lnSpc>
              <a:buNone/>
              <a:defRPr sz="4400" b="1" i="0">
                <a:solidFill>
                  <a:srgbClr val="09092D"/>
                </a:solidFill>
                <a:latin typeface="Foundever Sans Bold" pitchFamily="2" charset="0"/>
                <a:ea typeface="Foundever Sans Bold" pitchFamily="2" charset="0"/>
              </a:defRPr>
            </a:lvl1pPr>
          </a:lstStyle>
          <a:p>
            <a:pPr lvl="0"/>
            <a:r>
              <a:rPr lang="en-US" dirty="0"/>
              <a:t>00</a:t>
            </a:r>
          </a:p>
        </p:txBody>
      </p:sp>
      <p:sp>
        <p:nvSpPr>
          <p:cNvPr id="11" name="Espace réservé du texte 5">
            <a:extLst>
              <a:ext uri="{FF2B5EF4-FFF2-40B4-BE49-F238E27FC236}">
                <a16:creationId xmlns:a16="http://schemas.microsoft.com/office/drawing/2014/main" id="{C5B6AE1D-8DEB-6AC9-E0DC-2DBAC8393971}"/>
              </a:ext>
            </a:extLst>
          </p:cNvPr>
          <p:cNvSpPr>
            <a:spLocks noGrp="1"/>
          </p:cNvSpPr>
          <p:nvPr>
            <p:ph type="body" sz="quarter" idx="13" hasCustomPrompt="1"/>
          </p:nvPr>
        </p:nvSpPr>
        <p:spPr>
          <a:xfrm>
            <a:off x="5338800" y="38448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19215413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ton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1FCE58-DD34-6824-10A3-C59C4F7CC58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04BA8DC5-7E17-3934-CFF1-2025A56CADE4}"/>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8" name="Titre 1">
            <a:extLst>
              <a:ext uri="{FF2B5EF4-FFF2-40B4-BE49-F238E27FC236}">
                <a16:creationId xmlns:a16="http://schemas.microsoft.com/office/drawing/2014/main" id="{E006B3A9-AC57-D5C1-6814-0F17B99E453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 name="Espace réservé du texte 9">
            <a:extLst>
              <a:ext uri="{FF2B5EF4-FFF2-40B4-BE49-F238E27FC236}">
                <a16:creationId xmlns:a16="http://schemas.microsoft.com/office/drawing/2014/main" id="{F54D614E-7752-1655-7B03-5B6262A67C22}"/>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4" name="Titre 6">
            <a:extLst>
              <a:ext uri="{FF2B5EF4-FFF2-40B4-BE49-F238E27FC236}">
                <a16:creationId xmlns:a16="http://schemas.microsoft.com/office/drawing/2014/main" id="{09E59239-D287-C661-2D73-C893EC242E6A}"/>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96706422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40C7F20-7484-1C9E-08E0-0D011099B5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828C636D-3559-FF42-59F4-703D7B2F81D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9" name="Titre 1">
            <a:extLst>
              <a:ext uri="{FF2B5EF4-FFF2-40B4-BE49-F238E27FC236}">
                <a16:creationId xmlns:a16="http://schemas.microsoft.com/office/drawing/2014/main" id="{E352C022-8C0F-256A-ED38-7103E2AC55D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0ADF715E-B75B-C483-40AD-8218DE09507A}"/>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4851382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3 images sto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785B322-330B-1597-7D3E-8BD9281DBA6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Image 7">
            <a:extLst>
              <a:ext uri="{FF2B5EF4-FFF2-40B4-BE49-F238E27FC236}">
                <a16:creationId xmlns:a16="http://schemas.microsoft.com/office/drawing/2014/main" id="{34CE82D8-C66D-1DE3-8B59-FAD62F0D1640}"/>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 name="Picture Placeholder 8">
            <a:extLst>
              <a:ext uri="{FF2B5EF4-FFF2-40B4-BE49-F238E27FC236}">
                <a16:creationId xmlns:a16="http://schemas.microsoft.com/office/drawing/2014/main" id="{9ADCBFA8-597D-EE92-C240-EB516972F65B}"/>
              </a:ext>
            </a:extLst>
          </p:cNvPr>
          <p:cNvSpPr>
            <a:spLocks noGrp="1"/>
          </p:cNvSpPr>
          <p:nvPr>
            <p:ph type="pic" sz="quarter" idx="12" hasCustomPrompt="1"/>
          </p:nvPr>
        </p:nvSpPr>
        <p:spPr>
          <a:xfrm>
            <a:off x="6096000" y="1189243"/>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 name="Picture Placeholder 8">
            <a:extLst>
              <a:ext uri="{FF2B5EF4-FFF2-40B4-BE49-F238E27FC236}">
                <a16:creationId xmlns:a16="http://schemas.microsoft.com/office/drawing/2014/main" id="{10D65875-F4A8-EE3F-697D-8D8D8E3B51B2}"/>
              </a:ext>
            </a:extLst>
          </p:cNvPr>
          <p:cNvSpPr>
            <a:spLocks noGrp="1"/>
          </p:cNvSpPr>
          <p:nvPr>
            <p:ph type="pic" sz="quarter" idx="22" hasCustomPrompt="1"/>
          </p:nvPr>
        </p:nvSpPr>
        <p:spPr>
          <a:xfrm>
            <a:off x="6096000" y="2809834"/>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Picture Placeholder 8">
            <a:extLst>
              <a:ext uri="{FF2B5EF4-FFF2-40B4-BE49-F238E27FC236}">
                <a16:creationId xmlns:a16="http://schemas.microsoft.com/office/drawing/2014/main" id="{7EEE9715-1828-6153-83A3-159F4FB33EED}"/>
              </a:ext>
            </a:extLst>
          </p:cNvPr>
          <p:cNvSpPr>
            <a:spLocks noGrp="1"/>
          </p:cNvSpPr>
          <p:nvPr>
            <p:ph type="pic" sz="quarter" idx="23" hasCustomPrompt="1"/>
          </p:nvPr>
        </p:nvSpPr>
        <p:spPr>
          <a:xfrm>
            <a:off x="6096000" y="4430425"/>
            <a:ext cx="2334636" cy="144021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Titre 1">
            <a:extLst>
              <a:ext uri="{FF2B5EF4-FFF2-40B4-BE49-F238E27FC236}">
                <a16:creationId xmlns:a16="http://schemas.microsoft.com/office/drawing/2014/main" id="{D3AFA728-B80F-29AD-7B1B-E3AD5865F69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B8612F2B-5E90-AEAA-9003-D9BD2C181BDB}"/>
              </a:ext>
            </a:extLst>
          </p:cNvPr>
          <p:cNvSpPr>
            <a:spLocks noGrp="1"/>
          </p:cNvSpPr>
          <p:nvPr>
            <p:ph type="title" hasCustomPrompt="1"/>
          </p:nvPr>
        </p:nvSpPr>
        <p:spPr>
          <a:xfrm>
            <a:off x="1524000" y="1843950"/>
            <a:ext cx="3563938" cy="3170099"/>
          </a:xfrm>
          <a:prstGeom prst="rect">
            <a:avLst/>
          </a:prstGeom>
        </p:spPr>
        <p:txBody>
          <a:bodyPr wrap="square" anchor="ctr" anchorCtr="0">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4223700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mbers and image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215ECFE-1A05-EDB8-2080-D7D85771378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810CCE71-2E19-F8E1-E366-FE20939AF1BC}"/>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20" name="Picture Placeholder 8">
            <a:extLst>
              <a:ext uri="{FF2B5EF4-FFF2-40B4-BE49-F238E27FC236}">
                <a16:creationId xmlns:a16="http://schemas.microsoft.com/office/drawing/2014/main" id="{B4BF60EA-8357-9340-BCC3-33D3AC8E7605}"/>
              </a:ext>
            </a:extLst>
          </p:cNvPr>
          <p:cNvSpPr>
            <a:spLocks noGrp="1"/>
          </p:cNvSpPr>
          <p:nvPr>
            <p:ph type="pic" sz="quarter" idx="12" hasCustomPrompt="1"/>
          </p:nvPr>
        </p:nvSpPr>
        <p:spPr>
          <a:xfrm>
            <a:off x="1619571"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3" name="Picture Placeholder 8">
            <a:extLst>
              <a:ext uri="{FF2B5EF4-FFF2-40B4-BE49-F238E27FC236}">
                <a16:creationId xmlns:a16="http://schemas.microsoft.com/office/drawing/2014/main" id="{3A9D2E8E-2BF5-444C-822D-E4578C748DB3}"/>
              </a:ext>
            </a:extLst>
          </p:cNvPr>
          <p:cNvSpPr>
            <a:spLocks noGrp="1"/>
          </p:cNvSpPr>
          <p:nvPr>
            <p:ph type="pic" sz="quarter" idx="22" hasCustomPrompt="1"/>
          </p:nvPr>
        </p:nvSpPr>
        <p:spPr>
          <a:xfrm>
            <a:off x="5183509"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Picture Placeholder 8">
            <a:extLst>
              <a:ext uri="{FF2B5EF4-FFF2-40B4-BE49-F238E27FC236}">
                <a16:creationId xmlns:a16="http://schemas.microsoft.com/office/drawing/2014/main" id="{1157D57C-B095-8248-A3E7-487B16D7B395}"/>
              </a:ext>
            </a:extLst>
          </p:cNvPr>
          <p:cNvSpPr>
            <a:spLocks noGrp="1"/>
          </p:cNvSpPr>
          <p:nvPr>
            <p:ph type="pic" sz="quarter" idx="23" hasCustomPrompt="1"/>
          </p:nvPr>
        </p:nvSpPr>
        <p:spPr>
          <a:xfrm>
            <a:off x="8747447" y="4581523"/>
            <a:ext cx="2568254" cy="1584326"/>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 name="Titre 1">
            <a:extLst>
              <a:ext uri="{FF2B5EF4-FFF2-40B4-BE49-F238E27FC236}">
                <a16:creationId xmlns:a16="http://schemas.microsoft.com/office/drawing/2014/main" id="{EC287F57-3FE4-84B6-46B9-A2F230CD079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6" name="Espace réservé du texte 9">
            <a:extLst>
              <a:ext uri="{FF2B5EF4-FFF2-40B4-BE49-F238E27FC236}">
                <a16:creationId xmlns:a16="http://schemas.microsoft.com/office/drawing/2014/main" id="{CED977B3-928E-7E64-B5AB-DA8C14C7613D}"/>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9" name="Titre 6">
            <a:extLst>
              <a:ext uri="{FF2B5EF4-FFF2-40B4-BE49-F238E27FC236}">
                <a16:creationId xmlns:a16="http://schemas.microsoft.com/office/drawing/2014/main" id="{F5E0F97F-3A87-51CD-12DB-F434A2217547}"/>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11082063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88C8352-51E3-25FB-D2F9-7DA8C754617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01BF1707-769E-3B73-C86E-83CF3A3921D1}"/>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38" name="Picture Placeholder 8">
            <a:extLst>
              <a:ext uri="{FF2B5EF4-FFF2-40B4-BE49-F238E27FC236}">
                <a16:creationId xmlns:a16="http://schemas.microsoft.com/office/drawing/2014/main" id="{2826AE68-EE4D-A94C-B366-7512E80F180D}"/>
              </a:ext>
            </a:extLst>
          </p:cNvPr>
          <p:cNvSpPr>
            <a:spLocks noGrp="1"/>
          </p:cNvSpPr>
          <p:nvPr>
            <p:ph type="pic" sz="quarter" idx="12" hasCustomPrompt="1"/>
          </p:nvPr>
        </p:nvSpPr>
        <p:spPr>
          <a:xfrm>
            <a:off x="5340350"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Picture Placeholder 8">
            <a:extLst>
              <a:ext uri="{FF2B5EF4-FFF2-40B4-BE49-F238E27FC236}">
                <a16:creationId xmlns:a16="http://schemas.microsoft.com/office/drawing/2014/main" id="{DBB20096-A0B8-A245-8D2B-775615AD252B}"/>
              </a:ext>
            </a:extLst>
          </p:cNvPr>
          <p:cNvSpPr>
            <a:spLocks noGrp="1"/>
          </p:cNvSpPr>
          <p:nvPr>
            <p:ph type="pic" sz="quarter" idx="13" hasCustomPrompt="1"/>
          </p:nvPr>
        </p:nvSpPr>
        <p:spPr>
          <a:xfrm>
            <a:off x="8437288" y="1127676"/>
            <a:ext cx="2880000" cy="2448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1">
            <a:extLst>
              <a:ext uri="{FF2B5EF4-FFF2-40B4-BE49-F238E27FC236}">
                <a16:creationId xmlns:a16="http://schemas.microsoft.com/office/drawing/2014/main" id="{63DE71FA-11AC-EB87-2A43-A99DECFEA1D7}"/>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 name="Titre 6">
            <a:extLst>
              <a:ext uri="{FF2B5EF4-FFF2-40B4-BE49-F238E27FC236}">
                <a16:creationId xmlns:a16="http://schemas.microsoft.com/office/drawing/2014/main" id="{7BA0A627-752F-DBA3-4C9F-7A4C85B455AF}"/>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923206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1187113-C148-D7F1-4109-7EFEEFBE72C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4CC1A4D-257F-478E-F809-9B1989ECC8DB}"/>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61C2DC42-2DA6-DF42-2913-89E350D6CF22}"/>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03E3A5DB-7663-5B0F-5796-57684536EB61}"/>
              </a:ext>
            </a:extLst>
          </p:cNvPr>
          <p:cNvSpPr>
            <a:spLocks noGrp="1"/>
          </p:cNvSpPr>
          <p:nvPr>
            <p:ph type="pic" sz="quarter" idx="12" hasCustomPrompt="1"/>
          </p:nvPr>
        </p:nvSpPr>
        <p:spPr>
          <a:xfrm>
            <a:off x="1524000"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Picture Placeholder 8">
            <a:extLst>
              <a:ext uri="{FF2B5EF4-FFF2-40B4-BE49-F238E27FC236}">
                <a16:creationId xmlns:a16="http://schemas.microsoft.com/office/drawing/2014/main" id="{42B745B2-5009-77FD-1433-8CAED56DD396}"/>
              </a:ext>
            </a:extLst>
          </p:cNvPr>
          <p:cNvSpPr>
            <a:spLocks noGrp="1"/>
          </p:cNvSpPr>
          <p:nvPr>
            <p:ph type="pic" sz="quarter" idx="14" hasCustomPrompt="1"/>
          </p:nvPr>
        </p:nvSpPr>
        <p:spPr>
          <a:xfrm>
            <a:off x="4858612"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FB502B92-8978-50F5-91A6-1849C9665B13}"/>
              </a:ext>
            </a:extLst>
          </p:cNvPr>
          <p:cNvSpPr>
            <a:spLocks noGrp="1"/>
          </p:cNvSpPr>
          <p:nvPr>
            <p:ph type="pic" sz="quarter" idx="15" hasCustomPrompt="1"/>
          </p:nvPr>
        </p:nvSpPr>
        <p:spPr>
          <a:xfrm>
            <a:off x="8185289" y="2494645"/>
            <a:ext cx="3131999"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Espace réservé du texte 9">
            <a:extLst>
              <a:ext uri="{FF2B5EF4-FFF2-40B4-BE49-F238E27FC236}">
                <a16:creationId xmlns:a16="http://schemas.microsoft.com/office/drawing/2014/main" id="{7F3A03A4-F693-0AAB-0B00-5B3806DD4584}"/>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AE4BB43E-4FAC-3C1D-F49B-3D10E83FE358}"/>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1591064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sites comparison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B05A028-3A88-C230-38BD-3A31015C437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43295FD-59F2-E0A9-F4A0-FFA1F123AC29}"/>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27334BEA-1C68-CD78-3A7D-35F2EA0DD945}"/>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10" name="Picture Placeholder 8">
            <a:extLst>
              <a:ext uri="{FF2B5EF4-FFF2-40B4-BE49-F238E27FC236}">
                <a16:creationId xmlns:a16="http://schemas.microsoft.com/office/drawing/2014/main" id="{86673746-09F9-28A8-8893-399F3937F000}"/>
              </a:ext>
            </a:extLst>
          </p:cNvPr>
          <p:cNvSpPr>
            <a:spLocks noGrp="1"/>
          </p:cNvSpPr>
          <p:nvPr>
            <p:ph type="pic" sz="quarter" idx="12" hasCustomPrompt="1"/>
          </p:nvPr>
        </p:nvSpPr>
        <p:spPr>
          <a:xfrm>
            <a:off x="1524001"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2" name="Picture Placeholder 8">
            <a:extLst>
              <a:ext uri="{FF2B5EF4-FFF2-40B4-BE49-F238E27FC236}">
                <a16:creationId xmlns:a16="http://schemas.microsoft.com/office/drawing/2014/main" id="{31C28991-85A6-E2FD-E221-59A0134CB606}"/>
              </a:ext>
            </a:extLst>
          </p:cNvPr>
          <p:cNvSpPr>
            <a:spLocks noGrp="1"/>
          </p:cNvSpPr>
          <p:nvPr>
            <p:ph type="pic" sz="quarter" idx="16" hasCustomPrompt="1"/>
          </p:nvPr>
        </p:nvSpPr>
        <p:spPr>
          <a:xfrm>
            <a:off x="4008430"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6" name="Picture Placeholder 8">
            <a:extLst>
              <a:ext uri="{FF2B5EF4-FFF2-40B4-BE49-F238E27FC236}">
                <a16:creationId xmlns:a16="http://schemas.microsoft.com/office/drawing/2014/main" id="{88FFEDA6-EE7C-4F45-6A39-B1F86C19F3B6}"/>
              </a:ext>
            </a:extLst>
          </p:cNvPr>
          <p:cNvSpPr>
            <a:spLocks noGrp="1"/>
          </p:cNvSpPr>
          <p:nvPr>
            <p:ph type="pic" sz="quarter" idx="17" hasCustomPrompt="1"/>
          </p:nvPr>
        </p:nvSpPr>
        <p:spPr>
          <a:xfrm>
            <a:off x="6492859"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Picture Placeholder 8">
            <a:extLst>
              <a:ext uri="{FF2B5EF4-FFF2-40B4-BE49-F238E27FC236}">
                <a16:creationId xmlns:a16="http://schemas.microsoft.com/office/drawing/2014/main" id="{8C0F4367-9D11-777E-F66A-ECA0371AAEF2}"/>
              </a:ext>
            </a:extLst>
          </p:cNvPr>
          <p:cNvSpPr>
            <a:spLocks noGrp="1"/>
          </p:cNvSpPr>
          <p:nvPr>
            <p:ph type="pic" sz="quarter" idx="18" hasCustomPrompt="1"/>
          </p:nvPr>
        </p:nvSpPr>
        <p:spPr>
          <a:xfrm>
            <a:off x="8977288" y="2494645"/>
            <a:ext cx="2340000" cy="187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Titre 6">
            <a:extLst>
              <a:ext uri="{FF2B5EF4-FFF2-40B4-BE49-F238E27FC236}">
                <a16:creationId xmlns:a16="http://schemas.microsoft.com/office/drawing/2014/main" id="{BCED10F2-039F-2315-E183-810FD3D916A9}"/>
              </a:ext>
            </a:extLst>
          </p:cNvPr>
          <p:cNvSpPr>
            <a:spLocks noGrp="1"/>
          </p:cNvSpPr>
          <p:nvPr>
            <p:ph type="title" hasCustomPrompt="1"/>
          </p:nvPr>
        </p:nvSpPr>
        <p:spPr>
          <a:xfrm>
            <a:off x="1524000" y="873125"/>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13" name="Espace réservé du texte 9">
            <a:extLst>
              <a:ext uri="{FF2B5EF4-FFF2-40B4-BE49-F238E27FC236}">
                <a16:creationId xmlns:a16="http://schemas.microsoft.com/office/drawing/2014/main" id="{300F371C-B3B2-93E2-5DD0-AA2B23C72A39}"/>
              </a:ext>
            </a:extLst>
          </p:cNvPr>
          <p:cNvSpPr>
            <a:spLocks noGrp="1"/>
          </p:cNvSpPr>
          <p:nvPr>
            <p:ph type="body" sz="quarter" idx="38"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34829023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am 4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139845076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am 5 members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7127876" cy="132343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276475"/>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4812006"/>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302228"/>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Tree>
    <p:extLst>
      <p:ext uri="{BB962C8B-B14F-4D97-AF65-F5344CB8AC3E}">
        <p14:creationId xmlns:p14="http://schemas.microsoft.com/office/powerpoint/2010/main" val="316255943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am 4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FA0215F-539F-9036-65C6-333946DA6F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36070728-E9C6-2ACA-F081-6C2C5425557F}"/>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C0F0D4F1-8DE3-8526-86E7-BA1220DAC32B}"/>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9" name="Picture Placeholder 8">
            <a:extLst>
              <a:ext uri="{FF2B5EF4-FFF2-40B4-BE49-F238E27FC236}">
                <a16:creationId xmlns:a16="http://schemas.microsoft.com/office/drawing/2014/main" id="{D71DF26E-A33D-76DA-784A-423BA66C3417}"/>
              </a:ext>
            </a:extLst>
          </p:cNvPr>
          <p:cNvSpPr>
            <a:spLocks noGrp="1"/>
          </p:cNvSpPr>
          <p:nvPr>
            <p:ph type="pic" sz="quarter" idx="12" hasCustomPrompt="1"/>
          </p:nvPr>
        </p:nvSpPr>
        <p:spPr>
          <a:xfrm>
            <a:off x="2424113"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 name="Titre 6">
            <a:extLst>
              <a:ext uri="{FF2B5EF4-FFF2-40B4-BE49-F238E27FC236}">
                <a16:creationId xmlns:a16="http://schemas.microsoft.com/office/drawing/2014/main" id="{EC70FBDC-DD93-9E96-48AC-DEB5061F32AB}"/>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
        <p:nvSpPr>
          <p:cNvPr id="3" name="Espace réservé du texte 9">
            <a:extLst>
              <a:ext uri="{FF2B5EF4-FFF2-40B4-BE49-F238E27FC236}">
                <a16:creationId xmlns:a16="http://schemas.microsoft.com/office/drawing/2014/main" id="{EEF783AD-8559-D401-5576-193A2E44FEB4}"/>
              </a:ext>
            </a:extLst>
          </p:cNvPr>
          <p:cNvSpPr>
            <a:spLocks noGrp="1"/>
          </p:cNvSpPr>
          <p:nvPr>
            <p:ph type="body" sz="quarter" idx="70" hasCustomPrompt="1"/>
          </p:nvPr>
        </p:nvSpPr>
        <p:spPr>
          <a:xfrm>
            <a:off x="2424113"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 name="Espace réservé du texte 9">
            <a:extLst>
              <a:ext uri="{FF2B5EF4-FFF2-40B4-BE49-F238E27FC236}">
                <a16:creationId xmlns:a16="http://schemas.microsoft.com/office/drawing/2014/main" id="{3FD3BA86-03A3-58DA-2A35-EA4808552AF5}"/>
              </a:ext>
            </a:extLst>
          </p:cNvPr>
          <p:cNvSpPr>
            <a:spLocks noGrp="1"/>
          </p:cNvSpPr>
          <p:nvPr>
            <p:ph type="body" sz="quarter" idx="80" hasCustomPrompt="1"/>
          </p:nvPr>
        </p:nvSpPr>
        <p:spPr>
          <a:xfrm>
            <a:off x="2424113"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0" name="Picture Placeholder 8">
            <a:extLst>
              <a:ext uri="{FF2B5EF4-FFF2-40B4-BE49-F238E27FC236}">
                <a16:creationId xmlns:a16="http://schemas.microsoft.com/office/drawing/2014/main" id="{1338025D-885C-9F52-9C48-3B774B41095F}"/>
              </a:ext>
            </a:extLst>
          </p:cNvPr>
          <p:cNvSpPr>
            <a:spLocks noGrp="1"/>
          </p:cNvSpPr>
          <p:nvPr>
            <p:ph type="pic" sz="quarter" idx="81" hasCustomPrompt="1"/>
          </p:nvPr>
        </p:nvSpPr>
        <p:spPr>
          <a:xfrm>
            <a:off x="4431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 name="Espace réservé du texte 9">
            <a:extLst>
              <a:ext uri="{FF2B5EF4-FFF2-40B4-BE49-F238E27FC236}">
                <a16:creationId xmlns:a16="http://schemas.microsoft.com/office/drawing/2014/main" id="{4934DA6B-6E19-92A7-C196-28745ECA27D6}"/>
              </a:ext>
            </a:extLst>
          </p:cNvPr>
          <p:cNvSpPr>
            <a:spLocks noGrp="1"/>
          </p:cNvSpPr>
          <p:nvPr>
            <p:ph type="body" sz="quarter" idx="82" hasCustomPrompt="1"/>
          </p:nvPr>
        </p:nvSpPr>
        <p:spPr>
          <a:xfrm>
            <a:off x="4431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2" name="Espace réservé du texte 9">
            <a:extLst>
              <a:ext uri="{FF2B5EF4-FFF2-40B4-BE49-F238E27FC236}">
                <a16:creationId xmlns:a16="http://schemas.microsoft.com/office/drawing/2014/main" id="{59E6F5D7-5EDD-23AE-C4CD-632698F7057D}"/>
              </a:ext>
            </a:extLst>
          </p:cNvPr>
          <p:cNvSpPr>
            <a:spLocks noGrp="1"/>
          </p:cNvSpPr>
          <p:nvPr>
            <p:ph type="body" sz="quarter" idx="83" hasCustomPrompt="1"/>
          </p:nvPr>
        </p:nvSpPr>
        <p:spPr>
          <a:xfrm>
            <a:off x="4431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3" name="Picture Placeholder 8">
            <a:extLst>
              <a:ext uri="{FF2B5EF4-FFF2-40B4-BE49-F238E27FC236}">
                <a16:creationId xmlns:a16="http://schemas.microsoft.com/office/drawing/2014/main" id="{1C684881-D93C-4B21-A187-262DD4E3254B}"/>
              </a:ext>
            </a:extLst>
          </p:cNvPr>
          <p:cNvSpPr>
            <a:spLocks noGrp="1"/>
          </p:cNvSpPr>
          <p:nvPr>
            <p:ph type="pic" sz="quarter" idx="84" hasCustomPrompt="1"/>
          </p:nvPr>
        </p:nvSpPr>
        <p:spPr>
          <a:xfrm>
            <a:off x="64404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4" name="Espace réservé du texte 9">
            <a:extLst>
              <a:ext uri="{FF2B5EF4-FFF2-40B4-BE49-F238E27FC236}">
                <a16:creationId xmlns:a16="http://schemas.microsoft.com/office/drawing/2014/main" id="{A5801DF2-3D27-D4A0-FA23-D3CE9363C861}"/>
              </a:ext>
            </a:extLst>
          </p:cNvPr>
          <p:cNvSpPr>
            <a:spLocks noGrp="1"/>
          </p:cNvSpPr>
          <p:nvPr>
            <p:ph type="body" sz="quarter" idx="85" hasCustomPrompt="1"/>
          </p:nvPr>
        </p:nvSpPr>
        <p:spPr>
          <a:xfrm>
            <a:off x="64404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5" name="Espace réservé du texte 9">
            <a:extLst>
              <a:ext uri="{FF2B5EF4-FFF2-40B4-BE49-F238E27FC236}">
                <a16:creationId xmlns:a16="http://schemas.microsoft.com/office/drawing/2014/main" id="{72C3547C-A7AD-AE1A-E9C9-EA4A9B871355}"/>
              </a:ext>
            </a:extLst>
          </p:cNvPr>
          <p:cNvSpPr>
            <a:spLocks noGrp="1"/>
          </p:cNvSpPr>
          <p:nvPr>
            <p:ph type="body" sz="quarter" idx="86" hasCustomPrompt="1"/>
          </p:nvPr>
        </p:nvSpPr>
        <p:spPr>
          <a:xfrm>
            <a:off x="64404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16" name="Picture Placeholder 8">
            <a:extLst>
              <a:ext uri="{FF2B5EF4-FFF2-40B4-BE49-F238E27FC236}">
                <a16:creationId xmlns:a16="http://schemas.microsoft.com/office/drawing/2014/main" id="{C5601881-9F2D-0DF7-3A41-4F27B0BEA7E8}"/>
              </a:ext>
            </a:extLst>
          </p:cNvPr>
          <p:cNvSpPr>
            <a:spLocks noGrp="1"/>
          </p:cNvSpPr>
          <p:nvPr>
            <p:ph type="pic" sz="quarter" idx="87" hasCustomPrompt="1"/>
          </p:nvPr>
        </p:nvSpPr>
        <p:spPr>
          <a:xfrm>
            <a:off x="8445600" y="2568937"/>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7" name="Espace réservé du texte 9">
            <a:extLst>
              <a:ext uri="{FF2B5EF4-FFF2-40B4-BE49-F238E27FC236}">
                <a16:creationId xmlns:a16="http://schemas.microsoft.com/office/drawing/2014/main" id="{DB8F5735-4276-11E5-81E6-164A0C6D7EB4}"/>
              </a:ext>
            </a:extLst>
          </p:cNvPr>
          <p:cNvSpPr>
            <a:spLocks noGrp="1"/>
          </p:cNvSpPr>
          <p:nvPr>
            <p:ph type="body" sz="quarter" idx="88" hasCustomPrompt="1"/>
          </p:nvPr>
        </p:nvSpPr>
        <p:spPr>
          <a:xfrm>
            <a:off x="8445600" y="510446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8" name="Espace réservé du texte 9">
            <a:extLst>
              <a:ext uri="{FF2B5EF4-FFF2-40B4-BE49-F238E27FC236}">
                <a16:creationId xmlns:a16="http://schemas.microsoft.com/office/drawing/2014/main" id="{6BAB417C-059A-61F4-25B1-70B23FA9B60D}"/>
              </a:ext>
            </a:extLst>
          </p:cNvPr>
          <p:cNvSpPr>
            <a:spLocks noGrp="1"/>
          </p:cNvSpPr>
          <p:nvPr>
            <p:ph type="body" sz="quarter" idx="89" hasCustomPrompt="1"/>
          </p:nvPr>
        </p:nvSpPr>
        <p:spPr>
          <a:xfrm>
            <a:off x="8445600" y="5587966"/>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 name="Espace réservé du texte 9">
            <a:extLst>
              <a:ext uri="{FF2B5EF4-FFF2-40B4-BE49-F238E27FC236}">
                <a16:creationId xmlns:a16="http://schemas.microsoft.com/office/drawing/2014/main" id="{000F5EBD-A84E-5E8E-363F-891EC54FEAE1}"/>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Tree>
    <p:extLst>
      <p:ext uri="{BB962C8B-B14F-4D97-AF65-F5344CB8AC3E}">
        <p14:creationId xmlns:p14="http://schemas.microsoft.com/office/powerpoint/2010/main" val="21601057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midnight">
    <p:bg>
      <p:bgPr>
        <a:solidFill>
          <a:srgbClr val="09092D"/>
        </a:solidFill>
        <a:effectLst/>
      </p:bgPr>
    </p:bg>
    <p:spTree>
      <p:nvGrpSpPr>
        <p:cNvPr id="1" name=""/>
        <p:cNvGrpSpPr/>
        <p:nvPr/>
      </p:nvGrpSpPr>
      <p:grpSpPr>
        <a:xfrm>
          <a:off x="0" y="0"/>
          <a:ext cx="0" cy="0"/>
          <a:chOff x="0" y="0"/>
          <a:chExt cx="0" cy="0"/>
        </a:xfrm>
      </p:grpSpPr>
      <p:pic>
        <p:nvPicPr>
          <p:cNvPr id="5" name="Image 4" descr="Une image contenant ciel nocturne&#10;&#10;Description générée automatiquement">
            <a:extLst>
              <a:ext uri="{FF2B5EF4-FFF2-40B4-BE49-F238E27FC236}">
                <a16:creationId xmlns:a16="http://schemas.microsoft.com/office/drawing/2014/main" id="{603F3802-AE9A-1FBB-7C66-5EE4EEC8466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41762C0E-337C-5AFD-9FA6-7865FDB9920B}"/>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Titre 6">
            <a:extLst>
              <a:ext uri="{FF2B5EF4-FFF2-40B4-BE49-F238E27FC236}">
                <a16:creationId xmlns:a16="http://schemas.microsoft.com/office/drawing/2014/main" id="{54A43682-A2D0-E2E3-BBEC-FB8DE6B1DCCA}"/>
              </a:ext>
            </a:extLst>
          </p:cNvPr>
          <p:cNvSpPr>
            <a:spLocks noGrp="1"/>
          </p:cNvSpPr>
          <p:nvPr>
            <p:ph type="title" hasCustomPrompt="1"/>
          </p:nvPr>
        </p:nvSpPr>
        <p:spPr>
          <a:xfrm>
            <a:off x="5108400" y="2289600"/>
            <a:ext cx="6208888" cy="1754326"/>
          </a:xfrm>
          <a:prstGeom prst="rect">
            <a:avLst/>
          </a:prstGeom>
        </p:spPr>
        <p:txBody>
          <a:bodyPr wrap="square">
            <a:spAutoFit/>
          </a:bodyPr>
          <a:lstStyle>
            <a:lvl1pPr>
              <a:lnSpc>
                <a:spcPct val="100000"/>
              </a:lnSpc>
              <a:defRPr sz="5400" b="1" i="0">
                <a:solidFill>
                  <a:srgbClr val="FFFFFF"/>
                </a:solidFill>
                <a:latin typeface="Foundever Sans Bold" pitchFamily="2" charset="0"/>
                <a:ea typeface="Foundever Sans Bold" pitchFamily="2" charset="0"/>
              </a:defRPr>
            </a:lvl1pPr>
          </a:lstStyle>
          <a:p>
            <a:r>
              <a:rPr lang="en-US" noProof="0" dirty="0"/>
              <a:t>This is your section header</a:t>
            </a:r>
          </a:p>
        </p:txBody>
      </p:sp>
      <p:sp>
        <p:nvSpPr>
          <p:cNvPr id="7" name="ZoneTexte 6">
            <a:extLst>
              <a:ext uri="{FF2B5EF4-FFF2-40B4-BE49-F238E27FC236}">
                <a16:creationId xmlns:a16="http://schemas.microsoft.com/office/drawing/2014/main" id="{F3ABB6A7-F155-EB81-6892-0995670FAE52}"/>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8" name="Espace réservé du texte 9">
            <a:extLst>
              <a:ext uri="{FF2B5EF4-FFF2-40B4-BE49-F238E27FC236}">
                <a16:creationId xmlns:a16="http://schemas.microsoft.com/office/drawing/2014/main" id="{152F6410-5480-8178-DD0F-E80BFF403E69}"/>
              </a:ext>
            </a:extLst>
          </p:cNvPr>
          <p:cNvSpPr>
            <a:spLocks noGrp="1"/>
          </p:cNvSpPr>
          <p:nvPr>
            <p:ph type="body" sz="quarter" idx="11" hasCustomPrompt="1"/>
          </p:nvPr>
        </p:nvSpPr>
        <p:spPr>
          <a:xfrm>
            <a:off x="5108400" y="1576800"/>
            <a:ext cx="925253" cy="769441"/>
          </a:xfrm>
          <a:prstGeom prst="rect">
            <a:avLst/>
          </a:prstGeom>
        </p:spPr>
        <p:txBody>
          <a:bodyPr wrap="none">
            <a:spAutoFit/>
          </a:bodyPr>
          <a:lstStyle>
            <a:lvl1pPr marL="0" indent="0" algn="l">
              <a:lnSpc>
                <a:spcPct val="100000"/>
              </a:lnSpc>
              <a:buNone/>
              <a:defRPr sz="4400" b="1" i="0">
                <a:solidFill>
                  <a:srgbClr val="4B4BF9"/>
                </a:solidFill>
                <a:latin typeface="Foundever Sans Bold" pitchFamily="2" charset="0"/>
                <a:ea typeface="Foundever Sans Bold" pitchFamily="2" charset="0"/>
              </a:defRPr>
            </a:lvl1pPr>
          </a:lstStyle>
          <a:p>
            <a:pPr lvl="0"/>
            <a:r>
              <a:rPr lang="en-US" dirty="0"/>
              <a:t>00</a:t>
            </a:r>
          </a:p>
        </p:txBody>
      </p:sp>
      <p:sp>
        <p:nvSpPr>
          <p:cNvPr id="3" name="Espace réservé du texte 5">
            <a:extLst>
              <a:ext uri="{FF2B5EF4-FFF2-40B4-BE49-F238E27FC236}">
                <a16:creationId xmlns:a16="http://schemas.microsoft.com/office/drawing/2014/main" id="{C6B78A16-CD44-4346-02DE-E417569EF542}"/>
              </a:ext>
            </a:extLst>
          </p:cNvPr>
          <p:cNvSpPr>
            <a:spLocks noGrp="1"/>
          </p:cNvSpPr>
          <p:nvPr>
            <p:ph type="body" sz="quarter" idx="12" hasCustomPrompt="1"/>
          </p:nvPr>
        </p:nvSpPr>
        <p:spPr>
          <a:xfrm>
            <a:off x="5108400" y="4064400"/>
            <a:ext cx="3543475" cy="338554"/>
          </a:xfrm>
          <a:prstGeom prst="rect">
            <a:avLst/>
          </a:prstGeom>
        </p:spPr>
        <p:txBody>
          <a:bodyPr wrap="square">
            <a:spAutoFit/>
          </a:bodyPr>
          <a:lstStyle>
            <a:lvl1pPr marL="0" indent="0">
              <a:lnSpc>
                <a:spcPct val="100000"/>
              </a:lnSpc>
              <a:spcBef>
                <a:spcPts val="0"/>
              </a:spcBef>
              <a:buNone/>
              <a:defRPr sz="1600" b="0" i="0">
                <a:solidFill>
                  <a:srgbClr val="FFFFFF"/>
                </a:solidFill>
                <a:latin typeface="Foundever Sans Regular" pitchFamily="2" charset="0"/>
                <a:ea typeface="Foundever Sans Regular" pitchFamily="2" charset="0"/>
              </a:defRPr>
            </a:lvl1pPr>
            <a:lvl2pPr marL="457200" indent="0">
              <a:lnSpc>
                <a:spcPct val="100000"/>
              </a:lnSpc>
              <a:buNone/>
              <a:defRPr sz="1600" b="0" i="0">
                <a:solidFill>
                  <a:srgbClr val="FFFFFF"/>
                </a:solidFill>
                <a:latin typeface="Foundever Sans Regular" pitchFamily="2" charset="0"/>
                <a:ea typeface="Foundever Sans Regular" pitchFamily="2" charset="0"/>
              </a:defRPr>
            </a:lvl2pPr>
            <a:lvl3pPr marL="914400" indent="0">
              <a:lnSpc>
                <a:spcPct val="100000"/>
              </a:lnSpc>
              <a:buNone/>
              <a:defRPr sz="1600" b="0" i="0">
                <a:solidFill>
                  <a:srgbClr val="FFFFFF"/>
                </a:solidFill>
                <a:latin typeface="Foundever Sans Regular" pitchFamily="2" charset="0"/>
                <a:ea typeface="Foundever Sans Regular" pitchFamily="2" charset="0"/>
              </a:defRPr>
            </a:lvl3pPr>
            <a:lvl4pPr marL="1371600" indent="0">
              <a:lnSpc>
                <a:spcPct val="100000"/>
              </a:lnSpc>
              <a:buNone/>
              <a:defRPr sz="1600" b="0" i="0">
                <a:solidFill>
                  <a:srgbClr val="FFFFFF"/>
                </a:solidFill>
                <a:latin typeface="Foundever Sans Regular" pitchFamily="2" charset="0"/>
                <a:ea typeface="Foundever Sans Regular" pitchFamily="2" charset="0"/>
              </a:defRPr>
            </a:lvl4pPr>
            <a:lvl5pPr marL="1828800" indent="0">
              <a:lnSpc>
                <a:spcPct val="100000"/>
              </a:lnSpc>
              <a:buNone/>
              <a:defRPr sz="1600" b="0" i="0">
                <a:solidFill>
                  <a:srgbClr val="FFFFFF"/>
                </a:solidFill>
                <a:latin typeface="Foundever Sans Regular" pitchFamily="2" charset="0"/>
                <a:ea typeface="Foundever Sans Regular" pitchFamily="2" charset="0"/>
              </a:defRPr>
            </a:lvl5pPr>
          </a:lstStyle>
          <a:p>
            <a:pPr lvl="0"/>
            <a:r>
              <a:rPr lang="en-US" noProof="0" dirty="0"/>
              <a:t>With a subtitle</a:t>
            </a:r>
          </a:p>
        </p:txBody>
      </p:sp>
    </p:spTree>
    <p:extLst>
      <p:ext uri="{BB962C8B-B14F-4D97-AF65-F5344CB8AC3E}">
        <p14:creationId xmlns:p14="http://schemas.microsoft.com/office/powerpoint/2010/main" val="29674441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am 5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EAA357-8588-547A-F1D9-69C29DBE743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CC06841A-DA79-27C6-5961-BA165192E78A}"/>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593A1BFF-5080-D80B-F7DB-7A0D6108C70E}"/>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61" name="Picture Placeholder 8">
            <a:extLst>
              <a:ext uri="{FF2B5EF4-FFF2-40B4-BE49-F238E27FC236}">
                <a16:creationId xmlns:a16="http://schemas.microsoft.com/office/drawing/2014/main" id="{F1EC1D9D-C0CF-98AE-B15A-48B77A30ED47}"/>
              </a:ext>
            </a:extLst>
          </p:cNvPr>
          <p:cNvSpPr>
            <a:spLocks noGrp="1"/>
          </p:cNvSpPr>
          <p:nvPr>
            <p:ph type="pic" sz="quarter" idx="12" hasCustomPrompt="1"/>
          </p:nvPr>
        </p:nvSpPr>
        <p:spPr>
          <a:xfrm>
            <a:off x="1523961"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Espace réservé du texte 9">
            <a:extLst>
              <a:ext uri="{FF2B5EF4-FFF2-40B4-BE49-F238E27FC236}">
                <a16:creationId xmlns:a16="http://schemas.microsoft.com/office/drawing/2014/main" id="{44B39EA0-6D49-CA98-54E0-F59EC4B98C98}"/>
              </a:ext>
            </a:extLst>
          </p:cNvPr>
          <p:cNvSpPr>
            <a:spLocks noGrp="1"/>
          </p:cNvSpPr>
          <p:nvPr>
            <p:ph type="body" sz="quarter" idx="70" hasCustomPrompt="1"/>
          </p:nvPr>
        </p:nvSpPr>
        <p:spPr>
          <a:xfrm>
            <a:off x="1523961"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3" name="Espace réservé du texte 9">
            <a:extLst>
              <a:ext uri="{FF2B5EF4-FFF2-40B4-BE49-F238E27FC236}">
                <a16:creationId xmlns:a16="http://schemas.microsoft.com/office/drawing/2014/main" id="{C5DF238D-A9FB-6F69-D1F6-3834B570CC04}"/>
              </a:ext>
            </a:extLst>
          </p:cNvPr>
          <p:cNvSpPr>
            <a:spLocks noGrp="1"/>
          </p:cNvSpPr>
          <p:nvPr>
            <p:ph type="body" sz="quarter" idx="104" hasCustomPrompt="1"/>
          </p:nvPr>
        </p:nvSpPr>
        <p:spPr>
          <a:xfrm>
            <a:off x="1523961"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4" name="Picture Placeholder 8">
            <a:extLst>
              <a:ext uri="{FF2B5EF4-FFF2-40B4-BE49-F238E27FC236}">
                <a16:creationId xmlns:a16="http://schemas.microsoft.com/office/drawing/2014/main" id="{C7E9EC69-18BE-643C-9421-B00E5D1CF005}"/>
              </a:ext>
            </a:extLst>
          </p:cNvPr>
          <p:cNvSpPr>
            <a:spLocks noGrp="1"/>
          </p:cNvSpPr>
          <p:nvPr>
            <p:ph type="pic" sz="quarter" idx="105" hasCustomPrompt="1"/>
          </p:nvPr>
        </p:nvSpPr>
        <p:spPr>
          <a:xfrm>
            <a:off x="3531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00DD6446-9C5D-F72B-0EC2-CB1C210C8908}"/>
              </a:ext>
            </a:extLst>
          </p:cNvPr>
          <p:cNvSpPr>
            <a:spLocks noGrp="1"/>
          </p:cNvSpPr>
          <p:nvPr>
            <p:ph type="body" sz="quarter" idx="106" hasCustomPrompt="1"/>
          </p:nvPr>
        </p:nvSpPr>
        <p:spPr>
          <a:xfrm>
            <a:off x="3531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6" name="Espace réservé du texte 9">
            <a:extLst>
              <a:ext uri="{FF2B5EF4-FFF2-40B4-BE49-F238E27FC236}">
                <a16:creationId xmlns:a16="http://schemas.microsoft.com/office/drawing/2014/main" id="{F1B8CFEA-51BD-48A0-E173-6FFD6FE22850}"/>
              </a:ext>
            </a:extLst>
          </p:cNvPr>
          <p:cNvSpPr>
            <a:spLocks noGrp="1"/>
          </p:cNvSpPr>
          <p:nvPr>
            <p:ph type="body" sz="quarter" idx="107" hasCustomPrompt="1"/>
          </p:nvPr>
        </p:nvSpPr>
        <p:spPr>
          <a:xfrm>
            <a:off x="3531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67" name="Picture Placeholder 8">
            <a:extLst>
              <a:ext uri="{FF2B5EF4-FFF2-40B4-BE49-F238E27FC236}">
                <a16:creationId xmlns:a16="http://schemas.microsoft.com/office/drawing/2014/main" id="{95FD38C5-BF1F-EB99-5537-2A75CC2DE311}"/>
              </a:ext>
            </a:extLst>
          </p:cNvPr>
          <p:cNvSpPr>
            <a:spLocks noGrp="1"/>
          </p:cNvSpPr>
          <p:nvPr>
            <p:ph type="pic" sz="quarter" idx="108" hasCustomPrompt="1"/>
          </p:nvPr>
        </p:nvSpPr>
        <p:spPr>
          <a:xfrm>
            <a:off x="55402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Espace réservé du texte 9">
            <a:extLst>
              <a:ext uri="{FF2B5EF4-FFF2-40B4-BE49-F238E27FC236}">
                <a16:creationId xmlns:a16="http://schemas.microsoft.com/office/drawing/2014/main" id="{21036C31-CA74-D3A9-00E0-C1FA0406ACBA}"/>
              </a:ext>
            </a:extLst>
          </p:cNvPr>
          <p:cNvSpPr>
            <a:spLocks noGrp="1"/>
          </p:cNvSpPr>
          <p:nvPr>
            <p:ph type="body" sz="quarter" idx="109" hasCustomPrompt="1"/>
          </p:nvPr>
        </p:nvSpPr>
        <p:spPr>
          <a:xfrm>
            <a:off x="55402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9" name="Espace réservé du texte 9">
            <a:extLst>
              <a:ext uri="{FF2B5EF4-FFF2-40B4-BE49-F238E27FC236}">
                <a16:creationId xmlns:a16="http://schemas.microsoft.com/office/drawing/2014/main" id="{CD6241FF-0376-CFFD-1138-11A00AD61BC9}"/>
              </a:ext>
            </a:extLst>
          </p:cNvPr>
          <p:cNvSpPr>
            <a:spLocks noGrp="1"/>
          </p:cNvSpPr>
          <p:nvPr>
            <p:ph type="body" sz="quarter" idx="110" hasCustomPrompt="1"/>
          </p:nvPr>
        </p:nvSpPr>
        <p:spPr>
          <a:xfrm>
            <a:off x="55402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0" name="Picture Placeholder 8">
            <a:extLst>
              <a:ext uri="{FF2B5EF4-FFF2-40B4-BE49-F238E27FC236}">
                <a16:creationId xmlns:a16="http://schemas.microsoft.com/office/drawing/2014/main" id="{078CD27A-CA59-BB7F-7575-1398A4BD3D90}"/>
              </a:ext>
            </a:extLst>
          </p:cNvPr>
          <p:cNvSpPr>
            <a:spLocks noGrp="1"/>
          </p:cNvSpPr>
          <p:nvPr>
            <p:ph type="pic" sz="quarter" idx="111" hasCustomPrompt="1"/>
          </p:nvPr>
        </p:nvSpPr>
        <p:spPr>
          <a:xfrm>
            <a:off x="7545448"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Espace réservé du texte 9">
            <a:extLst>
              <a:ext uri="{FF2B5EF4-FFF2-40B4-BE49-F238E27FC236}">
                <a16:creationId xmlns:a16="http://schemas.microsoft.com/office/drawing/2014/main" id="{0D3ED920-FC21-C841-CB44-D2F1BD0CFDC2}"/>
              </a:ext>
            </a:extLst>
          </p:cNvPr>
          <p:cNvSpPr>
            <a:spLocks noGrp="1"/>
          </p:cNvSpPr>
          <p:nvPr>
            <p:ph type="body" sz="quarter" idx="112" hasCustomPrompt="1"/>
          </p:nvPr>
        </p:nvSpPr>
        <p:spPr>
          <a:xfrm>
            <a:off x="7545448"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2" name="Espace réservé du texte 9">
            <a:extLst>
              <a:ext uri="{FF2B5EF4-FFF2-40B4-BE49-F238E27FC236}">
                <a16:creationId xmlns:a16="http://schemas.microsoft.com/office/drawing/2014/main" id="{19C096D8-AA8B-24C4-E214-E3A85D22222D}"/>
              </a:ext>
            </a:extLst>
          </p:cNvPr>
          <p:cNvSpPr>
            <a:spLocks noGrp="1"/>
          </p:cNvSpPr>
          <p:nvPr>
            <p:ph type="body" sz="quarter" idx="113" hasCustomPrompt="1"/>
          </p:nvPr>
        </p:nvSpPr>
        <p:spPr>
          <a:xfrm>
            <a:off x="7545448"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73" name="Picture Placeholder 8">
            <a:extLst>
              <a:ext uri="{FF2B5EF4-FFF2-40B4-BE49-F238E27FC236}">
                <a16:creationId xmlns:a16="http://schemas.microsoft.com/office/drawing/2014/main" id="{24555564-43B0-07DE-A63D-2B8148236109}"/>
              </a:ext>
            </a:extLst>
          </p:cNvPr>
          <p:cNvSpPr>
            <a:spLocks noGrp="1"/>
          </p:cNvSpPr>
          <p:nvPr>
            <p:ph type="pic" sz="quarter" idx="114" hasCustomPrompt="1"/>
          </p:nvPr>
        </p:nvSpPr>
        <p:spPr>
          <a:xfrm>
            <a:off x="9553579" y="2570880"/>
            <a:ext cx="1763709" cy="2483757"/>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4" name="Espace réservé du texte 9">
            <a:extLst>
              <a:ext uri="{FF2B5EF4-FFF2-40B4-BE49-F238E27FC236}">
                <a16:creationId xmlns:a16="http://schemas.microsoft.com/office/drawing/2014/main" id="{42D49DD6-FC0A-B9DD-5FBD-D8C1B54B0AA5}"/>
              </a:ext>
            </a:extLst>
          </p:cNvPr>
          <p:cNvSpPr>
            <a:spLocks noGrp="1"/>
          </p:cNvSpPr>
          <p:nvPr>
            <p:ph type="body" sz="quarter" idx="115" hasCustomPrompt="1"/>
          </p:nvPr>
        </p:nvSpPr>
        <p:spPr>
          <a:xfrm>
            <a:off x="9553579" y="5106411"/>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75" name="Espace réservé du texte 9">
            <a:extLst>
              <a:ext uri="{FF2B5EF4-FFF2-40B4-BE49-F238E27FC236}">
                <a16:creationId xmlns:a16="http://schemas.microsoft.com/office/drawing/2014/main" id="{1AEEE3B2-5D11-7174-1F60-B66BCF6083D8}"/>
              </a:ext>
            </a:extLst>
          </p:cNvPr>
          <p:cNvSpPr>
            <a:spLocks noGrp="1"/>
          </p:cNvSpPr>
          <p:nvPr>
            <p:ph type="body" sz="quarter" idx="116" hasCustomPrompt="1"/>
          </p:nvPr>
        </p:nvSpPr>
        <p:spPr>
          <a:xfrm>
            <a:off x="9553579" y="5596633"/>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a:t>The job title</a:t>
            </a:r>
          </a:p>
        </p:txBody>
      </p:sp>
      <p:sp>
        <p:nvSpPr>
          <p:cNvPr id="3" name="Espace réservé du texte 9">
            <a:extLst>
              <a:ext uri="{FF2B5EF4-FFF2-40B4-BE49-F238E27FC236}">
                <a16:creationId xmlns:a16="http://schemas.microsoft.com/office/drawing/2014/main" id="{6B608D69-B870-9ACE-15F8-567BECC2A12B}"/>
              </a:ext>
            </a:extLst>
          </p:cNvPr>
          <p:cNvSpPr>
            <a:spLocks noGrp="1"/>
          </p:cNvSpPr>
          <p:nvPr>
            <p:ph type="body" sz="quarter" idx="11" hasCustomPrompt="1"/>
          </p:nvPr>
        </p:nvSpPr>
        <p:spPr>
          <a:xfrm>
            <a:off x="5340350" y="105175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3B32B1C1-68BC-8370-8160-330803CE861E}"/>
              </a:ext>
            </a:extLst>
          </p:cNvPr>
          <p:cNvSpPr>
            <a:spLocks noGrp="1"/>
          </p:cNvSpPr>
          <p:nvPr>
            <p:ph type="title" hasCustomPrompt="1"/>
          </p:nvPr>
        </p:nvSpPr>
        <p:spPr>
          <a:xfrm>
            <a:off x="1523999" y="873125"/>
            <a:ext cx="3563939"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31262965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am 6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C3EF08A-3CAF-8912-8506-1478C023DC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re 1">
            <a:extLst>
              <a:ext uri="{FF2B5EF4-FFF2-40B4-BE49-F238E27FC236}">
                <a16:creationId xmlns:a16="http://schemas.microsoft.com/office/drawing/2014/main" id="{435FE8A1-BFE3-5FF0-7110-8C6194BE6203}"/>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8" name="Titre 6">
            <a:extLst>
              <a:ext uri="{FF2B5EF4-FFF2-40B4-BE49-F238E27FC236}">
                <a16:creationId xmlns:a16="http://schemas.microsoft.com/office/drawing/2014/main" id="{30208B58-9A04-B027-5C5E-9FC1098DCCF5}"/>
              </a:ext>
            </a:extLst>
          </p:cNvPr>
          <p:cNvSpPr>
            <a:spLocks noGrp="1"/>
          </p:cNvSpPr>
          <p:nvPr>
            <p:ph type="title" hasCustomPrompt="1"/>
          </p:nvPr>
        </p:nvSpPr>
        <p:spPr>
          <a:xfrm>
            <a:off x="1524000" y="873125"/>
            <a:ext cx="2916238" cy="378565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
        <p:nvSpPr>
          <p:cNvPr id="29" name="Espace réservé du texte 9">
            <a:extLst>
              <a:ext uri="{FF2B5EF4-FFF2-40B4-BE49-F238E27FC236}">
                <a16:creationId xmlns:a16="http://schemas.microsoft.com/office/drawing/2014/main" id="{8C6CC04D-5703-EF66-1DC6-D44AE85A627F}"/>
              </a:ext>
            </a:extLst>
          </p:cNvPr>
          <p:cNvSpPr>
            <a:spLocks noGrp="1"/>
          </p:cNvSpPr>
          <p:nvPr>
            <p:ph type="body" sz="quarter" idx="11" hasCustomPrompt="1"/>
          </p:nvPr>
        </p:nvSpPr>
        <p:spPr>
          <a:xfrm>
            <a:off x="1524011" y="3207126"/>
            <a:ext cx="291622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6" name="Picture Placeholder 8">
            <a:extLst>
              <a:ext uri="{FF2B5EF4-FFF2-40B4-BE49-F238E27FC236}">
                <a16:creationId xmlns:a16="http://schemas.microsoft.com/office/drawing/2014/main" id="{E532EB19-55E7-E13C-FB8D-E55AC35222D4}"/>
              </a:ext>
            </a:extLst>
          </p:cNvPr>
          <p:cNvSpPr>
            <a:spLocks noGrp="1"/>
          </p:cNvSpPr>
          <p:nvPr>
            <p:ph type="pic" sz="quarter" idx="80" hasCustomPrompt="1"/>
          </p:nvPr>
        </p:nvSpPr>
        <p:spPr>
          <a:xfrm>
            <a:off x="534034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87" name="Espace réservé du texte 9">
            <a:extLst>
              <a:ext uri="{FF2B5EF4-FFF2-40B4-BE49-F238E27FC236}">
                <a16:creationId xmlns:a16="http://schemas.microsoft.com/office/drawing/2014/main" id="{FA487F81-008D-E69E-17C4-B65FD6BD1331}"/>
              </a:ext>
            </a:extLst>
          </p:cNvPr>
          <p:cNvSpPr>
            <a:spLocks noGrp="1"/>
          </p:cNvSpPr>
          <p:nvPr>
            <p:ph type="body" sz="quarter" idx="71" hasCustomPrompt="1"/>
          </p:nvPr>
        </p:nvSpPr>
        <p:spPr>
          <a:xfrm>
            <a:off x="5340334"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88" name="Espace réservé du texte 9">
            <a:extLst>
              <a:ext uri="{FF2B5EF4-FFF2-40B4-BE49-F238E27FC236}">
                <a16:creationId xmlns:a16="http://schemas.microsoft.com/office/drawing/2014/main" id="{7E55056F-4EB4-ECEF-2E36-E7DA2329D146}"/>
              </a:ext>
            </a:extLst>
          </p:cNvPr>
          <p:cNvSpPr>
            <a:spLocks noGrp="1"/>
          </p:cNvSpPr>
          <p:nvPr>
            <p:ph type="body" sz="quarter" idx="70" hasCustomPrompt="1"/>
          </p:nvPr>
        </p:nvSpPr>
        <p:spPr>
          <a:xfrm>
            <a:off x="5340316"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89" name="Picture Placeholder 8">
            <a:extLst>
              <a:ext uri="{FF2B5EF4-FFF2-40B4-BE49-F238E27FC236}">
                <a16:creationId xmlns:a16="http://schemas.microsoft.com/office/drawing/2014/main" id="{2B420110-9234-4972-FA6D-EC6C95BC61A2}"/>
              </a:ext>
            </a:extLst>
          </p:cNvPr>
          <p:cNvSpPr>
            <a:spLocks noGrp="1"/>
          </p:cNvSpPr>
          <p:nvPr>
            <p:ph type="pic" sz="quarter" idx="83" hasCustomPrompt="1"/>
          </p:nvPr>
        </p:nvSpPr>
        <p:spPr>
          <a:xfrm>
            <a:off x="7446958"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1" name="Espace réservé du texte 9">
            <a:extLst>
              <a:ext uri="{FF2B5EF4-FFF2-40B4-BE49-F238E27FC236}">
                <a16:creationId xmlns:a16="http://schemas.microsoft.com/office/drawing/2014/main" id="{D0162680-37C7-14C4-EC4C-571F54670BCF}"/>
              </a:ext>
            </a:extLst>
          </p:cNvPr>
          <p:cNvSpPr>
            <a:spLocks noGrp="1"/>
          </p:cNvSpPr>
          <p:nvPr>
            <p:ph type="body" sz="quarter" idx="98" hasCustomPrompt="1"/>
          </p:nvPr>
        </p:nvSpPr>
        <p:spPr>
          <a:xfrm>
            <a:off x="7446973"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2" name="Espace réservé du texte 9">
            <a:extLst>
              <a:ext uri="{FF2B5EF4-FFF2-40B4-BE49-F238E27FC236}">
                <a16:creationId xmlns:a16="http://schemas.microsoft.com/office/drawing/2014/main" id="{7F45A091-1EB4-A91C-4FB8-5AB581E9AF49}"/>
              </a:ext>
            </a:extLst>
          </p:cNvPr>
          <p:cNvSpPr>
            <a:spLocks noGrp="1"/>
          </p:cNvSpPr>
          <p:nvPr>
            <p:ph type="body" sz="quarter" idx="99" hasCustomPrompt="1"/>
          </p:nvPr>
        </p:nvSpPr>
        <p:spPr>
          <a:xfrm>
            <a:off x="7446955"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4" name="Picture Placeholder 8">
            <a:extLst>
              <a:ext uri="{FF2B5EF4-FFF2-40B4-BE49-F238E27FC236}">
                <a16:creationId xmlns:a16="http://schemas.microsoft.com/office/drawing/2014/main" id="{570ADF11-B2FB-2F8E-4E7A-3A8611485DAF}"/>
              </a:ext>
            </a:extLst>
          </p:cNvPr>
          <p:cNvSpPr>
            <a:spLocks noGrp="1"/>
          </p:cNvSpPr>
          <p:nvPr>
            <p:ph type="pic" sz="quarter" idx="86" hasCustomPrompt="1"/>
          </p:nvPr>
        </p:nvSpPr>
        <p:spPr>
          <a:xfrm>
            <a:off x="9553579" y="868314"/>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95" name="Espace réservé du texte 9">
            <a:extLst>
              <a:ext uri="{FF2B5EF4-FFF2-40B4-BE49-F238E27FC236}">
                <a16:creationId xmlns:a16="http://schemas.microsoft.com/office/drawing/2014/main" id="{13847785-3FA0-116D-1084-F9B977794131}"/>
              </a:ext>
            </a:extLst>
          </p:cNvPr>
          <p:cNvSpPr>
            <a:spLocks noGrp="1"/>
          </p:cNvSpPr>
          <p:nvPr>
            <p:ph type="body" sz="quarter" idx="100" hasCustomPrompt="1"/>
          </p:nvPr>
        </p:nvSpPr>
        <p:spPr>
          <a:xfrm>
            <a:off x="9553579" y="3102310"/>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96" name="Espace réservé du texte 9">
            <a:extLst>
              <a:ext uri="{FF2B5EF4-FFF2-40B4-BE49-F238E27FC236}">
                <a16:creationId xmlns:a16="http://schemas.microsoft.com/office/drawing/2014/main" id="{779B721F-415C-D67B-3EAF-EDD9BF8A76DE}"/>
              </a:ext>
            </a:extLst>
          </p:cNvPr>
          <p:cNvSpPr>
            <a:spLocks noGrp="1"/>
          </p:cNvSpPr>
          <p:nvPr>
            <p:ph type="body" sz="quarter" idx="101" hasCustomPrompt="1"/>
          </p:nvPr>
        </p:nvSpPr>
        <p:spPr>
          <a:xfrm>
            <a:off x="9553561" y="2612088"/>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98" name="Picture Placeholder 8">
            <a:extLst>
              <a:ext uri="{FF2B5EF4-FFF2-40B4-BE49-F238E27FC236}">
                <a16:creationId xmlns:a16="http://schemas.microsoft.com/office/drawing/2014/main" id="{ACD48C98-59D0-D727-A1AF-F2FC0AC152E4}"/>
              </a:ext>
            </a:extLst>
          </p:cNvPr>
          <p:cNvSpPr>
            <a:spLocks noGrp="1"/>
          </p:cNvSpPr>
          <p:nvPr>
            <p:ph type="pic" sz="quarter" idx="89" hasCustomPrompt="1"/>
          </p:nvPr>
        </p:nvSpPr>
        <p:spPr>
          <a:xfrm>
            <a:off x="534034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0" name="Espace réservé du texte 9">
            <a:extLst>
              <a:ext uri="{FF2B5EF4-FFF2-40B4-BE49-F238E27FC236}">
                <a16:creationId xmlns:a16="http://schemas.microsoft.com/office/drawing/2014/main" id="{A79457B6-7D39-080D-6DE3-A9A1C758B3F5}"/>
              </a:ext>
            </a:extLst>
          </p:cNvPr>
          <p:cNvSpPr>
            <a:spLocks noGrp="1"/>
          </p:cNvSpPr>
          <p:nvPr>
            <p:ph type="body" sz="quarter" idx="102" hasCustomPrompt="1"/>
          </p:nvPr>
        </p:nvSpPr>
        <p:spPr>
          <a:xfrm>
            <a:off x="5340334"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3" name="Espace réservé du texte 9">
            <a:extLst>
              <a:ext uri="{FF2B5EF4-FFF2-40B4-BE49-F238E27FC236}">
                <a16:creationId xmlns:a16="http://schemas.microsoft.com/office/drawing/2014/main" id="{B55F0E96-3B24-3DC4-655A-C2BBD9E0A813}"/>
              </a:ext>
            </a:extLst>
          </p:cNvPr>
          <p:cNvSpPr>
            <a:spLocks noGrp="1"/>
          </p:cNvSpPr>
          <p:nvPr>
            <p:ph type="body" sz="quarter" idx="103" hasCustomPrompt="1"/>
          </p:nvPr>
        </p:nvSpPr>
        <p:spPr>
          <a:xfrm>
            <a:off x="5340316"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104" name="Picture Placeholder 8">
            <a:extLst>
              <a:ext uri="{FF2B5EF4-FFF2-40B4-BE49-F238E27FC236}">
                <a16:creationId xmlns:a16="http://schemas.microsoft.com/office/drawing/2014/main" id="{B4A4393C-C90F-CF4D-991B-5D4EE715295E}"/>
              </a:ext>
            </a:extLst>
          </p:cNvPr>
          <p:cNvSpPr>
            <a:spLocks noGrp="1"/>
          </p:cNvSpPr>
          <p:nvPr>
            <p:ph type="pic" sz="quarter" idx="92" hasCustomPrompt="1"/>
          </p:nvPr>
        </p:nvSpPr>
        <p:spPr>
          <a:xfrm>
            <a:off x="7446958"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08" name="Espace réservé du texte 9">
            <a:extLst>
              <a:ext uri="{FF2B5EF4-FFF2-40B4-BE49-F238E27FC236}">
                <a16:creationId xmlns:a16="http://schemas.microsoft.com/office/drawing/2014/main" id="{6B87333C-D3CE-21AD-CB91-7024B9000BAC}"/>
              </a:ext>
            </a:extLst>
          </p:cNvPr>
          <p:cNvSpPr>
            <a:spLocks noGrp="1"/>
          </p:cNvSpPr>
          <p:nvPr>
            <p:ph type="body" sz="quarter" idx="104" hasCustomPrompt="1"/>
          </p:nvPr>
        </p:nvSpPr>
        <p:spPr>
          <a:xfrm>
            <a:off x="7446973"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09" name="Espace réservé du texte 9">
            <a:extLst>
              <a:ext uri="{FF2B5EF4-FFF2-40B4-BE49-F238E27FC236}">
                <a16:creationId xmlns:a16="http://schemas.microsoft.com/office/drawing/2014/main" id="{9250AAA0-52DF-E3E9-15F0-BDACFEF12FA3}"/>
              </a:ext>
            </a:extLst>
          </p:cNvPr>
          <p:cNvSpPr>
            <a:spLocks noGrp="1"/>
          </p:cNvSpPr>
          <p:nvPr>
            <p:ph type="body" sz="quarter" idx="105" hasCustomPrompt="1"/>
          </p:nvPr>
        </p:nvSpPr>
        <p:spPr>
          <a:xfrm>
            <a:off x="7446955"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pic>
        <p:nvPicPr>
          <p:cNvPr id="110" name="Image 109">
            <a:extLst>
              <a:ext uri="{FF2B5EF4-FFF2-40B4-BE49-F238E27FC236}">
                <a16:creationId xmlns:a16="http://schemas.microsoft.com/office/drawing/2014/main" id="{1BE90AA2-ED97-888E-F1A7-ED7896E7F2FD}"/>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111" name="Picture Placeholder 8">
            <a:extLst>
              <a:ext uri="{FF2B5EF4-FFF2-40B4-BE49-F238E27FC236}">
                <a16:creationId xmlns:a16="http://schemas.microsoft.com/office/drawing/2014/main" id="{A3281459-0D9A-F89E-7480-7A170210F359}"/>
              </a:ext>
            </a:extLst>
          </p:cNvPr>
          <p:cNvSpPr>
            <a:spLocks noGrp="1"/>
          </p:cNvSpPr>
          <p:nvPr>
            <p:ph type="pic" sz="quarter" idx="95" hasCustomPrompt="1"/>
          </p:nvPr>
        </p:nvSpPr>
        <p:spPr>
          <a:xfrm>
            <a:off x="9553579" y="3611266"/>
            <a:ext cx="1763709" cy="169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112" name="Espace réservé du texte 9">
            <a:extLst>
              <a:ext uri="{FF2B5EF4-FFF2-40B4-BE49-F238E27FC236}">
                <a16:creationId xmlns:a16="http://schemas.microsoft.com/office/drawing/2014/main" id="{1138C37A-C1CA-CEEA-283C-B59A5C2043E1}"/>
              </a:ext>
            </a:extLst>
          </p:cNvPr>
          <p:cNvSpPr>
            <a:spLocks noGrp="1"/>
          </p:cNvSpPr>
          <p:nvPr>
            <p:ph type="body" sz="quarter" idx="106" hasCustomPrompt="1"/>
          </p:nvPr>
        </p:nvSpPr>
        <p:spPr>
          <a:xfrm>
            <a:off x="9553579" y="5845262"/>
            <a:ext cx="1763712"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113" name="Espace réservé du texte 9">
            <a:extLst>
              <a:ext uri="{FF2B5EF4-FFF2-40B4-BE49-F238E27FC236}">
                <a16:creationId xmlns:a16="http://schemas.microsoft.com/office/drawing/2014/main" id="{18C1A603-60F4-D622-4E40-1A5BFC5B4E23}"/>
              </a:ext>
            </a:extLst>
          </p:cNvPr>
          <p:cNvSpPr>
            <a:spLocks noGrp="1"/>
          </p:cNvSpPr>
          <p:nvPr>
            <p:ph type="body" sz="quarter" idx="107" hasCustomPrompt="1"/>
          </p:nvPr>
        </p:nvSpPr>
        <p:spPr>
          <a:xfrm>
            <a:off x="9553561" y="5355040"/>
            <a:ext cx="1763712"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Tree>
    <p:extLst>
      <p:ext uri="{BB962C8B-B14F-4D97-AF65-F5344CB8AC3E}">
        <p14:creationId xmlns:p14="http://schemas.microsoft.com/office/powerpoint/2010/main" val="15657359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4 members and text 1/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754478-5EF6-280A-7F5D-2903FEEA2D2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554853F0-8D0E-D076-D289-1E02917DAE9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17FDAC1-F5F3-6883-84FC-F7B3633B05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23" name="Espace réservé du texte 9">
            <a:extLst>
              <a:ext uri="{FF2B5EF4-FFF2-40B4-BE49-F238E27FC236}">
                <a16:creationId xmlns:a16="http://schemas.microsoft.com/office/drawing/2014/main" id="{2983F151-B4BF-7D46-9D41-D585E2C5B43A}"/>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24" name="Picture Placeholder 8">
            <a:extLst>
              <a:ext uri="{FF2B5EF4-FFF2-40B4-BE49-F238E27FC236}">
                <a16:creationId xmlns:a16="http://schemas.microsoft.com/office/drawing/2014/main" id="{BEC64A93-A09A-338B-A1F0-8EF0A711C429}"/>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29" name="Espace réservé du texte 9">
            <a:extLst>
              <a:ext uri="{FF2B5EF4-FFF2-40B4-BE49-F238E27FC236}">
                <a16:creationId xmlns:a16="http://schemas.microsoft.com/office/drawing/2014/main" id="{7D8A6F80-294E-4F73-1FA7-FED3D4F14048}"/>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36" name="Picture Placeholder 8">
            <a:extLst>
              <a:ext uri="{FF2B5EF4-FFF2-40B4-BE49-F238E27FC236}">
                <a16:creationId xmlns:a16="http://schemas.microsoft.com/office/drawing/2014/main" id="{01FFE4A8-8582-4169-C746-2532F0301EA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0" name="Espace réservé du texte 9">
            <a:extLst>
              <a:ext uri="{FF2B5EF4-FFF2-40B4-BE49-F238E27FC236}">
                <a16:creationId xmlns:a16="http://schemas.microsoft.com/office/drawing/2014/main" id="{1F1C9A93-1D2C-553F-9397-13C14F5FA8F9}"/>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41" name="Espace réservé du texte 9">
            <a:extLst>
              <a:ext uri="{FF2B5EF4-FFF2-40B4-BE49-F238E27FC236}">
                <a16:creationId xmlns:a16="http://schemas.microsoft.com/office/drawing/2014/main" id="{879C2A3B-2857-CA4C-F2F9-7981DD2ADAA7}"/>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6" name="Picture Placeholder 8">
            <a:extLst>
              <a:ext uri="{FF2B5EF4-FFF2-40B4-BE49-F238E27FC236}">
                <a16:creationId xmlns:a16="http://schemas.microsoft.com/office/drawing/2014/main" id="{645078F7-6B34-73E8-2026-4572A978A9B2}"/>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BA5B2B77-EB8C-671C-A572-BB59C2DF8902}"/>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E796FB66-49F7-D461-2CBB-F0D7719C1CEC}"/>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3" name="Picture Placeholder 8">
            <a:extLst>
              <a:ext uri="{FF2B5EF4-FFF2-40B4-BE49-F238E27FC236}">
                <a16:creationId xmlns:a16="http://schemas.microsoft.com/office/drawing/2014/main" id="{B21104FD-8FAD-1814-7FE0-D57D63715357}"/>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5" name="Espace réservé du texte 9">
            <a:extLst>
              <a:ext uri="{FF2B5EF4-FFF2-40B4-BE49-F238E27FC236}">
                <a16:creationId xmlns:a16="http://schemas.microsoft.com/office/drawing/2014/main" id="{EC991339-C8B9-FA82-2B84-EA6DC81C9A77}"/>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6" name="Espace réservé du texte 9">
            <a:extLst>
              <a:ext uri="{FF2B5EF4-FFF2-40B4-BE49-F238E27FC236}">
                <a16:creationId xmlns:a16="http://schemas.microsoft.com/office/drawing/2014/main" id="{01FB26D7-3FAB-0EA5-1FF0-A03B713FD30B}"/>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29DA5A77-9446-732A-D310-17D9DC416B37}"/>
              </a:ext>
            </a:extLst>
          </p:cNvPr>
          <p:cNvSpPr>
            <a:spLocks noGrp="1"/>
          </p:cNvSpPr>
          <p:nvPr>
            <p:ph type="pic" sz="quarter" idx="92" hasCustomPrompt="1"/>
          </p:nvPr>
        </p:nvSpPr>
        <p:spPr>
          <a:xfrm>
            <a:off x="11516696"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 name="Espace réservé du texte 9">
            <a:extLst>
              <a:ext uri="{FF2B5EF4-FFF2-40B4-BE49-F238E27FC236}">
                <a16:creationId xmlns:a16="http://schemas.microsoft.com/office/drawing/2014/main" id="{983FC445-9821-91E3-9770-678B7DC68279}"/>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8" name="Titre 6">
            <a:extLst>
              <a:ext uri="{FF2B5EF4-FFF2-40B4-BE49-F238E27FC236}">
                <a16:creationId xmlns:a16="http://schemas.microsoft.com/office/drawing/2014/main" id="{C05895A0-7919-42B1-5441-0F178A8FF900}"/>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380513534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4 members and text 2/2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F45F64D-28C7-D02B-E80E-F145800E509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F1C5B30B-B3F8-2490-0931-335FBA277752}"/>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 name="Titre 1">
            <a:extLst>
              <a:ext uri="{FF2B5EF4-FFF2-40B4-BE49-F238E27FC236}">
                <a16:creationId xmlns:a16="http://schemas.microsoft.com/office/drawing/2014/main" id="{355936D0-FCD8-869F-FB76-CE87771101C6}"/>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20" name="Picture Placeholder 8">
            <a:extLst>
              <a:ext uri="{FF2B5EF4-FFF2-40B4-BE49-F238E27FC236}">
                <a16:creationId xmlns:a16="http://schemas.microsoft.com/office/drawing/2014/main" id="{C4B2882D-6E06-2858-FF67-596A7578D486}"/>
              </a:ext>
            </a:extLst>
          </p:cNvPr>
          <p:cNvSpPr>
            <a:spLocks noGrp="1"/>
          </p:cNvSpPr>
          <p:nvPr>
            <p:ph type="pic" sz="quarter" idx="92" hasCustomPrompt="1"/>
          </p:nvPr>
        </p:nvSpPr>
        <p:spPr>
          <a:xfrm>
            <a:off x="-9756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6" name="Espace réservé du texte 9">
            <a:extLst>
              <a:ext uri="{FF2B5EF4-FFF2-40B4-BE49-F238E27FC236}">
                <a16:creationId xmlns:a16="http://schemas.microsoft.com/office/drawing/2014/main" id="{A9DD3519-6FBC-635F-194C-425E49AE9AE3}"/>
              </a:ext>
            </a:extLst>
          </p:cNvPr>
          <p:cNvSpPr>
            <a:spLocks noGrp="1"/>
          </p:cNvSpPr>
          <p:nvPr>
            <p:ph type="body" sz="quarter" idx="82" hasCustomPrompt="1"/>
          </p:nvPr>
        </p:nvSpPr>
        <p:spPr>
          <a:xfrm>
            <a:off x="15228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37" name="Picture Placeholder 8">
            <a:extLst>
              <a:ext uri="{FF2B5EF4-FFF2-40B4-BE49-F238E27FC236}">
                <a16:creationId xmlns:a16="http://schemas.microsoft.com/office/drawing/2014/main" id="{7F16D460-9605-7DC6-6161-4FFDFE224103}"/>
              </a:ext>
            </a:extLst>
          </p:cNvPr>
          <p:cNvSpPr>
            <a:spLocks noGrp="1"/>
          </p:cNvSpPr>
          <p:nvPr>
            <p:ph type="pic" sz="quarter" idx="80" hasCustomPrompt="1"/>
          </p:nvPr>
        </p:nvSpPr>
        <p:spPr>
          <a:xfrm>
            <a:off x="1522800"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38" name="Espace réservé du texte 9">
            <a:extLst>
              <a:ext uri="{FF2B5EF4-FFF2-40B4-BE49-F238E27FC236}">
                <a16:creationId xmlns:a16="http://schemas.microsoft.com/office/drawing/2014/main" id="{51DBEC19-EBCE-BC29-095C-2F37742E602A}"/>
              </a:ext>
            </a:extLst>
          </p:cNvPr>
          <p:cNvSpPr>
            <a:spLocks noGrp="1"/>
          </p:cNvSpPr>
          <p:nvPr>
            <p:ph type="body" sz="quarter" idx="70" hasCustomPrompt="1"/>
          </p:nvPr>
        </p:nvSpPr>
        <p:spPr>
          <a:xfrm>
            <a:off x="15228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48" name="Picture Placeholder 8">
            <a:extLst>
              <a:ext uri="{FF2B5EF4-FFF2-40B4-BE49-F238E27FC236}">
                <a16:creationId xmlns:a16="http://schemas.microsoft.com/office/drawing/2014/main" id="{CC020B8A-243F-DC9E-3BFD-1AE5CED9A107}"/>
              </a:ext>
            </a:extLst>
          </p:cNvPr>
          <p:cNvSpPr>
            <a:spLocks noGrp="1"/>
          </p:cNvSpPr>
          <p:nvPr>
            <p:ph type="pic" sz="quarter" idx="83" hasCustomPrompt="1"/>
          </p:nvPr>
        </p:nvSpPr>
        <p:spPr>
          <a:xfrm>
            <a:off x="4021274"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49" name="Espace réservé du texte 9">
            <a:extLst>
              <a:ext uri="{FF2B5EF4-FFF2-40B4-BE49-F238E27FC236}">
                <a16:creationId xmlns:a16="http://schemas.microsoft.com/office/drawing/2014/main" id="{F078EBEE-6328-5D8E-5AE5-DB7B435FC112}"/>
              </a:ext>
            </a:extLst>
          </p:cNvPr>
          <p:cNvSpPr>
            <a:spLocks noGrp="1"/>
          </p:cNvSpPr>
          <p:nvPr>
            <p:ph type="body" sz="quarter" idx="93" hasCustomPrompt="1"/>
          </p:nvPr>
        </p:nvSpPr>
        <p:spPr>
          <a:xfrm>
            <a:off x="40212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0" name="Espace réservé du texte 9">
            <a:extLst>
              <a:ext uri="{FF2B5EF4-FFF2-40B4-BE49-F238E27FC236}">
                <a16:creationId xmlns:a16="http://schemas.microsoft.com/office/drawing/2014/main" id="{3078022B-F32D-35C1-3AF4-7338B333AD8D}"/>
              </a:ext>
            </a:extLst>
          </p:cNvPr>
          <p:cNvSpPr>
            <a:spLocks noGrp="1"/>
          </p:cNvSpPr>
          <p:nvPr>
            <p:ph type="body" sz="quarter" idx="94" hasCustomPrompt="1"/>
          </p:nvPr>
        </p:nvSpPr>
        <p:spPr>
          <a:xfrm>
            <a:off x="40212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57" name="Picture Placeholder 8">
            <a:extLst>
              <a:ext uri="{FF2B5EF4-FFF2-40B4-BE49-F238E27FC236}">
                <a16:creationId xmlns:a16="http://schemas.microsoft.com/office/drawing/2014/main" id="{BC45E7D3-833D-86A8-ECC5-1900F0A0E6AB}"/>
              </a:ext>
            </a:extLst>
          </p:cNvPr>
          <p:cNvSpPr>
            <a:spLocks noGrp="1"/>
          </p:cNvSpPr>
          <p:nvPr>
            <p:ph type="pic" sz="quarter" idx="86" hasCustomPrompt="1"/>
          </p:nvPr>
        </p:nvSpPr>
        <p:spPr>
          <a:xfrm>
            <a:off x="6519748"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Espace réservé du texte 9">
            <a:extLst>
              <a:ext uri="{FF2B5EF4-FFF2-40B4-BE49-F238E27FC236}">
                <a16:creationId xmlns:a16="http://schemas.microsoft.com/office/drawing/2014/main" id="{B78E57B5-85D9-E02D-91B7-CC49D565D6B1}"/>
              </a:ext>
            </a:extLst>
          </p:cNvPr>
          <p:cNvSpPr>
            <a:spLocks noGrp="1"/>
          </p:cNvSpPr>
          <p:nvPr>
            <p:ph type="body" sz="quarter" idx="95" hasCustomPrompt="1"/>
          </p:nvPr>
        </p:nvSpPr>
        <p:spPr>
          <a:xfrm>
            <a:off x="6519600"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59" name="Espace réservé du texte 9">
            <a:extLst>
              <a:ext uri="{FF2B5EF4-FFF2-40B4-BE49-F238E27FC236}">
                <a16:creationId xmlns:a16="http://schemas.microsoft.com/office/drawing/2014/main" id="{425FCFDD-5BDF-2A7F-A32B-415BB89DA005}"/>
              </a:ext>
            </a:extLst>
          </p:cNvPr>
          <p:cNvSpPr>
            <a:spLocks noGrp="1"/>
          </p:cNvSpPr>
          <p:nvPr>
            <p:ph type="body" sz="quarter" idx="96" hasCustomPrompt="1"/>
          </p:nvPr>
        </p:nvSpPr>
        <p:spPr>
          <a:xfrm>
            <a:off x="6519600"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4" name="Picture Placeholder 8">
            <a:extLst>
              <a:ext uri="{FF2B5EF4-FFF2-40B4-BE49-F238E27FC236}">
                <a16:creationId xmlns:a16="http://schemas.microsoft.com/office/drawing/2014/main" id="{275A8A8E-922E-FD92-E0E4-A1004C60BB60}"/>
              </a:ext>
            </a:extLst>
          </p:cNvPr>
          <p:cNvSpPr>
            <a:spLocks noGrp="1"/>
          </p:cNvSpPr>
          <p:nvPr>
            <p:ph type="pic" sz="quarter" idx="89" hasCustomPrompt="1"/>
          </p:nvPr>
        </p:nvSpPr>
        <p:spPr>
          <a:xfrm>
            <a:off x="9018222" y="1033042"/>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5" name="Espace réservé du texte 9">
            <a:extLst>
              <a:ext uri="{FF2B5EF4-FFF2-40B4-BE49-F238E27FC236}">
                <a16:creationId xmlns:a16="http://schemas.microsoft.com/office/drawing/2014/main" id="{D7655880-8B0A-9E93-5315-D1ACB0267768}"/>
              </a:ext>
            </a:extLst>
          </p:cNvPr>
          <p:cNvSpPr>
            <a:spLocks noGrp="1"/>
          </p:cNvSpPr>
          <p:nvPr>
            <p:ph type="body" sz="quarter" idx="97" hasCustomPrompt="1"/>
          </p:nvPr>
        </p:nvSpPr>
        <p:spPr>
          <a:xfrm>
            <a:off x="9018222" y="3860754"/>
            <a:ext cx="2232000" cy="215444"/>
          </a:xfrm>
          <a:prstGeom prst="rect">
            <a:avLst/>
          </a:prstGeom>
        </p:spPr>
        <p:txBody>
          <a:bodyPr wrap="square">
            <a:spAutoFit/>
          </a:bodyPr>
          <a:lstStyle>
            <a:lvl1pPr marL="0" indent="0">
              <a:lnSpc>
                <a:spcPct val="100000"/>
              </a:lnSpc>
              <a:spcBef>
                <a:spcPts val="0"/>
              </a:spcBef>
              <a:buNone/>
              <a:defRPr sz="8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The job title</a:t>
            </a:r>
          </a:p>
        </p:txBody>
      </p:sp>
      <p:sp>
        <p:nvSpPr>
          <p:cNvPr id="66" name="Espace réservé du texte 9">
            <a:extLst>
              <a:ext uri="{FF2B5EF4-FFF2-40B4-BE49-F238E27FC236}">
                <a16:creationId xmlns:a16="http://schemas.microsoft.com/office/drawing/2014/main" id="{D209F628-9C37-0EC8-7507-BE8199054D2D}"/>
              </a:ext>
            </a:extLst>
          </p:cNvPr>
          <p:cNvSpPr>
            <a:spLocks noGrp="1"/>
          </p:cNvSpPr>
          <p:nvPr>
            <p:ph type="body" sz="quarter" idx="98" hasCustomPrompt="1"/>
          </p:nvPr>
        </p:nvSpPr>
        <p:spPr>
          <a:xfrm>
            <a:off x="9018222" y="3370532"/>
            <a:ext cx="2232000" cy="523220"/>
          </a:xfrm>
          <a:prstGeom prst="rect">
            <a:avLst/>
          </a:prstGeom>
        </p:spPr>
        <p:txBody>
          <a:bodyPr wrap="square">
            <a:spAutoFit/>
          </a:bodyPr>
          <a:lstStyle>
            <a:lvl1pPr marL="0" indent="0">
              <a:lnSpc>
                <a:spcPct val="100000"/>
              </a:lnSpc>
              <a:spcBef>
                <a:spcPts val="0"/>
              </a:spcBef>
              <a:buNone/>
              <a:defRPr lang="en-US" sz="1400" b="1" smtClean="0">
                <a:solidFill>
                  <a:srgbClr val="09092D"/>
                </a:solidFill>
                <a:latin typeface="Foundever Sans Bold" pitchFamily="50" charset="0"/>
                <a:ea typeface="Foundever Sans Bold" pitchFamily="50"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a:t>
            </a:r>
            <a:br>
              <a:rPr lang="en-US" noProof="0" dirty="0"/>
            </a:br>
            <a:r>
              <a:rPr lang="en-US" noProof="0" dirty="0"/>
              <a:t>Surname</a:t>
            </a:r>
          </a:p>
        </p:txBody>
      </p:sp>
      <p:sp>
        <p:nvSpPr>
          <p:cNvPr id="6" name="Espace réservé du texte 9">
            <a:extLst>
              <a:ext uri="{FF2B5EF4-FFF2-40B4-BE49-F238E27FC236}">
                <a16:creationId xmlns:a16="http://schemas.microsoft.com/office/drawing/2014/main" id="{CB6827C8-12D2-F9C8-7E87-7282F749E45B}"/>
              </a:ext>
            </a:extLst>
          </p:cNvPr>
          <p:cNvSpPr>
            <a:spLocks noGrp="1"/>
          </p:cNvSpPr>
          <p:nvPr>
            <p:ph type="body" sz="quarter" idx="11" hasCustomPrompt="1"/>
          </p:nvPr>
        </p:nvSpPr>
        <p:spPr>
          <a:xfrm>
            <a:off x="5340350" y="4883787"/>
            <a:ext cx="5976938"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7" name="Titre 6">
            <a:extLst>
              <a:ext uri="{FF2B5EF4-FFF2-40B4-BE49-F238E27FC236}">
                <a16:creationId xmlns:a16="http://schemas.microsoft.com/office/drawing/2014/main" id="{8E65888B-3273-E373-5EBD-1FAE7161B3DE}"/>
              </a:ext>
            </a:extLst>
          </p:cNvPr>
          <p:cNvSpPr>
            <a:spLocks noGrp="1"/>
          </p:cNvSpPr>
          <p:nvPr>
            <p:ph type="title" hasCustomPrompt="1"/>
          </p:nvPr>
        </p:nvSpPr>
        <p:spPr>
          <a:xfrm>
            <a:off x="1524000" y="4701600"/>
            <a:ext cx="3563938" cy="3170099"/>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a:t>
            </a:r>
            <a:br>
              <a:rPr lang="en-US" noProof="0" dirty="0"/>
            </a:br>
            <a:r>
              <a:rPr lang="en-US" noProof="0" dirty="0"/>
              <a:t>your title – </a:t>
            </a:r>
            <a:r>
              <a:rPr lang="en-US" noProof="0" dirty="0" err="1"/>
              <a:t>Foundever</a:t>
            </a:r>
            <a:r>
              <a:rPr lang="en-US" noProof="0" dirty="0"/>
              <a:t> Sans Bold 40pt</a:t>
            </a:r>
          </a:p>
        </p:txBody>
      </p:sp>
    </p:spTree>
    <p:extLst>
      <p:ext uri="{BB962C8B-B14F-4D97-AF65-F5344CB8AC3E}">
        <p14:creationId xmlns:p14="http://schemas.microsoft.com/office/powerpoint/2010/main" val="24571959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am 8 members and text ston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571838A-68BE-49A4-F86A-D93848BB0D2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 3">
            <a:extLst>
              <a:ext uri="{FF2B5EF4-FFF2-40B4-BE49-F238E27FC236}">
                <a16:creationId xmlns:a16="http://schemas.microsoft.com/office/drawing/2014/main" id="{B4D166A9-0C38-F56C-0FD7-AFC3EE4AF3F5}"/>
              </a:ext>
            </a:extLst>
          </p:cNvPr>
          <p:cNvPicPr>
            <a:picLocks noChangeAspect="1"/>
          </p:cNvPicPr>
          <p:nvPr userDrawn="1"/>
        </p:nvPicPr>
        <p:blipFill>
          <a:blip r:embed="rId3"/>
          <a:stretch>
            <a:fillRect/>
          </a:stretch>
        </p:blipFill>
        <p:spPr>
          <a:xfrm>
            <a:off x="10668000" y="6480535"/>
            <a:ext cx="1189038" cy="220512"/>
          </a:xfrm>
          <a:prstGeom prst="rect">
            <a:avLst/>
          </a:prstGeom>
        </p:spPr>
      </p:pic>
      <p:sp>
        <p:nvSpPr>
          <p:cNvPr id="56" name="Picture Placeholder 8">
            <a:extLst>
              <a:ext uri="{FF2B5EF4-FFF2-40B4-BE49-F238E27FC236}">
                <a16:creationId xmlns:a16="http://schemas.microsoft.com/office/drawing/2014/main" id="{F23EE8AB-8205-8743-8D67-3A96F1C14F68}"/>
              </a:ext>
            </a:extLst>
          </p:cNvPr>
          <p:cNvSpPr>
            <a:spLocks noGrp="1"/>
          </p:cNvSpPr>
          <p:nvPr>
            <p:ph type="pic" sz="quarter" idx="92" hasCustomPrompt="1"/>
          </p:nvPr>
        </p:nvSpPr>
        <p:spPr>
          <a:xfrm>
            <a:off x="7619865"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8" name="Picture Placeholder 8">
            <a:extLst>
              <a:ext uri="{FF2B5EF4-FFF2-40B4-BE49-F238E27FC236}">
                <a16:creationId xmlns:a16="http://schemas.microsoft.com/office/drawing/2014/main" id="{8F5E40CC-2873-304B-85FF-84E2C3F166D8}"/>
              </a:ext>
            </a:extLst>
          </p:cNvPr>
          <p:cNvSpPr>
            <a:spLocks noGrp="1"/>
          </p:cNvSpPr>
          <p:nvPr>
            <p:ph type="pic" sz="quarter" idx="93" hasCustomPrompt="1"/>
          </p:nvPr>
        </p:nvSpPr>
        <p:spPr>
          <a:xfrm>
            <a:off x="9960000" y="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1" name="Picture Placeholder 8">
            <a:extLst>
              <a:ext uri="{FF2B5EF4-FFF2-40B4-BE49-F238E27FC236}">
                <a16:creationId xmlns:a16="http://schemas.microsoft.com/office/drawing/2014/main" id="{F1954FFC-E217-E343-99EA-5E5ED4E2A627}"/>
              </a:ext>
            </a:extLst>
          </p:cNvPr>
          <p:cNvSpPr>
            <a:spLocks noGrp="1"/>
          </p:cNvSpPr>
          <p:nvPr>
            <p:ph type="pic" sz="quarter" idx="94" hasCustomPrompt="1"/>
          </p:nvPr>
        </p:nvSpPr>
        <p:spPr>
          <a:xfrm>
            <a:off x="7619865"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2" name="Picture Placeholder 8">
            <a:extLst>
              <a:ext uri="{FF2B5EF4-FFF2-40B4-BE49-F238E27FC236}">
                <a16:creationId xmlns:a16="http://schemas.microsoft.com/office/drawing/2014/main" id="{F1171587-9A0F-4245-A5F7-0B81D4A7E593}"/>
              </a:ext>
            </a:extLst>
          </p:cNvPr>
          <p:cNvSpPr>
            <a:spLocks noGrp="1"/>
          </p:cNvSpPr>
          <p:nvPr>
            <p:ph type="pic" sz="quarter" idx="95" hasCustomPrompt="1"/>
          </p:nvPr>
        </p:nvSpPr>
        <p:spPr>
          <a:xfrm>
            <a:off x="9960000" y="2312951"/>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68" name="Picture Placeholder 8">
            <a:extLst>
              <a:ext uri="{FF2B5EF4-FFF2-40B4-BE49-F238E27FC236}">
                <a16:creationId xmlns:a16="http://schemas.microsoft.com/office/drawing/2014/main" id="{8AD4D1CF-4393-A040-94F5-614D23F6D952}"/>
              </a:ext>
            </a:extLst>
          </p:cNvPr>
          <p:cNvSpPr>
            <a:spLocks noGrp="1"/>
          </p:cNvSpPr>
          <p:nvPr>
            <p:ph type="pic" sz="quarter" idx="98" hasCustomPrompt="1"/>
          </p:nvPr>
        </p:nvSpPr>
        <p:spPr>
          <a:xfrm>
            <a:off x="293957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1" name="Picture Placeholder 8">
            <a:extLst>
              <a:ext uri="{FF2B5EF4-FFF2-40B4-BE49-F238E27FC236}">
                <a16:creationId xmlns:a16="http://schemas.microsoft.com/office/drawing/2014/main" id="{17C64B2A-6DE8-2246-B0F1-4C71CECC4398}"/>
              </a:ext>
            </a:extLst>
          </p:cNvPr>
          <p:cNvSpPr>
            <a:spLocks noGrp="1"/>
          </p:cNvSpPr>
          <p:nvPr>
            <p:ph type="pic" sz="quarter" idx="99" hasCustomPrompt="1"/>
          </p:nvPr>
        </p:nvSpPr>
        <p:spPr>
          <a:xfrm>
            <a:off x="527970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2" name="Picture Placeholder 8">
            <a:extLst>
              <a:ext uri="{FF2B5EF4-FFF2-40B4-BE49-F238E27FC236}">
                <a16:creationId xmlns:a16="http://schemas.microsoft.com/office/drawing/2014/main" id="{D5A91124-495C-3D44-8607-4D30D96F6E00}"/>
              </a:ext>
            </a:extLst>
          </p:cNvPr>
          <p:cNvSpPr>
            <a:spLocks noGrp="1"/>
          </p:cNvSpPr>
          <p:nvPr>
            <p:ph type="pic" sz="quarter" idx="96" hasCustomPrompt="1"/>
          </p:nvPr>
        </p:nvSpPr>
        <p:spPr>
          <a:xfrm>
            <a:off x="7619840"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73" name="Picture Placeholder 8">
            <a:extLst>
              <a:ext uri="{FF2B5EF4-FFF2-40B4-BE49-F238E27FC236}">
                <a16:creationId xmlns:a16="http://schemas.microsoft.com/office/drawing/2014/main" id="{A2255814-1008-E74C-80D8-9E71EEE23E26}"/>
              </a:ext>
            </a:extLst>
          </p:cNvPr>
          <p:cNvSpPr>
            <a:spLocks noGrp="1"/>
          </p:cNvSpPr>
          <p:nvPr>
            <p:ph type="pic" sz="quarter" idx="97" hasCustomPrompt="1"/>
          </p:nvPr>
        </p:nvSpPr>
        <p:spPr>
          <a:xfrm>
            <a:off x="9959975" y="4626000"/>
            <a:ext cx="2232000" cy="2232000"/>
          </a:xfrm>
          <a:prstGeom prst="rect">
            <a:avLst/>
          </a:prstGeom>
          <a:solidFill>
            <a:schemeClr val="tx2">
              <a:lumMod val="90000"/>
            </a:schemeClr>
          </a:solidFill>
          <a:ln>
            <a:noFill/>
          </a:ln>
        </p:spPr>
        <p:txBody>
          <a:bodyPr wrap="square" anchor="ctr">
            <a:noAutofit/>
          </a:bodyPr>
          <a:lstStyle>
            <a:lvl1pPr marL="0" indent="0" algn="ctr">
              <a:buNone/>
              <a:defRPr sz="1200" b="1" i="0">
                <a:solidFill>
                  <a:schemeClr val="bg2"/>
                </a:solidFill>
                <a:latin typeface="Foundever Sans Bold" pitchFamily="50" charset="0"/>
                <a:ea typeface="Foundever Sans Bold" pitchFamily="50" charset="0"/>
              </a:defRPr>
            </a:lvl1pPr>
          </a:lstStyle>
          <a:p>
            <a:r>
              <a:rPr lang="en-US" noProof="0" dirty="0"/>
              <a:t>Insert your image</a:t>
            </a:r>
          </a:p>
        </p:txBody>
      </p:sp>
      <p:sp>
        <p:nvSpPr>
          <p:cNvPr id="5" name="Titre 1">
            <a:extLst>
              <a:ext uri="{FF2B5EF4-FFF2-40B4-BE49-F238E27FC236}">
                <a16:creationId xmlns:a16="http://schemas.microsoft.com/office/drawing/2014/main" id="{6493197A-9180-55BB-85B6-000F781FD88D}"/>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
        <p:nvSpPr>
          <p:cNvPr id="15" name="Espace réservé du texte 9">
            <a:extLst>
              <a:ext uri="{FF2B5EF4-FFF2-40B4-BE49-F238E27FC236}">
                <a16:creationId xmlns:a16="http://schemas.microsoft.com/office/drawing/2014/main" id="{5C38A266-256F-C14E-E18A-C652673EF6F5}"/>
              </a:ext>
            </a:extLst>
          </p:cNvPr>
          <p:cNvSpPr>
            <a:spLocks noGrp="1"/>
          </p:cNvSpPr>
          <p:nvPr>
            <p:ph type="body" sz="quarter" idx="11" hasCustomPrompt="1"/>
          </p:nvPr>
        </p:nvSpPr>
        <p:spPr>
          <a:xfrm>
            <a:off x="1524010" y="2585032"/>
            <a:ext cx="4427615" cy="276225"/>
          </a:xfrm>
          <a:prstGeom prst="rect">
            <a:avLst/>
          </a:prstGeom>
        </p:spPr>
        <p:txBody>
          <a:bodyPr wrap="square">
            <a:spAutoFit/>
          </a:bodyPr>
          <a:lstStyle>
            <a:lvl1pPr marL="0" indent="0">
              <a:lnSpc>
                <a:spcPct val="100000"/>
              </a:lnSpc>
              <a:spcBef>
                <a:spcPts val="0"/>
              </a:spcBef>
              <a:buNone/>
              <a:defRPr sz="1200" b="0" i="0">
                <a:solidFill>
                  <a:srgbClr val="09092D"/>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12pt</a:t>
            </a:r>
          </a:p>
        </p:txBody>
      </p:sp>
      <p:sp>
        <p:nvSpPr>
          <p:cNvPr id="17" name="Titre 6">
            <a:extLst>
              <a:ext uri="{FF2B5EF4-FFF2-40B4-BE49-F238E27FC236}">
                <a16:creationId xmlns:a16="http://schemas.microsoft.com/office/drawing/2014/main" id="{FBCED8ED-CD1F-6DA2-717F-EAC40D1D30FE}"/>
              </a:ext>
            </a:extLst>
          </p:cNvPr>
          <p:cNvSpPr>
            <a:spLocks noGrp="1"/>
          </p:cNvSpPr>
          <p:nvPr>
            <p:ph type="title" hasCustomPrompt="1"/>
          </p:nvPr>
        </p:nvSpPr>
        <p:spPr>
          <a:xfrm>
            <a:off x="1523999" y="873125"/>
            <a:ext cx="4427615" cy="1938992"/>
          </a:xfrm>
          <a:prstGeom prst="rect">
            <a:avLst/>
          </a:prstGeom>
        </p:spPr>
        <p:txBody>
          <a:bodyPr wrap="square">
            <a:spAutoFit/>
          </a:bodyPr>
          <a:lstStyle>
            <a:lvl1pPr>
              <a:lnSpc>
                <a:spcPct val="100000"/>
              </a:lnSpc>
              <a:defRPr sz="4000" b="1" i="0">
                <a:solidFill>
                  <a:srgbClr val="09092D"/>
                </a:solidFill>
                <a:latin typeface="Foundever Sans Bold" pitchFamily="2" charset="0"/>
                <a:ea typeface="Foundever Sans Bold" pitchFamily="2" charset="0"/>
              </a:defRPr>
            </a:lvl1pPr>
          </a:lstStyle>
          <a:p>
            <a:r>
              <a:rPr lang="en-US" noProof="0" dirty="0"/>
              <a:t>This is your title – </a:t>
            </a:r>
            <a:r>
              <a:rPr lang="en-US" noProof="0" dirty="0" err="1"/>
              <a:t>Foundever</a:t>
            </a:r>
            <a:r>
              <a:rPr lang="en-US" noProof="0" dirty="0"/>
              <a:t> Sans Bold 40pt</a:t>
            </a:r>
          </a:p>
        </p:txBody>
      </p:sp>
    </p:spTree>
    <p:extLst>
      <p:ext uri="{BB962C8B-B14F-4D97-AF65-F5344CB8AC3E}">
        <p14:creationId xmlns:p14="http://schemas.microsoft.com/office/powerpoint/2010/main" val="272060254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s indigo">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377E5574-4A0E-EB42-84E1-11DB46B6D8F2}"/>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5" name="Image 4" descr="Une image contenant texte, clipart, arts de la table, vaisselle&#10;&#10;Description générée automatiquement">
            <a:extLst>
              <a:ext uri="{FF2B5EF4-FFF2-40B4-BE49-F238E27FC236}">
                <a16:creationId xmlns:a16="http://schemas.microsoft.com/office/drawing/2014/main" id="{6009613A-E32B-B100-B351-5FFBA51AB619}"/>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9BC802AC-B4BA-0569-C693-4F36A6D4048B}"/>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7237697D-91A9-FFDE-4833-AF8AF5F4941D}"/>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45473C78-D5FE-DC6B-AE77-2C1235D484B7}"/>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27001082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s and contact indigo">
    <p:bg>
      <p:bgPr>
        <a:solidFill>
          <a:srgbClr val="4B4BF9"/>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F4DA866-09CD-9FB6-18ED-D84C176547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4" name="Image 3">
            <a:extLst>
              <a:ext uri="{FF2B5EF4-FFF2-40B4-BE49-F238E27FC236}">
                <a16:creationId xmlns:a16="http://schemas.microsoft.com/office/drawing/2014/main" id="{D24C9290-11A4-1618-133A-7FBE4088DF59}"/>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2" name="ZoneTexte 1">
            <a:extLst>
              <a:ext uri="{FF2B5EF4-FFF2-40B4-BE49-F238E27FC236}">
                <a16:creationId xmlns:a16="http://schemas.microsoft.com/office/drawing/2014/main" id="{21DAEF7B-E45E-A8F1-7C48-87CBA321D973}"/>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9E4B6CD3-B08A-7C65-4FB4-22124D666DDD}"/>
              </a:ext>
            </a:extLst>
          </p:cNvPr>
          <p:cNvSpPr>
            <a:spLocks noGrp="1"/>
          </p:cNvSpPr>
          <p:nvPr>
            <p:ph type="title" hasCustomPrompt="1"/>
          </p:nvPr>
        </p:nvSpPr>
        <p:spPr>
          <a:xfrm>
            <a:off x="5087938"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DA6D3B9-3717-EC8B-4F28-C17C282C7CFA}"/>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010B890-CD5B-7764-8136-E8D46CBE92CE}"/>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4251CD0F-19AF-AE07-A527-C9B56262DCC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3" name="Espace réservé du texte 9">
            <a:extLst>
              <a:ext uri="{FF2B5EF4-FFF2-40B4-BE49-F238E27FC236}">
                <a16:creationId xmlns:a16="http://schemas.microsoft.com/office/drawing/2014/main" id="{8999CD1A-FF37-6808-ADD8-B54C71AE7341}"/>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8BF0BB"/>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50476794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s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25C502E2-5458-C404-C322-ABDC0071162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F8456BA7-D6F2-35DC-7899-5414307F9A6A}"/>
              </a:ext>
            </a:extLst>
          </p:cNvPr>
          <p:cNvPicPr>
            <a:picLocks noChangeAspect="1"/>
          </p:cNvPicPr>
          <p:nvPr userDrawn="1"/>
        </p:nvPicPr>
        <p:blipFill rotWithShape="1">
          <a:blip r:embed="rId3">
            <a:alphaModFix amt="6000"/>
          </a:blip>
          <a:srcRect r="50054" b="50996"/>
          <a:stretch/>
        </p:blipFill>
        <p:spPr>
          <a:xfrm>
            <a:off x="7337299" y="2094848"/>
            <a:ext cx="4854701" cy="4763152"/>
          </a:xfrm>
          <a:prstGeom prst="rect">
            <a:avLst/>
          </a:prstGeom>
        </p:spPr>
      </p:pic>
      <p:pic>
        <p:nvPicPr>
          <p:cNvPr id="6" name="Image 5" descr="Une image contenant texte, clipart, arts de la table, vaisselle&#10;&#10;Description générée automatiquement">
            <a:extLst>
              <a:ext uri="{FF2B5EF4-FFF2-40B4-BE49-F238E27FC236}">
                <a16:creationId xmlns:a16="http://schemas.microsoft.com/office/drawing/2014/main" id="{BC70D44B-EE56-6E66-037C-D3E62FBA0A38}"/>
              </a:ext>
            </a:extLst>
          </p:cNvPr>
          <p:cNvPicPr>
            <a:picLocks noChangeAspect="1"/>
          </p:cNvPicPr>
          <p:nvPr userDrawn="1"/>
        </p:nvPicPr>
        <p:blipFill>
          <a:blip r:embed="rId4"/>
          <a:stretch>
            <a:fillRect/>
          </a:stretch>
        </p:blipFill>
        <p:spPr>
          <a:xfrm>
            <a:off x="976982" y="930586"/>
            <a:ext cx="1494632" cy="277187"/>
          </a:xfrm>
          <a:prstGeom prst="rect">
            <a:avLst/>
          </a:prstGeom>
        </p:spPr>
      </p:pic>
      <p:sp>
        <p:nvSpPr>
          <p:cNvPr id="2" name="ZoneTexte 1">
            <a:extLst>
              <a:ext uri="{FF2B5EF4-FFF2-40B4-BE49-F238E27FC236}">
                <a16:creationId xmlns:a16="http://schemas.microsoft.com/office/drawing/2014/main" id="{59BF0FDC-0E31-12F1-7F44-0F44FFB601EA}"/>
              </a:ext>
            </a:extLst>
          </p:cNvPr>
          <p:cNvSpPr txBox="1"/>
          <p:nvPr userDrawn="1"/>
        </p:nvSpPr>
        <p:spPr>
          <a:xfrm>
            <a:off x="8748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8" name="Titre 6">
            <a:extLst>
              <a:ext uri="{FF2B5EF4-FFF2-40B4-BE49-F238E27FC236}">
                <a16:creationId xmlns:a16="http://schemas.microsoft.com/office/drawing/2014/main" id="{E7AC4FAB-ADB8-D476-6596-E1BA895BFF3B}"/>
              </a:ext>
            </a:extLst>
          </p:cNvPr>
          <p:cNvSpPr>
            <a:spLocks noGrp="1"/>
          </p:cNvSpPr>
          <p:nvPr>
            <p:ph type="title" hasCustomPrompt="1"/>
          </p:nvPr>
        </p:nvSpPr>
        <p:spPr>
          <a:xfrm>
            <a:off x="874799" y="2440800"/>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9" name="Espace réservé du texte 9">
            <a:extLst>
              <a:ext uri="{FF2B5EF4-FFF2-40B4-BE49-F238E27FC236}">
                <a16:creationId xmlns:a16="http://schemas.microsoft.com/office/drawing/2014/main" id="{348F2DFC-2F1C-C14B-D70F-B45113B3BE92}"/>
              </a:ext>
            </a:extLst>
          </p:cNvPr>
          <p:cNvSpPr>
            <a:spLocks noGrp="1"/>
          </p:cNvSpPr>
          <p:nvPr>
            <p:ph type="body" sz="quarter" idx="11" hasCustomPrompt="1"/>
          </p:nvPr>
        </p:nvSpPr>
        <p:spPr>
          <a:xfrm>
            <a:off x="874800" y="3844800"/>
            <a:ext cx="5076825" cy="307777"/>
          </a:xfrm>
          <a:prstGeom prst="rect">
            <a:avLst/>
          </a:prstGeom>
        </p:spPr>
        <p:txBody>
          <a:bodyPr>
            <a:spAutoFit/>
          </a:bodyPr>
          <a:lstStyle>
            <a:lvl1pPr marL="0" indent="0">
              <a:lnSpc>
                <a:spcPct val="100000"/>
              </a:lnSpc>
              <a:spcBef>
                <a:spcPts val="0"/>
              </a:spcBef>
              <a:buNone/>
              <a:defRPr sz="1400" b="0" i="0">
                <a:solidFill>
                  <a:srgbClr val="FFFFFF"/>
                </a:solidFill>
                <a:latin typeface="Calibri Light" panose="020F0302020204030204" pitchFamily="34"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This is your body text – Calibri Light 14pt</a:t>
            </a:r>
          </a:p>
        </p:txBody>
      </p:sp>
    </p:spTree>
    <p:extLst>
      <p:ext uri="{BB962C8B-B14F-4D97-AF65-F5344CB8AC3E}">
        <p14:creationId xmlns:p14="http://schemas.microsoft.com/office/powerpoint/2010/main" val="12567944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s and contact midnight">
    <p:bg>
      <p:bgPr>
        <a:solidFill>
          <a:srgbClr val="09092D"/>
        </a:solidFill>
        <a:effectLst/>
      </p:bgPr>
    </p:bg>
    <p:spTree>
      <p:nvGrpSpPr>
        <p:cNvPr id="1" name=""/>
        <p:cNvGrpSpPr/>
        <p:nvPr/>
      </p:nvGrpSpPr>
      <p:grpSpPr>
        <a:xfrm>
          <a:off x="0" y="0"/>
          <a:ext cx="0" cy="0"/>
          <a:chOff x="0" y="0"/>
          <a:chExt cx="0" cy="0"/>
        </a:xfrm>
      </p:grpSpPr>
      <p:pic>
        <p:nvPicPr>
          <p:cNvPr id="4" name="Image 3" descr="Une image contenant ciel nocturne&#10;&#10;Description générée automatiquement">
            <a:extLst>
              <a:ext uri="{FF2B5EF4-FFF2-40B4-BE49-F238E27FC236}">
                <a16:creationId xmlns:a16="http://schemas.microsoft.com/office/drawing/2014/main" id="{99FB20E8-64AB-5965-3D9A-F355BAD6E72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 11" descr="Une image contenant texte, clipart, arts de la table, vaisselle&#10;&#10;Description générée automatiquement">
            <a:extLst>
              <a:ext uri="{FF2B5EF4-FFF2-40B4-BE49-F238E27FC236}">
                <a16:creationId xmlns:a16="http://schemas.microsoft.com/office/drawing/2014/main" id="{64ECF42B-2BC9-624F-8791-E0A091F545EC}"/>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2" name="Image 1">
            <a:extLst>
              <a:ext uri="{FF2B5EF4-FFF2-40B4-BE49-F238E27FC236}">
                <a16:creationId xmlns:a16="http://schemas.microsoft.com/office/drawing/2014/main" id="{22B6BB4F-5941-F71E-A76D-5A8372440914}"/>
              </a:ext>
            </a:extLst>
          </p:cNvPr>
          <p:cNvPicPr>
            <a:picLocks noChangeAspect="1"/>
          </p:cNvPicPr>
          <p:nvPr userDrawn="1"/>
        </p:nvPicPr>
        <p:blipFill rotWithShape="1">
          <a:blip r:embed="rId4">
            <a:alphaModFix amt="6000"/>
          </a:blip>
          <a:srcRect l="47750" b="19177"/>
          <a:stretch/>
        </p:blipFill>
        <p:spPr>
          <a:xfrm>
            <a:off x="0" y="0"/>
            <a:ext cx="4433552" cy="6858000"/>
          </a:xfrm>
          <a:prstGeom prst="rect">
            <a:avLst/>
          </a:prstGeom>
        </p:spPr>
      </p:pic>
      <p:sp>
        <p:nvSpPr>
          <p:cNvPr id="3" name="ZoneTexte 2">
            <a:extLst>
              <a:ext uri="{FF2B5EF4-FFF2-40B4-BE49-F238E27FC236}">
                <a16:creationId xmlns:a16="http://schemas.microsoft.com/office/drawing/2014/main" id="{44087360-8D34-1FF5-F22A-FE392E21FDC5}"/>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6" name="Titre 6">
            <a:extLst>
              <a:ext uri="{FF2B5EF4-FFF2-40B4-BE49-F238E27FC236}">
                <a16:creationId xmlns:a16="http://schemas.microsoft.com/office/drawing/2014/main" id="{6B4DA5A1-7AC3-8E95-FAD0-0D102EA02A0E}"/>
              </a:ext>
            </a:extLst>
          </p:cNvPr>
          <p:cNvSpPr>
            <a:spLocks noGrp="1"/>
          </p:cNvSpPr>
          <p:nvPr>
            <p:ph type="title" hasCustomPrompt="1"/>
          </p:nvPr>
        </p:nvSpPr>
        <p:spPr>
          <a:xfrm>
            <a:off x="5086800" y="2105561"/>
            <a:ext cx="5976851" cy="1323439"/>
          </a:xfrm>
          <a:prstGeom prst="rect">
            <a:avLst/>
          </a:prstGeom>
        </p:spPr>
        <p:txBody>
          <a:bodyPr wrap="square">
            <a:spAutoFit/>
          </a:bodyPr>
          <a:lstStyle>
            <a:lvl1pPr>
              <a:lnSpc>
                <a:spcPct val="100000"/>
              </a:lnSpc>
              <a:defRPr sz="8000" b="1" i="0">
                <a:solidFill>
                  <a:srgbClr val="FFFFFF"/>
                </a:solidFill>
                <a:latin typeface="Foundever Sans Bold" pitchFamily="2" charset="0"/>
                <a:ea typeface="Foundever Sans Bold" pitchFamily="2" charset="0"/>
              </a:defRPr>
            </a:lvl1pPr>
          </a:lstStyle>
          <a:p>
            <a:r>
              <a:rPr lang="en-US" noProof="0" dirty="0"/>
              <a:t>Thank you</a:t>
            </a:r>
          </a:p>
        </p:txBody>
      </p:sp>
      <p:sp>
        <p:nvSpPr>
          <p:cNvPr id="7" name="Espace réservé pour une image  10">
            <a:extLst>
              <a:ext uri="{FF2B5EF4-FFF2-40B4-BE49-F238E27FC236}">
                <a16:creationId xmlns:a16="http://schemas.microsoft.com/office/drawing/2014/main" id="{A6BFDC13-8F64-7CA5-E487-297211AC8FE4}"/>
              </a:ext>
            </a:extLst>
          </p:cNvPr>
          <p:cNvSpPr>
            <a:spLocks noGrp="1"/>
          </p:cNvSpPr>
          <p:nvPr>
            <p:ph type="pic" sz="quarter" idx="129" hasCustomPrompt="1"/>
          </p:nvPr>
        </p:nvSpPr>
        <p:spPr>
          <a:xfrm>
            <a:off x="5087938"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8" name="Espace réservé du texte 9">
            <a:extLst>
              <a:ext uri="{FF2B5EF4-FFF2-40B4-BE49-F238E27FC236}">
                <a16:creationId xmlns:a16="http://schemas.microsoft.com/office/drawing/2014/main" id="{89923666-F249-9D13-0A4F-7996F2F51394}"/>
              </a:ext>
            </a:extLst>
          </p:cNvPr>
          <p:cNvSpPr>
            <a:spLocks noGrp="1"/>
          </p:cNvSpPr>
          <p:nvPr>
            <p:ph type="body" sz="quarter" idx="130" hasCustomPrompt="1"/>
          </p:nvPr>
        </p:nvSpPr>
        <p:spPr>
          <a:xfrm>
            <a:off x="5087937"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
        <p:nvSpPr>
          <p:cNvPr id="9" name="Espace réservé pour une image  10">
            <a:extLst>
              <a:ext uri="{FF2B5EF4-FFF2-40B4-BE49-F238E27FC236}">
                <a16:creationId xmlns:a16="http://schemas.microsoft.com/office/drawing/2014/main" id="{A2FE9813-3654-FA40-BD1B-27CD2C75295A}"/>
              </a:ext>
            </a:extLst>
          </p:cNvPr>
          <p:cNvSpPr>
            <a:spLocks noGrp="1"/>
          </p:cNvSpPr>
          <p:nvPr>
            <p:ph type="pic" sz="quarter" idx="133" hasCustomPrompt="1"/>
          </p:nvPr>
        </p:nvSpPr>
        <p:spPr>
          <a:xfrm>
            <a:off x="8004174" y="3722217"/>
            <a:ext cx="882000" cy="882000"/>
          </a:xfrm>
          <a:prstGeom prst="roundRect">
            <a:avLst>
              <a:gd name="adj" fmla="val 42945"/>
            </a:avLst>
          </a:prstGeom>
          <a:noFill/>
        </p:spPr>
        <p:txBody>
          <a:bodyPr lIns="0" rIns="0" anchor="ctr" anchorCtr="0"/>
          <a:lstStyle>
            <a:lvl1pPr marL="0" indent="0" algn="ctr" defTabSz="914400" rtl="0" eaLnBrk="1" latinLnBrk="0" hangingPunct="1">
              <a:lnSpc>
                <a:spcPct val="100000"/>
              </a:lnSpc>
              <a:spcBef>
                <a:spcPts val="0"/>
              </a:spcBef>
              <a:buFontTx/>
              <a:buNone/>
              <a:defRPr lang="en-US" sz="1000" b="1" i="0" kern="1200" noProof="0" dirty="0">
                <a:solidFill>
                  <a:srgbClr val="FFFFFF"/>
                </a:solidFill>
                <a:latin typeface="Foundever Sans Bold" pitchFamily="50" charset="0"/>
                <a:ea typeface="Foundever Sans Bold" pitchFamily="50" charset="0"/>
                <a:cs typeface="+mn-cs"/>
              </a:defRPr>
            </a:lvl1pPr>
          </a:lstStyle>
          <a:p>
            <a:r>
              <a:rPr lang="en-US" noProof="0" dirty="0"/>
              <a:t>portrait</a:t>
            </a:r>
          </a:p>
        </p:txBody>
      </p:sp>
      <p:sp>
        <p:nvSpPr>
          <p:cNvPr id="10" name="Espace réservé du texte 9">
            <a:extLst>
              <a:ext uri="{FF2B5EF4-FFF2-40B4-BE49-F238E27FC236}">
                <a16:creationId xmlns:a16="http://schemas.microsoft.com/office/drawing/2014/main" id="{F901A51B-91C4-3574-59AC-7EE4EB929D70}"/>
              </a:ext>
            </a:extLst>
          </p:cNvPr>
          <p:cNvSpPr>
            <a:spLocks noGrp="1"/>
          </p:cNvSpPr>
          <p:nvPr>
            <p:ph type="body" sz="quarter" idx="134" hasCustomPrompt="1"/>
          </p:nvPr>
        </p:nvSpPr>
        <p:spPr>
          <a:xfrm>
            <a:off x="8004173" y="4691880"/>
            <a:ext cx="2413001" cy="523220"/>
          </a:xfrm>
          <a:prstGeom prst="rect">
            <a:avLst/>
          </a:prstGeom>
        </p:spPr>
        <p:txBody>
          <a:bodyPr wrap="square" anchor="t" anchorCtr="0">
            <a:spAutoFit/>
          </a:bodyPr>
          <a:lstStyle>
            <a:lvl1pPr marL="0" indent="0">
              <a:lnSpc>
                <a:spcPct val="100000"/>
              </a:lnSpc>
              <a:spcBef>
                <a:spcPts val="0"/>
              </a:spcBef>
              <a:buNone/>
              <a:defRPr sz="1400" b="1" i="0">
                <a:solidFill>
                  <a:srgbClr val="4B4BF9"/>
                </a:solidFill>
                <a:latin typeface="Foundever Sans Bold" pitchFamily="2" charset="0"/>
                <a:ea typeface="Foundever Sans Bold" pitchFamily="2" charset="0"/>
                <a:cs typeface="Calibri Light" panose="020F0302020204030204" pitchFamily="34" charset="0"/>
              </a:defRPr>
            </a:lvl1pPr>
            <a:lvl2pPr marL="457200" indent="0">
              <a:lnSpc>
                <a:spcPct val="100000"/>
              </a:lnSpc>
              <a:buNone/>
              <a:defRPr sz="1200" b="0" i="0">
                <a:latin typeface="Calibri Light" panose="020F0302020204030204" pitchFamily="34" charset="0"/>
                <a:cs typeface="Calibri Light" panose="020F0302020204030204" pitchFamily="34" charset="0"/>
              </a:defRPr>
            </a:lvl2pPr>
            <a:lvl3pPr marL="914400" indent="0">
              <a:lnSpc>
                <a:spcPct val="100000"/>
              </a:lnSpc>
              <a:buNone/>
              <a:defRPr sz="1200" b="0" i="0">
                <a:latin typeface="Calibri Light" panose="020F0302020204030204" pitchFamily="34" charset="0"/>
                <a:cs typeface="Calibri Light" panose="020F0302020204030204" pitchFamily="34" charset="0"/>
              </a:defRPr>
            </a:lvl3pPr>
            <a:lvl4pPr marL="1371600" indent="0">
              <a:lnSpc>
                <a:spcPct val="100000"/>
              </a:lnSpc>
              <a:buNone/>
              <a:defRPr sz="1200" b="0" i="0">
                <a:latin typeface="Calibri Light" panose="020F0302020204030204" pitchFamily="34" charset="0"/>
                <a:cs typeface="Calibri Light" panose="020F0302020204030204" pitchFamily="34" charset="0"/>
              </a:defRPr>
            </a:lvl4pPr>
            <a:lvl5pPr marL="1828800" indent="0">
              <a:lnSpc>
                <a:spcPct val="100000"/>
              </a:lnSpc>
              <a:buNone/>
              <a:defRPr sz="1200" b="0" i="0">
                <a:latin typeface="Calibri Light" panose="020F0302020204030204" pitchFamily="34" charset="0"/>
                <a:cs typeface="Calibri Light" panose="020F0302020204030204" pitchFamily="34" charset="0"/>
              </a:defRPr>
            </a:lvl5pPr>
          </a:lstStyle>
          <a:p>
            <a:r>
              <a:rPr lang="en-US" noProof="0" dirty="0"/>
              <a:t>Name Surname -</a:t>
            </a:r>
          </a:p>
          <a:p>
            <a:r>
              <a:rPr lang="en-US" noProof="0" dirty="0" err="1"/>
              <a:t>Foundever</a:t>
            </a:r>
            <a:r>
              <a:rPr lang="en-US" noProof="0" dirty="0"/>
              <a:t> Sans Bold 14pt</a:t>
            </a:r>
          </a:p>
        </p:txBody>
      </p:sp>
    </p:spTree>
    <p:extLst>
      <p:ext uri="{BB962C8B-B14F-4D97-AF65-F5344CB8AC3E}">
        <p14:creationId xmlns:p14="http://schemas.microsoft.com/office/powerpoint/2010/main" val="5284858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bout Foundever">
    <p:bg>
      <p:bgPr>
        <a:solidFill>
          <a:srgbClr val="4B4BF9"/>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AD2ACB6-DF29-E202-17A0-80B1FAF2881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Image 1" descr="Une image contenant texte, clipart, arts de la table, vaisselle&#10;&#10;Description générée automatiquement">
            <a:extLst>
              <a:ext uri="{FF2B5EF4-FFF2-40B4-BE49-F238E27FC236}">
                <a16:creationId xmlns:a16="http://schemas.microsoft.com/office/drawing/2014/main" id="{DA486A56-5A0D-D198-6444-37F12068650D}"/>
              </a:ext>
            </a:extLst>
          </p:cNvPr>
          <p:cNvPicPr>
            <a:picLocks noChangeAspect="1"/>
          </p:cNvPicPr>
          <p:nvPr userDrawn="1"/>
        </p:nvPicPr>
        <p:blipFill>
          <a:blip r:embed="rId3"/>
          <a:stretch>
            <a:fillRect/>
          </a:stretch>
        </p:blipFill>
        <p:spPr>
          <a:xfrm>
            <a:off x="10668000" y="6480534"/>
            <a:ext cx="1189038" cy="220513"/>
          </a:xfrm>
          <a:prstGeom prst="rect">
            <a:avLst/>
          </a:prstGeom>
        </p:spPr>
      </p:pic>
      <p:pic>
        <p:nvPicPr>
          <p:cNvPr id="6" name="Image 5">
            <a:extLst>
              <a:ext uri="{FF2B5EF4-FFF2-40B4-BE49-F238E27FC236}">
                <a16:creationId xmlns:a16="http://schemas.microsoft.com/office/drawing/2014/main" id="{7D0CC047-27E1-78AC-B308-2555C55DB512}"/>
              </a:ext>
            </a:extLst>
          </p:cNvPr>
          <p:cNvPicPr>
            <a:picLocks noChangeAspect="1"/>
          </p:cNvPicPr>
          <p:nvPr userDrawn="1"/>
        </p:nvPicPr>
        <p:blipFill>
          <a:blip r:embed="rId4">
            <a:alphaModFix amt="6000"/>
          </a:blip>
          <a:stretch>
            <a:fillRect/>
          </a:stretch>
        </p:blipFill>
        <p:spPr>
          <a:xfrm>
            <a:off x="742826" y="1153885"/>
            <a:ext cx="5005387" cy="5005387"/>
          </a:xfrm>
          <a:prstGeom prst="rect">
            <a:avLst/>
          </a:prstGeom>
        </p:spPr>
      </p:pic>
      <p:sp>
        <p:nvSpPr>
          <p:cNvPr id="9" name="Sous-titre 2">
            <a:extLst>
              <a:ext uri="{FF2B5EF4-FFF2-40B4-BE49-F238E27FC236}">
                <a16:creationId xmlns:a16="http://schemas.microsoft.com/office/drawing/2014/main" id="{D433EED6-F3F8-9E0D-6A89-9D5398B468EA}"/>
              </a:ext>
            </a:extLst>
          </p:cNvPr>
          <p:cNvSpPr txBox="1">
            <a:spLocks/>
          </p:cNvSpPr>
          <p:nvPr userDrawn="1"/>
        </p:nvSpPr>
        <p:spPr>
          <a:xfrm>
            <a:off x="6253619" y="2183352"/>
            <a:ext cx="4798726" cy="2492990"/>
          </a:xfrm>
          <a:prstGeom prst="rect">
            <a:avLst/>
          </a:prstGeom>
        </p:spPr>
        <p:txBody>
          <a:bodyPr wrap="square">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kern="1200">
                <a:solidFill>
                  <a:schemeClr val="bg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ea typeface="Foundever Sans Light" pitchFamily="50" charset="0"/>
              </a:rPr>
              <a:t>Foundever™ is a global leader in the customer experience (CX) industry. With 170,000 associates across the globe, we’re the team behind </a:t>
            </a:r>
            <a:br>
              <a:rPr lang="en-US" dirty="0">
                <a:ea typeface="Foundever Sans Light" pitchFamily="50" charset="0"/>
              </a:rPr>
            </a:br>
            <a:r>
              <a:rPr lang="en-US" dirty="0">
                <a:ea typeface="Foundever Sans Light" pitchFamily="50" charset="0"/>
              </a:rPr>
              <a:t>the best experiences for +750 of the world’s leading and digital-first brands. </a:t>
            </a:r>
            <a:br>
              <a:rPr lang="en-US" dirty="0">
                <a:ea typeface="Foundever Sans Light" pitchFamily="50" charset="0"/>
              </a:rPr>
            </a:br>
            <a:r>
              <a:rPr lang="en-US" dirty="0">
                <a:ea typeface="Foundever Sans Light" pitchFamily="50" charset="0"/>
              </a:rPr>
              <a:t>Our innovative CX solutions, technology and expertise are designed to support operational needs for our clients and deliver a seamless experience to customers in the moments that matter.</a:t>
            </a:r>
          </a:p>
          <a:p>
            <a:pPr>
              <a:spcBef>
                <a:spcPts val="0"/>
              </a:spcBef>
            </a:pPr>
            <a:endParaRPr lang="en-US" dirty="0">
              <a:ea typeface="Foundever Sans Light" pitchFamily="50" charset="0"/>
            </a:endParaRPr>
          </a:p>
          <a:p>
            <a:pPr>
              <a:spcBef>
                <a:spcPts val="0"/>
              </a:spcBef>
            </a:pPr>
            <a:r>
              <a:rPr lang="en-US" dirty="0">
                <a:ea typeface="Foundever Sans Light" pitchFamily="50" charset="0"/>
              </a:rPr>
              <a:t>Supporting +9 million customer conversations every day in +60 languages across 45 countries, Foundever combines global strength and scale </a:t>
            </a:r>
            <a:br>
              <a:rPr lang="en-US" dirty="0">
                <a:ea typeface="Foundever Sans Light" pitchFamily="50" charset="0"/>
              </a:rPr>
            </a:br>
            <a:r>
              <a:rPr lang="en-US" dirty="0">
                <a:ea typeface="Foundever Sans Light" pitchFamily="50" charset="0"/>
              </a:rPr>
              <a:t>with the agile, entrepreneurial approach of our founder-led culture, </a:t>
            </a:r>
            <a:br>
              <a:rPr lang="en-US" dirty="0">
                <a:ea typeface="Foundever Sans Light" pitchFamily="50" charset="0"/>
              </a:rPr>
            </a:br>
            <a:r>
              <a:rPr lang="en-US" dirty="0">
                <a:ea typeface="Foundever Sans Light" pitchFamily="50" charset="0"/>
              </a:rPr>
              <a:t>enabling companies of all sizes and industries to transform their CX.</a:t>
            </a:r>
          </a:p>
          <a:p>
            <a:pPr>
              <a:spcBef>
                <a:spcPts val="0"/>
              </a:spcBef>
            </a:pPr>
            <a:endParaRPr lang="en-US" dirty="0">
              <a:ea typeface="Foundever Sans Light" pitchFamily="50" charset="0"/>
            </a:endParaRPr>
          </a:p>
          <a:p>
            <a:pPr>
              <a:spcBef>
                <a:spcPts val="0"/>
              </a:spcBef>
            </a:pPr>
            <a:r>
              <a:rPr lang="en-US" dirty="0">
                <a:ea typeface="Foundever Sans Light" pitchFamily="50" charset="0"/>
              </a:rPr>
              <a:t>Get to know us at </a:t>
            </a:r>
            <a:r>
              <a:rPr lang="en-US" b="1" dirty="0">
                <a:latin typeface="Calibri" panose="020F0502020204030204" pitchFamily="34" charset="0"/>
                <a:ea typeface="Foundever Sans Light" pitchFamily="50" charset="0"/>
                <a:cs typeface="Calibri" panose="020F0502020204030204" pitchFamily="34" charset="0"/>
              </a:rPr>
              <a:t>www.foundever.com </a:t>
            </a:r>
            <a:r>
              <a:rPr lang="en-US" dirty="0">
                <a:ea typeface="Foundever Sans Light" pitchFamily="50" charset="0"/>
              </a:rPr>
              <a:t>and connect with us </a:t>
            </a:r>
            <a:r>
              <a:rPr lang="en-US" b="1" dirty="0">
                <a:latin typeface="Calibri" panose="020F0502020204030204" pitchFamily="34" charset="0"/>
                <a:ea typeface="Foundever Sans Light" pitchFamily="50" charset="0"/>
                <a:cs typeface="Calibri" panose="020F0502020204030204" pitchFamily="34" charset="0"/>
              </a:rPr>
              <a:t>@foundever</a:t>
            </a:r>
            <a:r>
              <a:rPr lang="en-US" dirty="0">
                <a:ea typeface="Foundever Sans Light" pitchFamily="50" charset="0"/>
              </a:rPr>
              <a:t>.</a:t>
            </a:r>
          </a:p>
        </p:txBody>
      </p:sp>
      <p:sp>
        <p:nvSpPr>
          <p:cNvPr id="3" name="ZoneTexte 2">
            <a:extLst>
              <a:ext uri="{FF2B5EF4-FFF2-40B4-BE49-F238E27FC236}">
                <a16:creationId xmlns:a16="http://schemas.microsoft.com/office/drawing/2014/main" id="{89C93166-7549-BCD5-6DF9-90E5180D1A98}"/>
              </a:ext>
            </a:extLst>
          </p:cNvPr>
          <p:cNvSpPr txBox="1"/>
          <p:nvPr userDrawn="1"/>
        </p:nvSpPr>
        <p:spPr>
          <a:xfrm>
            <a:off x="345600" y="6530400"/>
            <a:ext cx="1803699" cy="200055"/>
          </a:xfrm>
          <a:prstGeom prst="rect">
            <a:avLst/>
          </a:prstGeom>
          <a:noFill/>
        </p:spPr>
        <p:txBody>
          <a:bodyPr wrap="none" rtlCol="0">
            <a:spAutoFit/>
          </a:bodyPr>
          <a:lstStyle/>
          <a:p>
            <a:r>
              <a:rPr lang="en-US" sz="700" b="0" i="0" dirty="0">
                <a:solidFill>
                  <a:srgbClr val="FFFFFF"/>
                </a:solidFill>
                <a:latin typeface="Foundever Sans Light" pitchFamily="2" charset="0"/>
                <a:ea typeface="Foundever Sans Light" pitchFamily="2" charset="0"/>
              </a:rPr>
              <a:t>Create connection. Value conversation.</a:t>
            </a:r>
          </a:p>
        </p:txBody>
      </p:sp>
      <p:sp>
        <p:nvSpPr>
          <p:cNvPr id="10" name="Titre 6">
            <a:extLst>
              <a:ext uri="{FF2B5EF4-FFF2-40B4-BE49-F238E27FC236}">
                <a16:creationId xmlns:a16="http://schemas.microsoft.com/office/drawing/2014/main" id="{47A50061-6F30-A18B-E4A2-3F324C510053}"/>
              </a:ext>
            </a:extLst>
          </p:cNvPr>
          <p:cNvSpPr txBox="1">
            <a:spLocks/>
          </p:cNvSpPr>
          <p:nvPr userDrawn="1"/>
        </p:nvSpPr>
        <p:spPr>
          <a:xfrm>
            <a:off x="1524001" y="2412000"/>
            <a:ext cx="4427538" cy="1754326"/>
          </a:xfrm>
          <a:prstGeom prst="rect">
            <a:avLst/>
          </a:prstGeom>
        </p:spPr>
        <p:txBody>
          <a:bodyPr wrap="square">
            <a:spAutoFit/>
          </a:bodyPr>
          <a:lstStyle>
            <a:lvl1pPr algn="l" defTabSz="914400" rtl="0" eaLnBrk="1" latinLnBrk="0" hangingPunct="1">
              <a:lnSpc>
                <a:spcPct val="100000"/>
              </a:lnSpc>
              <a:spcBef>
                <a:spcPct val="0"/>
              </a:spcBef>
              <a:buNone/>
              <a:defRPr sz="5400" b="1" i="0" kern="1200">
                <a:solidFill>
                  <a:srgbClr val="FFFFFF"/>
                </a:solidFill>
                <a:latin typeface="Foundever Sans Bold" pitchFamily="2" charset="0"/>
                <a:ea typeface="Foundever Sans Bold" pitchFamily="2" charset="0"/>
                <a:cs typeface="+mj-cs"/>
              </a:defRPr>
            </a:lvl1pPr>
          </a:lstStyle>
          <a:p>
            <a:r>
              <a:rPr lang="en-US" dirty="0"/>
              <a:t>About </a:t>
            </a:r>
            <a:br>
              <a:rPr lang="en-US" dirty="0"/>
            </a:br>
            <a:r>
              <a:rPr lang="en-US" dirty="0"/>
              <a:t>Foundever™</a:t>
            </a:r>
          </a:p>
        </p:txBody>
      </p:sp>
    </p:spTree>
    <p:extLst>
      <p:ext uri="{BB962C8B-B14F-4D97-AF65-F5344CB8AC3E}">
        <p14:creationId xmlns:p14="http://schemas.microsoft.com/office/powerpoint/2010/main" val="349043041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image" Target="../media/image1.pn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38B1D36-6912-DC40-8DE6-D66328DE7DBC}"/>
              </a:ext>
            </a:extLst>
          </p:cNvPr>
          <p:cNvPicPr>
            <a:picLocks noChangeAspect="1"/>
          </p:cNvPicPr>
          <p:nvPr userDrawn="1"/>
        </p:nvPicPr>
        <p:blipFill>
          <a:blip r:embed="rId102"/>
          <a:stretch>
            <a:fillRect/>
          </a:stretch>
        </p:blipFill>
        <p:spPr>
          <a:xfrm>
            <a:off x="10668000" y="6480535"/>
            <a:ext cx="1189038" cy="220512"/>
          </a:xfrm>
          <a:prstGeom prst="rect">
            <a:avLst/>
          </a:prstGeom>
        </p:spPr>
      </p:pic>
      <p:sp>
        <p:nvSpPr>
          <p:cNvPr id="2" name="Titre 1">
            <a:extLst>
              <a:ext uri="{FF2B5EF4-FFF2-40B4-BE49-F238E27FC236}">
                <a16:creationId xmlns:a16="http://schemas.microsoft.com/office/drawing/2014/main" id="{F4C0D5D9-C99D-4C95-66D0-8CA4C1CB48C4}"/>
              </a:ext>
            </a:extLst>
          </p:cNvPr>
          <p:cNvSpPr txBox="1">
            <a:spLocks/>
          </p:cNvSpPr>
          <p:nvPr userDrawn="1"/>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a:t>
            </a:fld>
            <a:endParaRPr lang="en-US" sz="900" b="1" i="0" noProof="0" dirty="0">
              <a:solidFill>
                <a:srgbClr val="4B4BF9"/>
              </a:solidFill>
              <a:latin typeface="Foundever Sans Bold" pitchFamily="50" charset="0"/>
              <a:ea typeface="Foundever Sans Bold" pitchFamily="50" charset="0"/>
              <a:cs typeface="Calibri"/>
            </a:endParaRPr>
          </a:p>
        </p:txBody>
      </p:sp>
    </p:spTree>
    <p:extLst>
      <p:ext uri="{BB962C8B-B14F-4D97-AF65-F5344CB8AC3E}">
        <p14:creationId xmlns:p14="http://schemas.microsoft.com/office/powerpoint/2010/main" val="2349963416"/>
      </p:ext>
    </p:extLst>
  </p:cSld>
  <p:clrMap bg1="lt1" tx1="dk1" bg2="lt2" tx2="dk2" accent1="accent1" accent2="accent2" accent3="accent3" accent4="accent4" accent5="accent5" accent6="accent6" hlink="hlink" folHlink="folHlink"/>
  <p:sldLayoutIdLst>
    <p:sldLayoutId id="2147483673" r:id="rId1"/>
    <p:sldLayoutId id="2147483706" r:id="rId2"/>
    <p:sldLayoutId id="2147483707" r:id="rId3"/>
    <p:sldLayoutId id="2147483708" r:id="rId4"/>
    <p:sldLayoutId id="2147483884" r:id="rId5"/>
    <p:sldLayoutId id="2147483671" r:id="rId6"/>
    <p:sldLayoutId id="2147483664" r:id="rId7"/>
    <p:sldLayoutId id="2147483667" r:id="rId8"/>
    <p:sldLayoutId id="2147483678" r:id="rId9"/>
    <p:sldLayoutId id="2147483679" r:id="rId10"/>
    <p:sldLayoutId id="2147483680" r:id="rId11"/>
    <p:sldLayoutId id="2147483943" r:id="rId12"/>
    <p:sldLayoutId id="2147483687" r:id="rId13"/>
    <p:sldLayoutId id="2147483694" r:id="rId14"/>
    <p:sldLayoutId id="2147483695" r:id="rId15"/>
    <p:sldLayoutId id="2147483649" r:id="rId16"/>
    <p:sldLayoutId id="2147483650" r:id="rId17"/>
    <p:sldLayoutId id="2147483750" r:id="rId18"/>
    <p:sldLayoutId id="2147483688" r:id="rId19"/>
    <p:sldLayoutId id="2147483877" r:id="rId20"/>
    <p:sldLayoutId id="2147483689" r:id="rId21"/>
    <p:sldLayoutId id="2147483690" r:id="rId22"/>
    <p:sldLayoutId id="2147483691" r:id="rId23"/>
    <p:sldLayoutId id="2147483693" r:id="rId24"/>
    <p:sldLayoutId id="2147483696" r:id="rId25"/>
    <p:sldLayoutId id="2147483697" r:id="rId26"/>
    <p:sldLayoutId id="2147483699" r:id="rId27"/>
    <p:sldLayoutId id="2147483684" r:id="rId28"/>
    <p:sldLayoutId id="2147483705" r:id="rId29"/>
    <p:sldLayoutId id="2147483749" r:id="rId30"/>
    <p:sldLayoutId id="2147483747" r:id="rId31"/>
    <p:sldLayoutId id="2147483945" r:id="rId32"/>
    <p:sldLayoutId id="2147483947" r:id="rId33"/>
    <p:sldLayoutId id="2147483658" r:id="rId34"/>
    <p:sldLayoutId id="2147483702" r:id="rId35"/>
    <p:sldLayoutId id="2147483659" r:id="rId36"/>
    <p:sldLayoutId id="2147483682" r:id="rId37"/>
    <p:sldLayoutId id="2147483652" r:id="rId38"/>
    <p:sldLayoutId id="2147483685" r:id="rId39"/>
    <p:sldLayoutId id="2147483681" r:id="rId40"/>
    <p:sldLayoutId id="2147483703" r:id="rId41"/>
    <p:sldLayoutId id="2147483704" r:id="rId42"/>
    <p:sldLayoutId id="2147483746" r:id="rId43"/>
    <p:sldLayoutId id="2147483810" r:id="rId44"/>
    <p:sldLayoutId id="2147483935" r:id="rId45"/>
    <p:sldLayoutId id="2147483937" r:id="rId46"/>
    <p:sldLayoutId id="2147483928" r:id="rId47"/>
    <p:sldLayoutId id="2147483933" r:id="rId48"/>
    <p:sldLayoutId id="2147483934" r:id="rId49"/>
    <p:sldLayoutId id="2147483874" r:id="rId50"/>
    <p:sldLayoutId id="2147483875" r:id="rId51"/>
    <p:sldLayoutId id="2147483886" r:id="rId52"/>
    <p:sldLayoutId id="2147483827" r:id="rId53"/>
    <p:sldLayoutId id="2147483829" r:id="rId54"/>
    <p:sldLayoutId id="2147483830" r:id="rId55"/>
    <p:sldLayoutId id="2147483831" r:id="rId56"/>
    <p:sldLayoutId id="2147483832" r:id="rId57"/>
    <p:sldLayoutId id="2147483833" r:id="rId58"/>
    <p:sldLayoutId id="2147483834" r:id="rId59"/>
    <p:sldLayoutId id="2147483835" r:id="rId60"/>
    <p:sldLayoutId id="2147483944" r:id="rId61"/>
    <p:sldLayoutId id="2147483887" r:id="rId62"/>
    <p:sldLayoutId id="2147483888" r:id="rId63"/>
    <p:sldLayoutId id="2147483838" r:id="rId64"/>
    <p:sldLayoutId id="2147483878" r:id="rId65"/>
    <p:sldLayoutId id="2147483839" r:id="rId66"/>
    <p:sldLayoutId id="2147483879" r:id="rId67"/>
    <p:sldLayoutId id="2147483840" r:id="rId68"/>
    <p:sldLayoutId id="2147483880" r:id="rId69"/>
    <p:sldLayoutId id="2147483841" r:id="rId70"/>
    <p:sldLayoutId id="2147483881" r:id="rId71"/>
    <p:sldLayoutId id="2147483656" r:id="rId72"/>
    <p:sldLayoutId id="2147483940" r:id="rId73"/>
    <p:sldLayoutId id="2147483948" r:id="rId74"/>
    <p:sldLayoutId id="2147483942" r:id="rId75"/>
    <p:sldLayoutId id="2147483676" r:id="rId76"/>
    <p:sldLayoutId id="2147483939" r:id="rId77"/>
    <p:sldLayoutId id="2147483949" r:id="rId78"/>
    <p:sldLayoutId id="2147483941" r:id="rId79"/>
    <p:sldLayoutId id="2147483811" r:id="rId80"/>
    <p:sldLayoutId id="2147483804" r:id="rId81"/>
    <p:sldLayoutId id="2147483863" r:id="rId82"/>
    <p:sldLayoutId id="2147483843" r:id="rId83"/>
    <p:sldLayoutId id="2147483806" r:id="rId84"/>
    <p:sldLayoutId id="2147483807" r:id="rId85"/>
    <p:sldLayoutId id="2147483808" r:id="rId86"/>
    <p:sldLayoutId id="2147483855" r:id="rId87"/>
    <p:sldLayoutId id="2147483856" r:id="rId88"/>
    <p:sldLayoutId id="2147483952" r:id="rId89"/>
    <p:sldLayoutId id="2147483953" r:id="rId90"/>
    <p:sldLayoutId id="2147483859" r:id="rId91"/>
    <p:sldLayoutId id="2147483860" r:id="rId92"/>
    <p:sldLayoutId id="2147483861" r:id="rId93"/>
    <p:sldLayoutId id="2147483862" r:id="rId94"/>
    <p:sldLayoutId id="2147483911" r:id="rId95"/>
    <p:sldLayoutId id="2147483912" r:id="rId96"/>
    <p:sldLayoutId id="2147483931" r:id="rId97"/>
    <p:sldLayoutId id="2147483932" r:id="rId98"/>
    <p:sldLayoutId id="2147483951" r:id="rId99"/>
    <p:sldLayoutId id="2147483950"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BAE40"/>
          </p15:clr>
        </p15:guide>
        <p15:guide id="2" pos="3205">
          <p15:clr>
            <a:srgbClr val="FDE53C"/>
          </p15:clr>
        </p15:guide>
        <p15:guide id="3" pos="3749">
          <p15:clr>
            <a:srgbClr val="FDE53C"/>
          </p15:clr>
        </p15:guide>
        <p15:guide id="4" pos="551">
          <p15:clr>
            <a:srgbClr val="5ACBF0"/>
          </p15:clr>
        </p15:guide>
        <p15:guide id="5" pos="4316">
          <p15:clr>
            <a:srgbClr val="FDE53C"/>
          </p15:clr>
        </p15:guide>
        <p15:guide id="6" pos="3364">
          <p15:clr>
            <a:srgbClr val="FDE53C"/>
          </p15:clr>
        </p15:guide>
        <p15:guide id="7" pos="4475">
          <p15:clr>
            <a:srgbClr val="FDE53C"/>
          </p15:clr>
        </p15:guide>
        <p15:guide id="8" pos="3931">
          <p15:clr>
            <a:srgbClr val="FDE53C"/>
          </p15:clr>
        </p15:guide>
        <p15:guide id="9" pos="2797">
          <p15:clr>
            <a:srgbClr val="5ACBF0"/>
          </p15:clr>
        </p15:guide>
        <p15:guide id="10" pos="2638">
          <p15:clr>
            <a:srgbClr val="5ACBF0"/>
          </p15:clr>
        </p15:guide>
        <p15:guide id="11" pos="4883">
          <p15:clr>
            <a:srgbClr val="5ACBF0"/>
          </p15:clr>
        </p15:guide>
        <p15:guide id="12" pos="5042">
          <p15:clr>
            <a:srgbClr val="5ACBF0"/>
          </p15:clr>
        </p15:guide>
        <p15:guide id="13" pos="2230">
          <p15:clr>
            <a:srgbClr val="FDE53C"/>
          </p15:clr>
        </p15:guide>
        <p15:guide id="14" pos="2071">
          <p15:clr>
            <a:srgbClr val="FDE53C"/>
          </p15:clr>
        </p15:guide>
        <p15:guide id="15" pos="5450">
          <p15:clr>
            <a:srgbClr val="FDE53C"/>
          </p15:clr>
        </p15:guide>
        <p15:guide id="16" pos="5609">
          <p15:clr>
            <a:srgbClr val="FDE53C"/>
          </p15:clr>
        </p15:guide>
        <p15:guide id="17" pos="5995">
          <p15:clr>
            <a:srgbClr val="FDE53C"/>
          </p15:clr>
        </p15:guide>
        <p15:guide id="18" pos="1685">
          <p15:clr>
            <a:srgbClr val="FDE53C"/>
          </p15:clr>
        </p15:guide>
        <p15:guide id="19" pos="1527">
          <p15:clr>
            <a:srgbClr val="FDE53C"/>
          </p15:clr>
        </p15:guide>
        <p15:guide id="20" pos="6153">
          <p15:clr>
            <a:srgbClr val="FDE53C"/>
          </p15:clr>
        </p15:guide>
        <p15:guide id="21" pos="6562">
          <p15:clr>
            <a:srgbClr val="FDE53C"/>
          </p15:clr>
        </p15:guide>
        <p15:guide id="22" pos="6720">
          <p15:clr>
            <a:srgbClr val="FDE53C"/>
          </p15:clr>
        </p15:guide>
        <p15:guide id="23" pos="1118">
          <p15:clr>
            <a:srgbClr val="FDE53C"/>
          </p15:clr>
        </p15:guide>
        <p15:guide id="24" pos="960">
          <p15:clr>
            <a:srgbClr val="FDE53C"/>
          </p15:clr>
        </p15:guide>
        <p15:guide id="25" pos="7129">
          <p15:clr>
            <a:srgbClr val="5ACBF0"/>
          </p15:clr>
        </p15:guide>
        <p15:guide id="27" orient="horz" pos="2160">
          <p15:clr>
            <a:srgbClr val="FBAE40"/>
          </p15:clr>
        </p15:guide>
        <p15:guide id="28" orient="horz" pos="4133">
          <p15:clr>
            <a:srgbClr val="FDE53C"/>
          </p15:clr>
        </p15:guide>
        <p15:guide id="29" pos="7469">
          <p15:clr>
            <a:srgbClr val="FBAE40"/>
          </p15:clr>
        </p15:guide>
        <p15:guide id="30" pos="211">
          <p15:clr>
            <a:srgbClr val="FBAE40"/>
          </p15:clr>
        </p15:guide>
        <p15:guide id="33" orient="horz" pos="550">
          <p15:clr>
            <a:srgbClr val="5ACBF0"/>
          </p15:clr>
        </p15:guide>
        <p15:guide id="34" orient="horz" pos="388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52A95-71A6-B491-50BF-BE4BCFB05102}"/>
              </a:ext>
            </a:extLst>
          </p:cNvPr>
          <p:cNvSpPr>
            <a:spLocks noGrp="1"/>
          </p:cNvSpPr>
          <p:nvPr>
            <p:ph type="title"/>
          </p:nvPr>
        </p:nvSpPr>
        <p:spPr>
          <a:xfrm>
            <a:off x="874799" y="1125025"/>
            <a:ext cx="5076825" cy="3416320"/>
          </a:xfrm>
        </p:spPr>
        <p:txBody>
          <a:bodyPr/>
          <a:lstStyle/>
          <a:p>
            <a:r>
              <a:rPr lang="en-US" dirty="0"/>
              <a:t>Mastering Gen AI for Learning Specialists and Trainers</a:t>
            </a:r>
          </a:p>
        </p:txBody>
      </p:sp>
      <p:sp>
        <p:nvSpPr>
          <p:cNvPr id="7" name="Google Shape;136;p15"/>
          <p:cNvSpPr txBox="1"/>
          <p:nvPr/>
        </p:nvSpPr>
        <p:spPr>
          <a:xfrm>
            <a:off x="10636866" y="927200"/>
            <a:ext cx="4152852" cy="6978552"/>
          </a:xfrm>
          <a:prstGeom prst="rect">
            <a:avLst/>
          </a:prstGeom>
          <a:noFill/>
          <a:ln>
            <a:noFill/>
          </a:ln>
        </p:spPr>
        <p:txBody>
          <a:bodyPr spcFirstLastPara="1" wrap="square" lIns="33867" tIns="33867" rIns="33867" bIns="33867" anchor="ctr" anchorCtr="0">
            <a:noAutofit/>
          </a:bodyPr>
          <a:lstStyle/>
          <a:p>
            <a:pPr algn="ctr">
              <a:lnSpc>
                <a:spcPct val="186611"/>
              </a:lnSpc>
              <a:buClr>
                <a:srgbClr val="000000"/>
              </a:buClr>
              <a:buFont typeface="Arial"/>
              <a:buNone/>
            </a:pPr>
            <a:endParaRPr sz="12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5914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CFF1464E-C2AB-4660-A011-98DACF4C99A0}"/>
              </a:ext>
            </a:extLst>
          </p:cNvPr>
          <p:cNvGrpSpPr>
            <a:grpSpLocks noChangeAspect="1"/>
          </p:cNvGrpSpPr>
          <p:nvPr/>
        </p:nvGrpSpPr>
        <p:grpSpPr>
          <a:xfrm>
            <a:off x="2856387" y="599654"/>
            <a:ext cx="6960824" cy="5684008"/>
            <a:chOff x="2492376" y="1196975"/>
            <a:chExt cx="3314700" cy="2706688"/>
          </a:xfrm>
        </p:grpSpPr>
        <p:sp>
          <p:nvSpPr>
            <p:cNvPr id="155" name="Freeform 6">
              <a:extLst>
                <a:ext uri="{FF2B5EF4-FFF2-40B4-BE49-F238E27FC236}">
                  <a16:creationId xmlns:a16="http://schemas.microsoft.com/office/drawing/2014/main" id="{33D44518-BDED-43CE-BEE0-85A1BC3C6824}"/>
                </a:ext>
              </a:extLst>
            </p:cNvPr>
            <p:cNvSpPr>
              <a:spLocks/>
            </p:cNvSpPr>
            <p:nvPr/>
          </p:nvSpPr>
          <p:spPr bwMode="auto">
            <a:xfrm>
              <a:off x="3297239" y="3408363"/>
              <a:ext cx="1728788" cy="495300"/>
            </a:xfrm>
            <a:custGeom>
              <a:avLst/>
              <a:gdLst>
                <a:gd name="T0" fmla="*/ 2268 w 2268"/>
                <a:gd name="T1" fmla="*/ 587 h 649"/>
                <a:gd name="T2" fmla="*/ 2206 w 2268"/>
                <a:gd name="T3" fmla="*/ 649 h 649"/>
                <a:gd name="T4" fmla="*/ 63 w 2268"/>
                <a:gd name="T5" fmla="*/ 649 h 649"/>
                <a:gd name="T6" fmla="*/ 0 w 2268"/>
                <a:gd name="T7" fmla="*/ 587 h 649"/>
                <a:gd name="T8" fmla="*/ 18 w 2268"/>
                <a:gd name="T9" fmla="*/ 543 h 649"/>
                <a:gd name="T10" fmla="*/ 63 w 2268"/>
                <a:gd name="T11" fmla="*/ 525 h 649"/>
                <a:gd name="T12" fmla="*/ 267 w 2268"/>
                <a:gd name="T13" fmla="*/ 525 h 649"/>
                <a:gd name="T14" fmla="*/ 614 w 2268"/>
                <a:gd name="T15" fmla="*/ 177 h 649"/>
                <a:gd name="T16" fmla="*/ 614 w 2268"/>
                <a:gd name="T17" fmla="*/ 0 h 649"/>
                <a:gd name="T18" fmla="*/ 1654 w 2268"/>
                <a:gd name="T19" fmla="*/ 0 h 649"/>
                <a:gd name="T20" fmla="*/ 1654 w 2268"/>
                <a:gd name="T21" fmla="*/ 177 h 649"/>
                <a:gd name="T22" fmla="*/ 2002 w 2268"/>
                <a:gd name="T23" fmla="*/ 525 h 649"/>
                <a:gd name="T24" fmla="*/ 2206 w 2268"/>
                <a:gd name="T25" fmla="*/ 525 h 649"/>
                <a:gd name="T26" fmla="*/ 2268 w 2268"/>
                <a:gd name="T27" fmla="*/ 58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8" h="649">
                  <a:moveTo>
                    <a:pt x="2268" y="587"/>
                  </a:moveTo>
                  <a:cubicBezTo>
                    <a:pt x="2268" y="621"/>
                    <a:pt x="2240" y="649"/>
                    <a:pt x="2206" y="649"/>
                  </a:cubicBezTo>
                  <a:lnTo>
                    <a:pt x="63" y="649"/>
                  </a:lnTo>
                  <a:cubicBezTo>
                    <a:pt x="28" y="649"/>
                    <a:pt x="0" y="621"/>
                    <a:pt x="0" y="587"/>
                  </a:cubicBezTo>
                  <a:cubicBezTo>
                    <a:pt x="0" y="570"/>
                    <a:pt x="7" y="554"/>
                    <a:pt x="18" y="543"/>
                  </a:cubicBezTo>
                  <a:cubicBezTo>
                    <a:pt x="30" y="532"/>
                    <a:pt x="45" y="525"/>
                    <a:pt x="63" y="525"/>
                  </a:cubicBezTo>
                  <a:lnTo>
                    <a:pt x="267" y="525"/>
                  </a:lnTo>
                  <a:cubicBezTo>
                    <a:pt x="459" y="525"/>
                    <a:pt x="614" y="369"/>
                    <a:pt x="614" y="177"/>
                  </a:cubicBezTo>
                  <a:lnTo>
                    <a:pt x="614" y="0"/>
                  </a:lnTo>
                  <a:lnTo>
                    <a:pt x="1654" y="0"/>
                  </a:lnTo>
                  <a:lnTo>
                    <a:pt x="1654" y="177"/>
                  </a:lnTo>
                  <a:cubicBezTo>
                    <a:pt x="1654" y="369"/>
                    <a:pt x="1810" y="525"/>
                    <a:pt x="2002" y="525"/>
                  </a:cubicBezTo>
                  <a:lnTo>
                    <a:pt x="2206" y="525"/>
                  </a:lnTo>
                  <a:cubicBezTo>
                    <a:pt x="2240" y="525"/>
                    <a:pt x="2268" y="553"/>
                    <a:pt x="2268" y="587"/>
                  </a:cubicBezTo>
                  <a:close/>
                </a:path>
              </a:pathLst>
            </a:custGeom>
            <a:solidFill>
              <a:srgbClr val="CB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56" name="Freeform 7">
              <a:extLst>
                <a:ext uri="{FF2B5EF4-FFF2-40B4-BE49-F238E27FC236}">
                  <a16:creationId xmlns:a16="http://schemas.microsoft.com/office/drawing/2014/main" id="{034D2E63-3E1B-4906-9562-FB51C4B235FB}"/>
                </a:ext>
              </a:extLst>
            </p:cNvPr>
            <p:cNvSpPr>
              <a:spLocks/>
            </p:cNvSpPr>
            <p:nvPr/>
          </p:nvSpPr>
          <p:spPr bwMode="auto">
            <a:xfrm>
              <a:off x="3502026" y="3408363"/>
              <a:ext cx="1320800" cy="401638"/>
            </a:xfrm>
            <a:custGeom>
              <a:avLst/>
              <a:gdLst>
                <a:gd name="T0" fmla="*/ 1735 w 1735"/>
                <a:gd name="T1" fmla="*/ 525 h 525"/>
                <a:gd name="T2" fmla="*/ 0 w 1735"/>
                <a:gd name="T3" fmla="*/ 525 h 525"/>
                <a:gd name="T4" fmla="*/ 347 w 1735"/>
                <a:gd name="T5" fmla="*/ 177 h 525"/>
                <a:gd name="T6" fmla="*/ 347 w 1735"/>
                <a:gd name="T7" fmla="*/ 0 h 525"/>
                <a:gd name="T8" fmla="*/ 1387 w 1735"/>
                <a:gd name="T9" fmla="*/ 0 h 525"/>
                <a:gd name="T10" fmla="*/ 1387 w 1735"/>
                <a:gd name="T11" fmla="*/ 177 h 525"/>
                <a:gd name="T12" fmla="*/ 1735 w 1735"/>
                <a:gd name="T13" fmla="*/ 525 h 525"/>
              </a:gdLst>
              <a:ahLst/>
              <a:cxnLst>
                <a:cxn ang="0">
                  <a:pos x="T0" y="T1"/>
                </a:cxn>
                <a:cxn ang="0">
                  <a:pos x="T2" y="T3"/>
                </a:cxn>
                <a:cxn ang="0">
                  <a:pos x="T4" y="T5"/>
                </a:cxn>
                <a:cxn ang="0">
                  <a:pos x="T6" y="T7"/>
                </a:cxn>
                <a:cxn ang="0">
                  <a:pos x="T8" y="T9"/>
                </a:cxn>
                <a:cxn ang="0">
                  <a:pos x="T10" y="T11"/>
                </a:cxn>
                <a:cxn ang="0">
                  <a:pos x="T12" y="T13"/>
                </a:cxn>
              </a:cxnLst>
              <a:rect l="0" t="0" r="r" b="b"/>
              <a:pathLst>
                <a:path w="1735" h="525">
                  <a:moveTo>
                    <a:pt x="1735" y="525"/>
                  </a:moveTo>
                  <a:lnTo>
                    <a:pt x="0" y="525"/>
                  </a:lnTo>
                  <a:cubicBezTo>
                    <a:pt x="192" y="525"/>
                    <a:pt x="347" y="369"/>
                    <a:pt x="347" y="177"/>
                  </a:cubicBezTo>
                  <a:lnTo>
                    <a:pt x="347" y="0"/>
                  </a:lnTo>
                  <a:lnTo>
                    <a:pt x="1387" y="0"/>
                  </a:lnTo>
                  <a:lnTo>
                    <a:pt x="1387" y="177"/>
                  </a:lnTo>
                  <a:cubicBezTo>
                    <a:pt x="1387" y="369"/>
                    <a:pt x="1543" y="525"/>
                    <a:pt x="1735" y="525"/>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57" name="Freeform 8">
              <a:extLst>
                <a:ext uri="{FF2B5EF4-FFF2-40B4-BE49-F238E27FC236}">
                  <a16:creationId xmlns:a16="http://schemas.microsoft.com/office/drawing/2014/main" id="{8BF95346-9B5D-4342-98CC-BED85C4E6951}"/>
                </a:ext>
              </a:extLst>
            </p:cNvPr>
            <p:cNvSpPr>
              <a:spLocks/>
            </p:cNvSpPr>
            <p:nvPr/>
          </p:nvSpPr>
          <p:spPr bwMode="auto">
            <a:xfrm>
              <a:off x="3765551" y="3408363"/>
              <a:ext cx="792163" cy="114300"/>
            </a:xfrm>
            <a:custGeom>
              <a:avLst/>
              <a:gdLst>
                <a:gd name="T0" fmla="*/ 1040 w 1040"/>
                <a:gd name="T1" fmla="*/ 46 h 149"/>
                <a:gd name="T2" fmla="*/ 0 w 1040"/>
                <a:gd name="T3" fmla="*/ 149 h 149"/>
                <a:gd name="T4" fmla="*/ 0 w 1040"/>
                <a:gd name="T5" fmla="*/ 0 h 149"/>
                <a:gd name="T6" fmla="*/ 1040 w 1040"/>
                <a:gd name="T7" fmla="*/ 0 h 149"/>
                <a:gd name="T8" fmla="*/ 1040 w 1040"/>
                <a:gd name="T9" fmla="*/ 46 h 149"/>
              </a:gdLst>
              <a:ahLst/>
              <a:cxnLst>
                <a:cxn ang="0">
                  <a:pos x="T0" y="T1"/>
                </a:cxn>
                <a:cxn ang="0">
                  <a:pos x="T2" y="T3"/>
                </a:cxn>
                <a:cxn ang="0">
                  <a:pos x="T4" y="T5"/>
                </a:cxn>
                <a:cxn ang="0">
                  <a:pos x="T6" y="T7"/>
                </a:cxn>
                <a:cxn ang="0">
                  <a:pos x="T8" y="T9"/>
                </a:cxn>
              </a:cxnLst>
              <a:rect l="0" t="0" r="r" b="b"/>
              <a:pathLst>
                <a:path w="1040" h="149">
                  <a:moveTo>
                    <a:pt x="1040" y="46"/>
                  </a:moveTo>
                  <a:lnTo>
                    <a:pt x="0" y="149"/>
                  </a:lnTo>
                  <a:lnTo>
                    <a:pt x="0" y="0"/>
                  </a:lnTo>
                  <a:lnTo>
                    <a:pt x="1040" y="0"/>
                  </a:lnTo>
                  <a:lnTo>
                    <a:pt x="1040" y="46"/>
                  </a:lnTo>
                  <a:close/>
                </a:path>
              </a:pathLst>
            </a:custGeom>
            <a:solidFill>
              <a:srgbClr val="8D98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58" name="Freeform 9">
              <a:extLst>
                <a:ext uri="{FF2B5EF4-FFF2-40B4-BE49-F238E27FC236}">
                  <a16:creationId xmlns:a16="http://schemas.microsoft.com/office/drawing/2014/main" id="{FF8E5571-238C-40FA-9ABB-73C44F6958E3}"/>
                </a:ext>
              </a:extLst>
            </p:cNvPr>
            <p:cNvSpPr>
              <a:spLocks/>
            </p:cNvSpPr>
            <p:nvPr/>
          </p:nvSpPr>
          <p:spPr bwMode="auto">
            <a:xfrm>
              <a:off x="2500314" y="1203325"/>
              <a:ext cx="3297238" cy="2097088"/>
            </a:xfrm>
            <a:custGeom>
              <a:avLst/>
              <a:gdLst>
                <a:gd name="T0" fmla="*/ 4327 w 4327"/>
                <a:gd name="T1" fmla="*/ 120 h 2752"/>
                <a:gd name="T2" fmla="*/ 4327 w 4327"/>
                <a:gd name="T3" fmla="*/ 2752 h 2752"/>
                <a:gd name="T4" fmla="*/ 0 w 4327"/>
                <a:gd name="T5" fmla="*/ 2752 h 2752"/>
                <a:gd name="T6" fmla="*/ 0 w 4327"/>
                <a:gd name="T7" fmla="*/ 120 h 2752"/>
                <a:gd name="T8" fmla="*/ 120 w 4327"/>
                <a:gd name="T9" fmla="*/ 0 h 2752"/>
                <a:gd name="T10" fmla="*/ 4207 w 4327"/>
                <a:gd name="T11" fmla="*/ 0 h 2752"/>
                <a:gd name="T12" fmla="*/ 4327 w 4327"/>
                <a:gd name="T13" fmla="*/ 120 h 2752"/>
              </a:gdLst>
              <a:ahLst/>
              <a:cxnLst>
                <a:cxn ang="0">
                  <a:pos x="T0" y="T1"/>
                </a:cxn>
                <a:cxn ang="0">
                  <a:pos x="T2" y="T3"/>
                </a:cxn>
                <a:cxn ang="0">
                  <a:pos x="T4" y="T5"/>
                </a:cxn>
                <a:cxn ang="0">
                  <a:pos x="T6" y="T7"/>
                </a:cxn>
                <a:cxn ang="0">
                  <a:pos x="T8" y="T9"/>
                </a:cxn>
                <a:cxn ang="0">
                  <a:pos x="T10" y="T11"/>
                </a:cxn>
                <a:cxn ang="0">
                  <a:pos x="T12" y="T13"/>
                </a:cxn>
              </a:cxnLst>
              <a:rect l="0" t="0" r="r" b="b"/>
              <a:pathLst>
                <a:path w="4327" h="2752">
                  <a:moveTo>
                    <a:pt x="4327" y="120"/>
                  </a:moveTo>
                  <a:lnTo>
                    <a:pt x="4327" y="2752"/>
                  </a:lnTo>
                  <a:lnTo>
                    <a:pt x="0" y="2752"/>
                  </a:lnTo>
                  <a:lnTo>
                    <a:pt x="0" y="120"/>
                  </a:lnTo>
                  <a:cubicBezTo>
                    <a:pt x="0" y="54"/>
                    <a:pt x="53" y="0"/>
                    <a:pt x="120" y="0"/>
                  </a:cubicBezTo>
                  <a:lnTo>
                    <a:pt x="4207" y="0"/>
                  </a:lnTo>
                  <a:cubicBezTo>
                    <a:pt x="4273" y="0"/>
                    <a:pt x="4327" y="54"/>
                    <a:pt x="4327" y="120"/>
                  </a:cubicBezTo>
                  <a:close/>
                </a:path>
              </a:pathLst>
            </a:custGeom>
            <a:solidFill>
              <a:srgbClr val="1A1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59" name="Rectangle 10">
              <a:extLst>
                <a:ext uri="{FF2B5EF4-FFF2-40B4-BE49-F238E27FC236}">
                  <a16:creationId xmlns:a16="http://schemas.microsoft.com/office/drawing/2014/main" id="{9C92E127-3092-4E5F-9CE6-A0EFDE5BC995}"/>
                </a:ext>
              </a:extLst>
            </p:cNvPr>
            <p:cNvSpPr>
              <a:spLocks noChangeArrowheads="1"/>
            </p:cNvSpPr>
            <p:nvPr/>
          </p:nvSpPr>
          <p:spPr bwMode="auto">
            <a:xfrm>
              <a:off x="2581276" y="1319213"/>
              <a:ext cx="3135313" cy="1890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0" name="Freeform 11">
              <a:extLst>
                <a:ext uri="{FF2B5EF4-FFF2-40B4-BE49-F238E27FC236}">
                  <a16:creationId xmlns:a16="http://schemas.microsoft.com/office/drawing/2014/main" id="{22C81931-FD44-4203-A5FE-183EC9021CF1}"/>
                </a:ext>
              </a:extLst>
            </p:cNvPr>
            <p:cNvSpPr>
              <a:spLocks/>
            </p:cNvSpPr>
            <p:nvPr/>
          </p:nvSpPr>
          <p:spPr bwMode="auto">
            <a:xfrm>
              <a:off x="2493964" y="1196975"/>
              <a:ext cx="3309938" cy="2103438"/>
            </a:xfrm>
            <a:custGeom>
              <a:avLst/>
              <a:gdLst>
                <a:gd name="T0" fmla="*/ 4343 w 4343"/>
                <a:gd name="T1" fmla="*/ 2760 h 2760"/>
                <a:gd name="T2" fmla="*/ 4326 w 4343"/>
                <a:gd name="T3" fmla="*/ 2760 h 2760"/>
                <a:gd name="T4" fmla="*/ 4326 w 4343"/>
                <a:gd name="T5" fmla="*/ 128 h 2760"/>
                <a:gd name="T6" fmla="*/ 4215 w 4343"/>
                <a:gd name="T7" fmla="*/ 16 h 2760"/>
                <a:gd name="T8" fmla="*/ 128 w 4343"/>
                <a:gd name="T9" fmla="*/ 16 h 2760"/>
                <a:gd name="T10" fmla="*/ 16 w 4343"/>
                <a:gd name="T11" fmla="*/ 128 h 2760"/>
                <a:gd name="T12" fmla="*/ 16 w 4343"/>
                <a:gd name="T13" fmla="*/ 2760 h 2760"/>
                <a:gd name="T14" fmla="*/ 0 w 4343"/>
                <a:gd name="T15" fmla="*/ 2760 h 2760"/>
                <a:gd name="T16" fmla="*/ 0 w 4343"/>
                <a:gd name="T17" fmla="*/ 128 h 2760"/>
                <a:gd name="T18" fmla="*/ 128 w 4343"/>
                <a:gd name="T19" fmla="*/ 0 h 2760"/>
                <a:gd name="T20" fmla="*/ 4215 w 4343"/>
                <a:gd name="T21" fmla="*/ 0 h 2760"/>
                <a:gd name="T22" fmla="*/ 4343 w 4343"/>
                <a:gd name="T23" fmla="*/ 128 h 2760"/>
                <a:gd name="T24" fmla="*/ 4343 w 4343"/>
                <a:gd name="T25" fmla="*/ 2760 h 2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3" h="2760">
                  <a:moveTo>
                    <a:pt x="4343" y="2760"/>
                  </a:moveTo>
                  <a:lnTo>
                    <a:pt x="4326" y="2760"/>
                  </a:lnTo>
                  <a:lnTo>
                    <a:pt x="4326" y="128"/>
                  </a:lnTo>
                  <a:cubicBezTo>
                    <a:pt x="4326" y="66"/>
                    <a:pt x="4276" y="16"/>
                    <a:pt x="4215" y="16"/>
                  </a:cubicBezTo>
                  <a:lnTo>
                    <a:pt x="128" y="16"/>
                  </a:lnTo>
                  <a:cubicBezTo>
                    <a:pt x="66" y="16"/>
                    <a:pt x="16" y="66"/>
                    <a:pt x="16" y="128"/>
                  </a:cubicBezTo>
                  <a:lnTo>
                    <a:pt x="16" y="2760"/>
                  </a:lnTo>
                  <a:lnTo>
                    <a:pt x="0" y="2760"/>
                  </a:lnTo>
                  <a:lnTo>
                    <a:pt x="0" y="128"/>
                  </a:lnTo>
                  <a:cubicBezTo>
                    <a:pt x="0" y="57"/>
                    <a:pt x="57" y="0"/>
                    <a:pt x="128" y="0"/>
                  </a:cubicBezTo>
                  <a:lnTo>
                    <a:pt x="4215" y="0"/>
                  </a:lnTo>
                  <a:cubicBezTo>
                    <a:pt x="4285" y="0"/>
                    <a:pt x="4343" y="57"/>
                    <a:pt x="4343" y="128"/>
                  </a:cubicBezTo>
                  <a:lnTo>
                    <a:pt x="4343" y="2760"/>
                  </a:ln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1" name="Oval 12">
              <a:extLst>
                <a:ext uri="{FF2B5EF4-FFF2-40B4-BE49-F238E27FC236}">
                  <a16:creationId xmlns:a16="http://schemas.microsoft.com/office/drawing/2014/main" id="{26A01037-5F86-44D8-BAF5-E78CC2389C71}"/>
                </a:ext>
              </a:extLst>
            </p:cNvPr>
            <p:cNvSpPr>
              <a:spLocks noChangeArrowheads="1"/>
            </p:cNvSpPr>
            <p:nvPr/>
          </p:nvSpPr>
          <p:spPr bwMode="auto">
            <a:xfrm>
              <a:off x="3784601" y="1233488"/>
              <a:ext cx="52388" cy="5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2" name="Freeform 13">
              <a:extLst>
                <a:ext uri="{FF2B5EF4-FFF2-40B4-BE49-F238E27FC236}">
                  <a16:creationId xmlns:a16="http://schemas.microsoft.com/office/drawing/2014/main" id="{0120964D-4268-496D-8805-397166E5A83B}"/>
                </a:ext>
              </a:extLst>
            </p:cNvPr>
            <p:cNvSpPr>
              <a:spLocks/>
            </p:cNvSpPr>
            <p:nvPr/>
          </p:nvSpPr>
          <p:spPr bwMode="auto">
            <a:xfrm>
              <a:off x="2493964" y="3243263"/>
              <a:ext cx="3309938" cy="171450"/>
            </a:xfrm>
            <a:custGeom>
              <a:avLst/>
              <a:gdLst>
                <a:gd name="T0" fmla="*/ 4343 w 4343"/>
                <a:gd name="T1" fmla="*/ 0 h 224"/>
                <a:gd name="T2" fmla="*/ 4343 w 4343"/>
                <a:gd name="T3" fmla="*/ 23 h 224"/>
                <a:gd name="T4" fmla="*/ 4142 w 4343"/>
                <a:gd name="T5" fmla="*/ 224 h 224"/>
                <a:gd name="T6" fmla="*/ 200 w 4343"/>
                <a:gd name="T7" fmla="*/ 224 h 224"/>
                <a:gd name="T8" fmla="*/ 0 w 4343"/>
                <a:gd name="T9" fmla="*/ 23 h 224"/>
                <a:gd name="T10" fmla="*/ 0 w 4343"/>
                <a:gd name="T11" fmla="*/ 0 h 224"/>
                <a:gd name="T12" fmla="*/ 4343 w 4343"/>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4343" h="224">
                  <a:moveTo>
                    <a:pt x="4343" y="0"/>
                  </a:moveTo>
                  <a:lnTo>
                    <a:pt x="4343" y="23"/>
                  </a:lnTo>
                  <a:cubicBezTo>
                    <a:pt x="4343" y="134"/>
                    <a:pt x="4253" y="224"/>
                    <a:pt x="4142" y="224"/>
                  </a:cubicBezTo>
                  <a:lnTo>
                    <a:pt x="200" y="224"/>
                  </a:lnTo>
                  <a:cubicBezTo>
                    <a:pt x="89" y="224"/>
                    <a:pt x="0" y="134"/>
                    <a:pt x="0" y="23"/>
                  </a:cubicBezTo>
                  <a:lnTo>
                    <a:pt x="0" y="0"/>
                  </a:lnTo>
                  <a:lnTo>
                    <a:pt x="4343" y="0"/>
                  </a:lnTo>
                  <a:close/>
                </a:path>
              </a:pathLst>
            </a:custGeom>
            <a:solidFill>
              <a:srgbClr val="CB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3" name="Oval 14">
              <a:extLst>
                <a:ext uri="{FF2B5EF4-FFF2-40B4-BE49-F238E27FC236}">
                  <a16:creationId xmlns:a16="http://schemas.microsoft.com/office/drawing/2014/main" id="{330F471F-BCF4-4701-832B-172AEABAAB96}"/>
                </a:ext>
              </a:extLst>
            </p:cNvPr>
            <p:cNvSpPr>
              <a:spLocks noChangeArrowheads="1"/>
            </p:cNvSpPr>
            <p:nvPr/>
          </p:nvSpPr>
          <p:spPr bwMode="auto">
            <a:xfrm>
              <a:off x="2762251" y="3279775"/>
              <a:ext cx="98425" cy="984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4" name="Freeform 15">
              <a:extLst>
                <a:ext uri="{FF2B5EF4-FFF2-40B4-BE49-F238E27FC236}">
                  <a16:creationId xmlns:a16="http://schemas.microsoft.com/office/drawing/2014/main" id="{9E6D0BD5-5A55-47CD-AD32-82467D0A1FF0}"/>
                </a:ext>
              </a:extLst>
            </p:cNvPr>
            <p:cNvSpPr>
              <a:spLocks/>
            </p:cNvSpPr>
            <p:nvPr/>
          </p:nvSpPr>
          <p:spPr bwMode="auto">
            <a:xfrm>
              <a:off x="2492376" y="3089275"/>
              <a:ext cx="3314700" cy="334963"/>
            </a:xfrm>
            <a:custGeom>
              <a:avLst/>
              <a:gdLst>
                <a:gd name="T0" fmla="*/ 4347 w 4350"/>
                <a:gd name="T1" fmla="*/ 0 h 440"/>
                <a:gd name="T2" fmla="*/ 4349 w 4350"/>
                <a:gd name="T3" fmla="*/ 152 h 440"/>
                <a:gd name="T4" fmla="*/ 4349 w 4350"/>
                <a:gd name="T5" fmla="*/ 228 h 440"/>
                <a:gd name="T6" fmla="*/ 4230 w 4350"/>
                <a:gd name="T7" fmla="*/ 413 h 440"/>
                <a:gd name="T8" fmla="*/ 4117 w 4350"/>
                <a:gd name="T9" fmla="*/ 432 h 440"/>
                <a:gd name="T10" fmla="*/ 4079 w 4350"/>
                <a:gd name="T11" fmla="*/ 433 h 440"/>
                <a:gd name="T12" fmla="*/ 3471 w 4350"/>
                <a:gd name="T13" fmla="*/ 436 h 440"/>
                <a:gd name="T14" fmla="*/ 271 w 4350"/>
                <a:gd name="T15" fmla="*/ 433 h 440"/>
                <a:gd name="T16" fmla="*/ 233 w 4350"/>
                <a:gd name="T17" fmla="*/ 432 h 440"/>
                <a:gd name="T18" fmla="*/ 214 w 4350"/>
                <a:gd name="T19" fmla="*/ 432 h 440"/>
                <a:gd name="T20" fmla="*/ 120 w 4350"/>
                <a:gd name="T21" fmla="*/ 413 h 440"/>
                <a:gd name="T22" fmla="*/ 1 w 4350"/>
                <a:gd name="T23" fmla="*/ 228 h 440"/>
                <a:gd name="T24" fmla="*/ 2 w 4350"/>
                <a:gd name="T25" fmla="*/ 152 h 440"/>
                <a:gd name="T26" fmla="*/ 4 w 4350"/>
                <a:gd name="T27" fmla="*/ 0 h 440"/>
                <a:gd name="T28" fmla="*/ 5 w 4350"/>
                <a:gd name="T29" fmla="*/ 152 h 440"/>
                <a:gd name="T30" fmla="*/ 22 w 4350"/>
                <a:gd name="T31" fmla="*/ 301 h 440"/>
                <a:gd name="T32" fmla="*/ 214 w 4350"/>
                <a:gd name="T33" fmla="*/ 421 h 440"/>
                <a:gd name="T34" fmla="*/ 271 w 4350"/>
                <a:gd name="T35" fmla="*/ 421 h 440"/>
                <a:gd name="T36" fmla="*/ 4079 w 4350"/>
                <a:gd name="T37" fmla="*/ 421 h 440"/>
                <a:gd name="T38" fmla="*/ 4117 w 4350"/>
                <a:gd name="T39" fmla="*/ 421 h 440"/>
                <a:gd name="T40" fmla="*/ 4136 w 4350"/>
                <a:gd name="T41" fmla="*/ 421 h 440"/>
                <a:gd name="T42" fmla="*/ 4146 w 4350"/>
                <a:gd name="T43" fmla="*/ 421 h 440"/>
                <a:gd name="T44" fmla="*/ 4155 w 4350"/>
                <a:gd name="T45" fmla="*/ 421 h 440"/>
                <a:gd name="T46" fmla="*/ 4329 w 4350"/>
                <a:gd name="T47" fmla="*/ 301 h 440"/>
                <a:gd name="T48" fmla="*/ 4345 w 4350"/>
                <a:gd name="T49" fmla="*/ 152 h 440"/>
                <a:gd name="T50" fmla="*/ 4347 w 4350"/>
                <a:gd name="T5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50" h="440">
                  <a:moveTo>
                    <a:pt x="4347" y="0"/>
                  </a:moveTo>
                  <a:lnTo>
                    <a:pt x="4349" y="152"/>
                  </a:lnTo>
                  <a:lnTo>
                    <a:pt x="4349" y="228"/>
                  </a:lnTo>
                  <a:cubicBezTo>
                    <a:pt x="4350" y="306"/>
                    <a:pt x="4302" y="381"/>
                    <a:pt x="4230" y="413"/>
                  </a:cubicBezTo>
                  <a:cubicBezTo>
                    <a:pt x="4195" y="430"/>
                    <a:pt x="4155" y="433"/>
                    <a:pt x="4117" y="432"/>
                  </a:cubicBezTo>
                  <a:lnTo>
                    <a:pt x="4079" y="433"/>
                  </a:lnTo>
                  <a:lnTo>
                    <a:pt x="3471" y="436"/>
                  </a:lnTo>
                  <a:cubicBezTo>
                    <a:pt x="2481" y="440"/>
                    <a:pt x="1262" y="439"/>
                    <a:pt x="271" y="433"/>
                  </a:cubicBezTo>
                  <a:lnTo>
                    <a:pt x="233" y="432"/>
                  </a:lnTo>
                  <a:lnTo>
                    <a:pt x="214" y="432"/>
                  </a:lnTo>
                  <a:cubicBezTo>
                    <a:pt x="182" y="432"/>
                    <a:pt x="149" y="427"/>
                    <a:pt x="120" y="413"/>
                  </a:cubicBezTo>
                  <a:cubicBezTo>
                    <a:pt x="49" y="381"/>
                    <a:pt x="0" y="306"/>
                    <a:pt x="1" y="228"/>
                  </a:cubicBezTo>
                  <a:lnTo>
                    <a:pt x="2" y="152"/>
                  </a:lnTo>
                  <a:lnTo>
                    <a:pt x="4" y="0"/>
                  </a:lnTo>
                  <a:lnTo>
                    <a:pt x="5" y="152"/>
                  </a:lnTo>
                  <a:cubicBezTo>
                    <a:pt x="7" y="202"/>
                    <a:pt x="0" y="255"/>
                    <a:pt x="22" y="301"/>
                  </a:cubicBezTo>
                  <a:cubicBezTo>
                    <a:pt x="53" y="377"/>
                    <a:pt x="133" y="426"/>
                    <a:pt x="214" y="421"/>
                  </a:cubicBezTo>
                  <a:cubicBezTo>
                    <a:pt x="225" y="421"/>
                    <a:pt x="259" y="421"/>
                    <a:pt x="271" y="421"/>
                  </a:cubicBezTo>
                  <a:cubicBezTo>
                    <a:pt x="1467" y="413"/>
                    <a:pt x="2884" y="413"/>
                    <a:pt x="4079" y="421"/>
                  </a:cubicBezTo>
                  <a:lnTo>
                    <a:pt x="4117" y="421"/>
                  </a:lnTo>
                  <a:lnTo>
                    <a:pt x="4136" y="421"/>
                  </a:lnTo>
                  <a:lnTo>
                    <a:pt x="4146" y="421"/>
                  </a:lnTo>
                  <a:lnTo>
                    <a:pt x="4155" y="421"/>
                  </a:lnTo>
                  <a:cubicBezTo>
                    <a:pt x="4230" y="419"/>
                    <a:pt x="4300" y="370"/>
                    <a:pt x="4329" y="301"/>
                  </a:cubicBezTo>
                  <a:cubicBezTo>
                    <a:pt x="4350" y="255"/>
                    <a:pt x="4343" y="202"/>
                    <a:pt x="4345" y="152"/>
                  </a:cubicBezTo>
                  <a:lnTo>
                    <a:pt x="4347" y="0"/>
                  </a:ln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5" name="Freeform 16">
              <a:extLst>
                <a:ext uri="{FF2B5EF4-FFF2-40B4-BE49-F238E27FC236}">
                  <a16:creationId xmlns:a16="http://schemas.microsoft.com/office/drawing/2014/main" id="{ED681424-7CAF-4D91-9A60-8D2A0A87C793}"/>
                </a:ext>
              </a:extLst>
            </p:cNvPr>
            <p:cNvSpPr>
              <a:spLocks noEditPoints="1"/>
            </p:cNvSpPr>
            <p:nvPr/>
          </p:nvSpPr>
          <p:spPr bwMode="auto">
            <a:xfrm>
              <a:off x="2747964" y="3265488"/>
              <a:ext cx="127000" cy="127000"/>
            </a:xfrm>
            <a:custGeom>
              <a:avLst/>
              <a:gdLst>
                <a:gd name="T0" fmla="*/ 84 w 167"/>
                <a:gd name="T1" fmla="*/ 9 h 166"/>
                <a:gd name="T2" fmla="*/ 10 w 167"/>
                <a:gd name="T3" fmla="*/ 83 h 166"/>
                <a:gd name="T4" fmla="*/ 84 w 167"/>
                <a:gd name="T5" fmla="*/ 156 h 166"/>
                <a:gd name="T6" fmla="*/ 157 w 167"/>
                <a:gd name="T7" fmla="*/ 83 h 166"/>
                <a:gd name="T8" fmla="*/ 84 w 167"/>
                <a:gd name="T9" fmla="*/ 9 h 166"/>
                <a:gd name="T10" fmla="*/ 84 w 167"/>
                <a:gd name="T11" fmla="*/ 166 h 166"/>
                <a:gd name="T12" fmla="*/ 0 w 167"/>
                <a:gd name="T13" fmla="*/ 83 h 166"/>
                <a:gd name="T14" fmla="*/ 84 w 167"/>
                <a:gd name="T15" fmla="*/ 0 h 166"/>
                <a:gd name="T16" fmla="*/ 167 w 167"/>
                <a:gd name="T17" fmla="*/ 83 h 166"/>
                <a:gd name="T18" fmla="*/ 84 w 167"/>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4" y="9"/>
                  </a:moveTo>
                  <a:cubicBezTo>
                    <a:pt x="43" y="9"/>
                    <a:pt x="10" y="42"/>
                    <a:pt x="10" y="83"/>
                  </a:cubicBezTo>
                  <a:cubicBezTo>
                    <a:pt x="10" y="123"/>
                    <a:pt x="43" y="156"/>
                    <a:pt x="84" y="156"/>
                  </a:cubicBezTo>
                  <a:cubicBezTo>
                    <a:pt x="124" y="156"/>
                    <a:pt x="157" y="123"/>
                    <a:pt x="157" y="83"/>
                  </a:cubicBezTo>
                  <a:cubicBezTo>
                    <a:pt x="157" y="42"/>
                    <a:pt x="124" y="9"/>
                    <a:pt x="84" y="9"/>
                  </a:cubicBezTo>
                  <a:close/>
                  <a:moveTo>
                    <a:pt x="84" y="166"/>
                  </a:moveTo>
                  <a:cubicBezTo>
                    <a:pt x="38" y="166"/>
                    <a:pt x="0" y="129"/>
                    <a:pt x="0" y="83"/>
                  </a:cubicBezTo>
                  <a:cubicBezTo>
                    <a:pt x="0" y="37"/>
                    <a:pt x="38" y="0"/>
                    <a:pt x="84" y="0"/>
                  </a:cubicBezTo>
                  <a:cubicBezTo>
                    <a:pt x="129" y="0"/>
                    <a:pt x="167" y="37"/>
                    <a:pt x="167" y="83"/>
                  </a:cubicBezTo>
                  <a:cubicBezTo>
                    <a:pt x="167" y="129"/>
                    <a:pt x="129" y="166"/>
                    <a:pt x="84" y="166"/>
                  </a:cubicBez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6" name="Freeform 17">
              <a:extLst>
                <a:ext uri="{FF2B5EF4-FFF2-40B4-BE49-F238E27FC236}">
                  <a16:creationId xmlns:a16="http://schemas.microsoft.com/office/drawing/2014/main" id="{4ABE75EE-C7AF-417B-8D86-D88761C19018}"/>
                </a:ext>
              </a:extLst>
            </p:cNvPr>
            <p:cNvSpPr>
              <a:spLocks/>
            </p:cNvSpPr>
            <p:nvPr/>
          </p:nvSpPr>
          <p:spPr bwMode="auto">
            <a:xfrm>
              <a:off x="2940051" y="3306763"/>
              <a:ext cx="444500" cy="44450"/>
            </a:xfrm>
            <a:custGeom>
              <a:avLst/>
              <a:gdLst>
                <a:gd name="T0" fmla="*/ 556 w 584"/>
                <a:gd name="T1" fmla="*/ 58 h 58"/>
                <a:gd name="T2" fmla="*/ 28 w 584"/>
                <a:gd name="T3" fmla="*/ 58 h 58"/>
                <a:gd name="T4" fmla="*/ 0 w 584"/>
                <a:gd name="T5" fmla="*/ 30 h 58"/>
                <a:gd name="T6" fmla="*/ 0 w 584"/>
                <a:gd name="T7" fmla="*/ 27 h 58"/>
                <a:gd name="T8" fmla="*/ 28 w 584"/>
                <a:gd name="T9" fmla="*/ 0 h 58"/>
                <a:gd name="T10" fmla="*/ 556 w 584"/>
                <a:gd name="T11" fmla="*/ 0 h 58"/>
                <a:gd name="T12" fmla="*/ 584 w 584"/>
                <a:gd name="T13" fmla="*/ 27 h 58"/>
                <a:gd name="T14" fmla="*/ 584 w 584"/>
                <a:gd name="T15" fmla="*/ 30 h 58"/>
                <a:gd name="T16" fmla="*/ 556 w 584"/>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58">
                  <a:moveTo>
                    <a:pt x="556" y="58"/>
                  </a:moveTo>
                  <a:lnTo>
                    <a:pt x="28" y="58"/>
                  </a:lnTo>
                  <a:cubicBezTo>
                    <a:pt x="12" y="58"/>
                    <a:pt x="0" y="45"/>
                    <a:pt x="0" y="30"/>
                  </a:cubicBezTo>
                  <a:lnTo>
                    <a:pt x="0" y="27"/>
                  </a:lnTo>
                  <a:cubicBezTo>
                    <a:pt x="0" y="12"/>
                    <a:pt x="12" y="0"/>
                    <a:pt x="28" y="0"/>
                  </a:cubicBezTo>
                  <a:lnTo>
                    <a:pt x="556" y="0"/>
                  </a:lnTo>
                  <a:cubicBezTo>
                    <a:pt x="571" y="0"/>
                    <a:pt x="584" y="12"/>
                    <a:pt x="584" y="27"/>
                  </a:cubicBezTo>
                  <a:lnTo>
                    <a:pt x="584" y="30"/>
                  </a:lnTo>
                  <a:cubicBezTo>
                    <a:pt x="584" y="45"/>
                    <a:pt x="571" y="58"/>
                    <a:pt x="556" y="58"/>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7" name="Rectangle 18">
              <a:extLst>
                <a:ext uri="{FF2B5EF4-FFF2-40B4-BE49-F238E27FC236}">
                  <a16:creationId xmlns:a16="http://schemas.microsoft.com/office/drawing/2014/main" id="{DE0D7239-7730-41CC-8211-4C10D35178E2}"/>
                </a:ext>
              </a:extLst>
            </p:cNvPr>
            <p:cNvSpPr>
              <a:spLocks noChangeArrowheads="1"/>
            </p:cNvSpPr>
            <p:nvPr/>
          </p:nvSpPr>
          <p:spPr bwMode="auto">
            <a:xfrm>
              <a:off x="2581276" y="1319213"/>
              <a:ext cx="3136900" cy="1862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8" name="Rectangle 19">
              <a:extLst>
                <a:ext uri="{FF2B5EF4-FFF2-40B4-BE49-F238E27FC236}">
                  <a16:creationId xmlns:a16="http://schemas.microsoft.com/office/drawing/2014/main" id="{6E728B50-5C36-4BC9-80C3-04917ACDF71B}"/>
                </a:ext>
              </a:extLst>
            </p:cNvPr>
            <p:cNvSpPr>
              <a:spLocks noChangeArrowheads="1"/>
            </p:cNvSpPr>
            <p:nvPr/>
          </p:nvSpPr>
          <p:spPr bwMode="auto">
            <a:xfrm>
              <a:off x="2581276" y="1411288"/>
              <a:ext cx="3136900" cy="866775"/>
            </a:xfrm>
            <a:prstGeom prst="rect">
              <a:avLst/>
            </a:prstGeom>
            <a:solidFill>
              <a:srgbClr val="A8EC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69" name="Freeform 20">
              <a:extLst>
                <a:ext uri="{FF2B5EF4-FFF2-40B4-BE49-F238E27FC236}">
                  <a16:creationId xmlns:a16="http://schemas.microsoft.com/office/drawing/2014/main" id="{9238FB24-CC8B-41D9-B249-123B8E589AB4}"/>
                </a:ext>
              </a:extLst>
            </p:cNvPr>
            <p:cNvSpPr>
              <a:spLocks/>
            </p:cNvSpPr>
            <p:nvPr/>
          </p:nvSpPr>
          <p:spPr bwMode="auto">
            <a:xfrm>
              <a:off x="3744914" y="1541463"/>
              <a:ext cx="1973263" cy="735013"/>
            </a:xfrm>
            <a:custGeom>
              <a:avLst/>
              <a:gdLst>
                <a:gd name="T0" fmla="*/ 2589 w 2589"/>
                <a:gd name="T1" fmla="*/ 0 h 965"/>
                <a:gd name="T2" fmla="*/ 2589 w 2589"/>
                <a:gd name="T3" fmla="*/ 965 h 965"/>
                <a:gd name="T4" fmla="*/ 0 w 2589"/>
                <a:gd name="T5" fmla="*/ 965 h 965"/>
                <a:gd name="T6" fmla="*/ 0 w 2589"/>
                <a:gd name="T7" fmla="*/ 874 h 965"/>
                <a:gd name="T8" fmla="*/ 131 w 2589"/>
                <a:gd name="T9" fmla="*/ 633 h 965"/>
                <a:gd name="T10" fmla="*/ 354 w 2589"/>
                <a:gd name="T11" fmla="*/ 505 h 965"/>
                <a:gd name="T12" fmla="*/ 605 w 2589"/>
                <a:gd name="T13" fmla="*/ 632 h 965"/>
                <a:gd name="T14" fmla="*/ 857 w 2589"/>
                <a:gd name="T15" fmla="*/ 497 h 965"/>
                <a:gd name="T16" fmla="*/ 1078 w 2589"/>
                <a:gd name="T17" fmla="*/ 583 h 965"/>
                <a:gd name="T18" fmla="*/ 1292 w 2589"/>
                <a:gd name="T19" fmla="*/ 696 h 965"/>
                <a:gd name="T20" fmla="*/ 1522 w 2589"/>
                <a:gd name="T21" fmla="*/ 555 h 965"/>
                <a:gd name="T22" fmla="*/ 1756 w 2589"/>
                <a:gd name="T23" fmla="*/ 421 h 965"/>
                <a:gd name="T24" fmla="*/ 2081 w 2589"/>
                <a:gd name="T25" fmla="*/ 573 h 965"/>
                <a:gd name="T26" fmla="*/ 2298 w 2589"/>
                <a:gd name="T27" fmla="*/ 393 h 965"/>
                <a:gd name="T28" fmla="*/ 2413 w 2589"/>
                <a:gd name="T29" fmla="*/ 116 h 965"/>
                <a:gd name="T30" fmla="*/ 2589 w 2589"/>
                <a:gd name="T31"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9" h="965">
                  <a:moveTo>
                    <a:pt x="2589" y="0"/>
                  </a:moveTo>
                  <a:lnTo>
                    <a:pt x="2589" y="965"/>
                  </a:lnTo>
                  <a:lnTo>
                    <a:pt x="0" y="965"/>
                  </a:lnTo>
                  <a:lnTo>
                    <a:pt x="0" y="874"/>
                  </a:lnTo>
                  <a:cubicBezTo>
                    <a:pt x="57" y="802"/>
                    <a:pt x="83" y="711"/>
                    <a:pt x="131" y="633"/>
                  </a:cubicBezTo>
                  <a:cubicBezTo>
                    <a:pt x="179" y="555"/>
                    <a:pt x="265" y="486"/>
                    <a:pt x="354" y="505"/>
                  </a:cubicBezTo>
                  <a:cubicBezTo>
                    <a:pt x="447" y="525"/>
                    <a:pt x="510" y="633"/>
                    <a:pt x="605" y="632"/>
                  </a:cubicBezTo>
                  <a:cubicBezTo>
                    <a:pt x="702" y="631"/>
                    <a:pt x="762" y="518"/>
                    <a:pt x="857" y="497"/>
                  </a:cubicBezTo>
                  <a:cubicBezTo>
                    <a:pt x="937" y="479"/>
                    <a:pt x="1015" y="530"/>
                    <a:pt x="1078" y="583"/>
                  </a:cubicBezTo>
                  <a:cubicBezTo>
                    <a:pt x="1142" y="636"/>
                    <a:pt x="1210" y="696"/>
                    <a:pt x="1292" y="696"/>
                  </a:cubicBezTo>
                  <a:cubicBezTo>
                    <a:pt x="1385" y="697"/>
                    <a:pt x="1459" y="623"/>
                    <a:pt x="1522" y="555"/>
                  </a:cubicBezTo>
                  <a:cubicBezTo>
                    <a:pt x="1586" y="487"/>
                    <a:pt x="1663" y="415"/>
                    <a:pt x="1756" y="421"/>
                  </a:cubicBezTo>
                  <a:cubicBezTo>
                    <a:pt x="1877" y="429"/>
                    <a:pt x="1960" y="568"/>
                    <a:pt x="2081" y="573"/>
                  </a:cubicBezTo>
                  <a:cubicBezTo>
                    <a:pt x="2181" y="576"/>
                    <a:pt x="2259" y="485"/>
                    <a:pt x="2298" y="393"/>
                  </a:cubicBezTo>
                  <a:cubicBezTo>
                    <a:pt x="2337" y="300"/>
                    <a:pt x="2354" y="197"/>
                    <a:pt x="2413" y="116"/>
                  </a:cubicBezTo>
                  <a:cubicBezTo>
                    <a:pt x="2456" y="59"/>
                    <a:pt x="2519" y="18"/>
                    <a:pt x="2589" y="0"/>
                  </a:cubicBez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0" name="Oval 21">
              <a:extLst>
                <a:ext uri="{FF2B5EF4-FFF2-40B4-BE49-F238E27FC236}">
                  <a16:creationId xmlns:a16="http://schemas.microsoft.com/office/drawing/2014/main" id="{FE883212-F94D-48B3-A35F-7488103E6879}"/>
                </a:ext>
              </a:extLst>
            </p:cNvPr>
            <p:cNvSpPr>
              <a:spLocks noChangeArrowheads="1"/>
            </p:cNvSpPr>
            <p:nvPr/>
          </p:nvSpPr>
          <p:spPr bwMode="auto">
            <a:xfrm>
              <a:off x="5106989" y="1489075"/>
              <a:ext cx="285750" cy="285750"/>
            </a:xfrm>
            <a:prstGeom prst="ellipse">
              <a:avLst/>
            </a:pr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1" name="Freeform 22">
              <a:extLst>
                <a:ext uri="{FF2B5EF4-FFF2-40B4-BE49-F238E27FC236}">
                  <a16:creationId xmlns:a16="http://schemas.microsoft.com/office/drawing/2014/main" id="{1BFB1805-F96E-4FA7-A1E1-D997A8437E67}"/>
                </a:ext>
              </a:extLst>
            </p:cNvPr>
            <p:cNvSpPr>
              <a:spLocks/>
            </p:cNvSpPr>
            <p:nvPr/>
          </p:nvSpPr>
          <p:spPr bwMode="auto">
            <a:xfrm>
              <a:off x="3713164" y="1670050"/>
              <a:ext cx="2005013" cy="608013"/>
            </a:xfrm>
            <a:custGeom>
              <a:avLst/>
              <a:gdLst>
                <a:gd name="T0" fmla="*/ 0 w 2630"/>
                <a:gd name="T1" fmla="*/ 798 h 798"/>
                <a:gd name="T2" fmla="*/ 197 w 2630"/>
                <a:gd name="T3" fmla="*/ 565 h 798"/>
                <a:gd name="T4" fmla="*/ 469 w 2630"/>
                <a:gd name="T5" fmla="*/ 565 h 798"/>
                <a:gd name="T6" fmla="*/ 578 w 2630"/>
                <a:gd name="T7" fmla="*/ 362 h 798"/>
                <a:gd name="T8" fmla="*/ 765 w 2630"/>
                <a:gd name="T9" fmla="*/ 230 h 798"/>
                <a:gd name="T10" fmla="*/ 936 w 2630"/>
                <a:gd name="T11" fmla="*/ 0 h 798"/>
                <a:gd name="T12" fmla="*/ 1253 w 2630"/>
                <a:gd name="T13" fmla="*/ 0 h 798"/>
                <a:gd name="T14" fmla="*/ 1529 w 2630"/>
                <a:gd name="T15" fmla="*/ 399 h 798"/>
                <a:gd name="T16" fmla="*/ 1774 w 2630"/>
                <a:gd name="T17" fmla="*/ 541 h 798"/>
                <a:gd name="T18" fmla="*/ 1946 w 2630"/>
                <a:gd name="T19" fmla="*/ 660 h 798"/>
                <a:gd name="T20" fmla="*/ 2258 w 2630"/>
                <a:gd name="T21" fmla="*/ 708 h 798"/>
                <a:gd name="T22" fmla="*/ 2436 w 2630"/>
                <a:gd name="T23" fmla="*/ 529 h 798"/>
                <a:gd name="T24" fmla="*/ 2630 w 2630"/>
                <a:gd name="T25" fmla="*/ 93 h 798"/>
                <a:gd name="T26" fmla="*/ 2630 w 2630"/>
                <a:gd name="T27" fmla="*/ 798 h 798"/>
                <a:gd name="T28" fmla="*/ 0 w 2630"/>
                <a:gd name="T29" fmla="*/ 798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0" h="798">
                  <a:moveTo>
                    <a:pt x="0" y="798"/>
                  </a:moveTo>
                  <a:lnTo>
                    <a:pt x="197" y="565"/>
                  </a:lnTo>
                  <a:lnTo>
                    <a:pt x="469" y="565"/>
                  </a:lnTo>
                  <a:lnTo>
                    <a:pt x="578" y="362"/>
                  </a:lnTo>
                  <a:lnTo>
                    <a:pt x="765" y="230"/>
                  </a:lnTo>
                  <a:lnTo>
                    <a:pt x="936" y="0"/>
                  </a:lnTo>
                  <a:lnTo>
                    <a:pt x="1253" y="0"/>
                  </a:lnTo>
                  <a:lnTo>
                    <a:pt x="1529" y="399"/>
                  </a:lnTo>
                  <a:lnTo>
                    <a:pt x="1774" y="541"/>
                  </a:lnTo>
                  <a:lnTo>
                    <a:pt x="1946" y="660"/>
                  </a:lnTo>
                  <a:lnTo>
                    <a:pt x="2258" y="708"/>
                  </a:lnTo>
                  <a:lnTo>
                    <a:pt x="2436" y="529"/>
                  </a:lnTo>
                  <a:lnTo>
                    <a:pt x="2630" y="93"/>
                  </a:lnTo>
                  <a:lnTo>
                    <a:pt x="2630" y="798"/>
                  </a:lnTo>
                  <a:lnTo>
                    <a:pt x="0" y="798"/>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2" name="Freeform 23">
              <a:extLst>
                <a:ext uri="{FF2B5EF4-FFF2-40B4-BE49-F238E27FC236}">
                  <a16:creationId xmlns:a16="http://schemas.microsoft.com/office/drawing/2014/main" id="{A1C9556B-0E43-45BE-AEEE-56B9AB0DB29C}"/>
                </a:ext>
              </a:extLst>
            </p:cNvPr>
            <p:cNvSpPr>
              <a:spLocks/>
            </p:cNvSpPr>
            <p:nvPr/>
          </p:nvSpPr>
          <p:spPr bwMode="auto">
            <a:xfrm>
              <a:off x="3500439" y="1890713"/>
              <a:ext cx="2217738" cy="387350"/>
            </a:xfrm>
            <a:custGeom>
              <a:avLst/>
              <a:gdLst>
                <a:gd name="T0" fmla="*/ 0 w 2909"/>
                <a:gd name="T1" fmla="*/ 507 h 507"/>
                <a:gd name="T2" fmla="*/ 237 w 2909"/>
                <a:gd name="T3" fmla="*/ 310 h 507"/>
                <a:gd name="T4" fmla="*/ 585 w 2909"/>
                <a:gd name="T5" fmla="*/ 409 h 507"/>
                <a:gd name="T6" fmla="*/ 1035 w 2909"/>
                <a:gd name="T7" fmla="*/ 409 h 507"/>
                <a:gd name="T8" fmla="*/ 1136 w 2909"/>
                <a:gd name="T9" fmla="*/ 179 h 507"/>
                <a:gd name="T10" fmla="*/ 1309 w 2909"/>
                <a:gd name="T11" fmla="*/ 0 h 507"/>
                <a:gd name="T12" fmla="*/ 1532 w 2909"/>
                <a:gd name="T13" fmla="*/ 108 h 507"/>
                <a:gd name="T14" fmla="*/ 1724 w 2909"/>
                <a:gd name="T15" fmla="*/ 254 h 507"/>
                <a:gd name="T16" fmla="*/ 1965 w 2909"/>
                <a:gd name="T17" fmla="*/ 393 h 507"/>
                <a:gd name="T18" fmla="*/ 2364 w 2909"/>
                <a:gd name="T19" fmla="*/ 254 h 507"/>
                <a:gd name="T20" fmla="*/ 2570 w 2909"/>
                <a:gd name="T21" fmla="*/ 254 h 507"/>
                <a:gd name="T22" fmla="*/ 2909 w 2909"/>
                <a:gd name="T23" fmla="*/ 369 h 507"/>
                <a:gd name="T24" fmla="*/ 2909 w 2909"/>
                <a:gd name="T25" fmla="*/ 507 h 507"/>
                <a:gd name="T26" fmla="*/ 0 w 2909"/>
                <a:gd name="T27" fmla="*/ 50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9" h="507">
                  <a:moveTo>
                    <a:pt x="0" y="507"/>
                  </a:moveTo>
                  <a:lnTo>
                    <a:pt x="237" y="310"/>
                  </a:lnTo>
                  <a:lnTo>
                    <a:pt x="585" y="409"/>
                  </a:lnTo>
                  <a:lnTo>
                    <a:pt x="1035" y="409"/>
                  </a:lnTo>
                  <a:lnTo>
                    <a:pt x="1136" y="179"/>
                  </a:lnTo>
                  <a:lnTo>
                    <a:pt x="1309" y="0"/>
                  </a:lnTo>
                  <a:lnTo>
                    <a:pt x="1532" y="108"/>
                  </a:lnTo>
                  <a:lnTo>
                    <a:pt x="1724" y="254"/>
                  </a:lnTo>
                  <a:lnTo>
                    <a:pt x="1965" y="393"/>
                  </a:lnTo>
                  <a:lnTo>
                    <a:pt x="2364" y="254"/>
                  </a:lnTo>
                  <a:lnTo>
                    <a:pt x="2570" y="254"/>
                  </a:lnTo>
                  <a:lnTo>
                    <a:pt x="2909" y="369"/>
                  </a:lnTo>
                  <a:lnTo>
                    <a:pt x="2909" y="507"/>
                  </a:lnTo>
                  <a:lnTo>
                    <a:pt x="0" y="507"/>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3" name="Freeform 24">
              <a:extLst>
                <a:ext uri="{FF2B5EF4-FFF2-40B4-BE49-F238E27FC236}">
                  <a16:creationId xmlns:a16="http://schemas.microsoft.com/office/drawing/2014/main" id="{80A0F937-374E-4A8F-9F08-9187967DE88F}"/>
                </a:ext>
              </a:extLst>
            </p:cNvPr>
            <p:cNvSpPr>
              <a:spLocks/>
            </p:cNvSpPr>
            <p:nvPr/>
          </p:nvSpPr>
          <p:spPr bwMode="auto">
            <a:xfrm>
              <a:off x="4295776" y="1670050"/>
              <a:ext cx="287338" cy="174625"/>
            </a:xfrm>
            <a:custGeom>
              <a:avLst/>
              <a:gdLst>
                <a:gd name="T0" fmla="*/ 171 w 376"/>
                <a:gd name="T1" fmla="*/ 0 h 230"/>
                <a:gd name="T2" fmla="*/ 376 w 376"/>
                <a:gd name="T3" fmla="*/ 176 h 230"/>
                <a:gd name="T4" fmla="*/ 0 w 376"/>
                <a:gd name="T5" fmla="*/ 230 h 230"/>
                <a:gd name="T6" fmla="*/ 171 w 376"/>
                <a:gd name="T7" fmla="*/ 0 h 230"/>
              </a:gdLst>
              <a:ahLst/>
              <a:cxnLst>
                <a:cxn ang="0">
                  <a:pos x="T0" y="T1"/>
                </a:cxn>
                <a:cxn ang="0">
                  <a:pos x="T2" y="T3"/>
                </a:cxn>
                <a:cxn ang="0">
                  <a:pos x="T4" y="T5"/>
                </a:cxn>
                <a:cxn ang="0">
                  <a:pos x="T6" y="T7"/>
                </a:cxn>
              </a:cxnLst>
              <a:rect l="0" t="0" r="r" b="b"/>
              <a:pathLst>
                <a:path w="376" h="230">
                  <a:moveTo>
                    <a:pt x="171" y="0"/>
                  </a:moveTo>
                  <a:lnTo>
                    <a:pt x="376" y="176"/>
                  </a:lnTo>
                  <a:lnTo>
                    <a:pt x="0" y="230"/>
                  </a:lnTo>
                  <a:lnTo>
                    <a:pt x="171"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4" name="Freeform 25">
              <a:extLst>
                <a:ext uri="{FF2B5EF4-FFF2-40B4-BE49-F238E27FC236}">
                  <a16:creationId xmlns:a16="http://schemas.microsoft.com/office/drawing/2014/main" id="{FD968D80-6A3F-47D0-9998-91AC2D8B6415}"/>
                </a:ext>
              </a:extLst>
            </p:cNvPr>
            <p:cNvSpPr>
              <a:spLocks/>
            </p:cNvSpPr>
            <p:nvPr/>
          </p:nvSpPr>
          <p:spPr bwMode="auto">
            <a:xfrm>
              <a:off x="4070351" y="1944688"/>
              <a:ext cx="225425" cy="219075"/>
            </a:xfrm>
            <a:custGeom>
              <a:avLst/>
              <a:gdLst>
                <a:gd name="T0" fmla="*/ 109 w 296"/>
                <a:gd name="T1" fmla="*/ 0 h 286"/>
                <a:gd name="T2" fmla="*/ 208 w 296"/>
                <a:gd name="T3" fmla="*/ 183 h 286"/>
                <a:gd name="T4" fmla="*/ 296 w 296"/>
                <a:gd name="T5" fmla="*/ 183 h 286"/>
                <a:gd name="T6" fmla="*/ 164 w 296"/>
                <a:gd name="T7" fmla="*/ 286 h 286"/>
                <a:gd name="T8" fmla="*/ 0 w 296"/>
                <a:gd name="T9" fmla="*/ 203 h 286"/>
                <a:gd name="T10" fmla="*/ 109 w 296"/>
                <a:gd name="T11" fmla="*/ 0 h 286"/>
              </a:gdLst>
              <a:ahLst/>
              <a:cxnLst>
                <a:cxn ang="0">
                  <a:pos x="T0" y="T1"/>
                </a:cxn>
                <a:cxn ang="0">
                  <a:pos x="T2" y="T3"/>
                </a:cxn>
                <a:cxn ang="0">
                  <a:pos x="T4" y="T5"/>
                </a:cxn>
                <a:cxn ang="0">
                  <a:pos x="T6" y="T7"/>
                </a:cxn>
                <a:cxn ang="0">
                  <a:pos x="T8" y="T9"/>
                </a:cxn>
                <a:cxn ang="0">
                  <a:pos x="T10" y="T11"/>
                </a:cxn>
              </a:cxnLst>
              <a:rect l="0" t="0" r="r" b="b"/>
              <a:pathLst>
                <a:path w="296" h="286">
                  <a:moveTo>
                    <a:pt x="109" y="0"/>
                  </a:moveTo>
                  <a:lnTo>
                    <a:pt x="208" y="183"/>
                  </a:lnTo>
                  <a:lnTo>
                    <a:pt x="296" y="183"/>
                  </a:lnTo>
                  <a:lnTo>
                    <a:pt x="164" y="286"/>
                  </a:lnTo>
                  <a:lnTo>
                    <a:pt x="0" y="203"/>
                  </a:lnTo>
                  <a:lnTo>
                    <a:pt x="109"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5" name="Freeform 26">
              <a:extLst>
                <a:ext uri="{FF2B5EF4-FFF2-40B4-BE49-F238E27FC236}">
                  <a16:creationId xmlns:a16="http://schemas.microsoft.com/office/drawing/2014/main" id="{3B1DF131-DB14-42F0-9060-4DEAB1C5129A}"/>
                </a:ext>
              </a:extLst>
            </p:cNvPr>
            <p:cNvSpPr>
              <a:spLocks/>
            </p:cNvSpPr>
            <p:nvPr/>
          </p:nvSpPr>
          <p:spPr bwMode="auto">
            <a:xfrm>
              <a:off x="4668839" y="1670050"/>
              <a:ext cx="209550" cy="360363"/>
            </a:xfrm>
            <a:custGeom>
              <a:avLst/>
              <a:gdLst>
                <a:gd name="T0" fmla="*/ 276 w 276"/>
                <a:gd name="T1" fmla="*/ 399 h 474"/>
                <a:gd name="T2" fmla="*/ 187 w 276"/>
                <a:gd name="T3" fmla="*/ 474 h 474"/>
                <a:gd name="T4" fmla="*/ 0 w 276"/>
                <a:gd name="T5" fmla="*/ 0 h 474"/>
                <a:gd name="T6" fmla="*/ 276 w 276"/>
                <a:gd name="T7" fmla="*/ 399 h 474"/>
              </a:gdLst>
              <a:ahLst/>
              <a:cxnLst>
                <a:cxn ang="0">
                  <a:pos x="T0" y="T1"/>
                </a:cxn>
                <a:cxn ang="0">
                  <a:pos x="T2" y="T3"/>
                </a:cxn>
                <a:cxn ang="0">
                  <a:pos x="T4" y="T5"/>
                </a:cxn>
                <a:cxn ang="0">
                  <a:pos x="T6" y="T7"/>
                </a:cxn>
              </a:cxnLst>
              <a:rect l="0" t="0" r="r" b="b"/>
              <a:pathLst>
                <a:path w="276" h="474">
                  <a:moveTo>
                    <a:pt x="276" y="399"/>
                  </a:moveTo>
                  <a:lnTo>
                    <a:pt x="187" y="474"/>
                  </a:lnTo>
                  <a:lnTo>
                    <a:pt x="0" y="0"/>
                  </a:lnTo>
                  <a:lnTo>
                    <a:pt x="276" y="399"/>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6" name="Freeform 27">
              <a:extLst>
                <a:ext uri="{FF2B5EF4-FFF2-40B4-BE49-F238E27FC236}">
                  <a16:creationId xmlns:a16="http://schemas.microsoft.com/office/drawing/2014/main" id="{F52FE2A5-2E16-4093-9F21-71FFBFF99DAF}"/>
                </a:ext>
              </a:extLst>
            </p:cNvPr>
            <p:cNvSpPr>
              <a:spLocks/>
            </p:cNvSpPr>
            <p:nvPr/>
          </p:nvSpPr>
          <p:spPr bwMode="auto">
            <a:xfrm>
              <a:off x="4365626" y="1890713"/>
              <a:ext cx="314325" cy="280988"/>
            </a:xfrm>
            <a:custGeom>
              <a:avLst/>
              <a:gdLst>
                <a:gd name="T0" fmla="*/ 173 w 411"/>
                <a:gd name="T1" fmla="*/ 0 h 369"/>
                <a:gd name="T2" fmla="*/ 240 w 411"/>
                <a:gd name="T3" fmla="*/ 183 h 369"/>
                <a:gd name="T4" fmla="*/ 411 w 411"/>
                <a:gd name="T5" fmla="*/ 238 h 369"/>
                <a:gd name="T6" fmla="*/ 197 w 411"/>
                <a:gd name="T7" fmla="*/ 369 h 369"/>
                <a:gd name="T8" fmla="*/ 0 w 411"/>
                <a:gd name="T9" fmla="*/ 179 h 369"/>
                <a:gd name="T10" fmla="*/ 173 w 411"/>
                <a:gd name="T11" fmla="*/ 0 h 369"/>
              </a:gdLst>
              <a:ahLst/>
              <a:cxnLst>
                <a:cxn ang="0">
                  <a:pos x="T0" y="T1"/>
                </a:cxn>
                <a:cxn ang="0">
                  <a:pos x="T2" y="T3"/>
                </a:cxn>
                <a:cxn ang="0">
                  <a:pos x="T4" y="T5"/>
                </a:cxn>
                <a:cxn ang="0">
                  <a:pos x="T6" y="T7"/>
                </a:cxn>
                <a:cxn ang="0">
                  <a:pos x="T8" y="T9"/>
                </a:cxn>
                <a:cxn ang="0">
                  <a:pos x="T10" y="T11"/>
                </a:cxn>
              </a:cxnLst>
              <a:rect l="0" t="0" r="r" b="b"/>
              <a:pathLst>
                <a:path w="411" h="369">
                  <a:moveTo>
                    <a:pt x="173" y="0"/>
                  </a:moveTo>
                  <a:lnTo>
                    <a:pt x="240" y="183"/>
                  </a:lnTo>
                  <a:lnTo>
                    <a:pt x="411" y="238"/>
                  </a:lnTo>
                  <a:lnTo>
                    <a:pt x="197" y="369"/>
                  </a:lnTo>
                  <a:lnTo>
                    <a:pt x="0" y="179"/>
                  </a:lnTo>
                  <a:lnTo>
                    <a:pt x="17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7" name="Freeform 28">
              <a:extLst>
                <a:ext uri="{FF2B5EF4-FFF2-40B4-BE49-F238E27FC236}">
                  <a16:creationId xmlns:a16="http://schemas.microsoft.com/office/drawing/2014/main" id="{11E63367-70E8-4594-922F-185C9ADA374B}"/>
                </a:ext>
              </a:extLst>
            </p:cNvPr>
            <p:cNvSpPr>
              <a:spLocks/>
            </p:cNvSpPr>
            <p:nvPr/>
          </p:nvSpPr>
          <p:spPr bwMode="auto">
            <a:xfrm>
              <a:off x="3500439" y="2127250"/>
              <a:ext cx="442913" cy="150813"/>
            </a:xfrm>
            <a:custGeom>
              <a:avLst/>
              <a:gdLst>
                <a:gd name="T0" fmla="*/ 237 w 582"/>
                <a:gd name="T1" fmla="*/ 0 h 197"/>
                <a:gd name="T2" fmla="*/ 293 w 582"/>
                <a:gd name="T3" fmla="*/ 131 h 197"/>
                <a:gd name="T4" fmla="*/ 582 w 582"/>
                <a:gd name="T5" fmla="*/ 197 h 197"/>
                <a:gd name="T6" fmla="*/ 0 w 582"/>
                <a:gd name="T7" fmla="*/ 197 h 197"/>
                <a:gd name="T8" fmla="*/ 237 w 582"/>
                <a:gd name="T9" fmla="*/ 0 h 197"/>
              </a:gdLst>
              <a:ahLst/>
              <a:cxnLst>
                <a:cxn ang="0">
                  <a:pos x="T0" y="T1"/>
                </a:cxn>
                <a:cxn ang="0">
                  <a:pos x="T2" y="T3"/>
                </a:cxn>
                <a:cxn ang="0">
                  <a:pos x="T4" y="T5"/>
                </a:cxn>
                <a:cxn ang="0">
                  <a:pos x="T6" y="T7"/>
                </a:cxn>
                <a:cxn ang="0">
                  <a:pos x="T8" y="T9"/>
                </a:cxn>
              </a:cxnLst>
              <a:rect l="0" t="0" r="r" b="b"/>
              <a:pathLst>
                <a:path w="582" h="197">
                  <a:moveTo>
                    <a:pt x="237" y="0"/>
                  </a:moveTo>
                  <a:lnTo>
                    <a:pt x="293" y="131"/>
                  </a:lnTo>
                  <a:lnTo>
                    <a:pt x="582" y="197"/>
                  </a:lnTo>
                  <a:lnTo>
                    <a:pt x="0" y="197"/>
                  </a:lnTo>
                  <a:lnTo>
                    <a:pt x="23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8" name="Freeform 29">
              <a:extLst>
                <a:ext uri="{FF2B5EF4-FFF2-40B4-BE49-F238E27FC236}">
                  <a16:creationId xmlns:a16="http://schemas.microsoft.com/office/drawing/2014/main" id="{720745A1-E54E-4E3C-BFF6-8D51CE7E9835}"/>
                </a:ext>
              </a:extLst>
            </p:cNvPr>
            <p:cNvSpPr>
              <a:spLocks/>
            </p:cNvSpPr>
            <p:nvPr/>
          </p:nvSpPr>
          <p:spPr bwMode="auto">
            <a:xfrm>
              <a:off x="3951289" y="2090738"/>
              <a:ext cx="101600" cy="187325"/>
            </a:xfrm>
            <a:custGeom>
              <a:avLst/>
              <a:gdLst>
                <a:gd name="T0" fmla="*/ 67 w 133"/>
                <a:gd name="T1" fmla="*/ 0 h 246"/>
                <a:gd name="T2" fmla="*/ 0 w 133"/>
                <a:gd name="T3" fmla="*/ 246 h 246"/>
                <a:gd name="T4" fmla="*/ 133 w 133"/>
                <a:gd name="T5" fmla="*/ 246 h 246"/>
                <a:gd name="T6" fmla="*/ 67 w 133"/>
                <a:gd name="T7" fmla="*/ 0 h 246"/>
              </a:gdLst>
              <a:ahLst/>
              <a:cxnLst>
                <a:cxn ang="0">
                  <a:pos x="T0" y="T1"/>
                </a:cxn>
                <a:cxn ang="0">
                  <a:pos x="T2" y="T3"/>
                </a:cxn>
                <a:cxn ang="0">
                  <a:pos x="T4" y="T5"/>
                </a:cxn>
                <a:cxn ang="0">
                  <a:pos x="T6" y="T7"/>
                </a:cxn>
              </a:cxnLst>
              <a:rect l="0" t="0" r="r" b="b"/>
              <a:pathLst>
                <a:path w="133" h="246">
                  <a:moveTo>
                    <a:pt x="67" y="0"/>
                  </a:moveTo>
                  <a:lnTo>
                    <a:pt x="0" y="246"/>
                  </a:lnTo>
                  <a:lnTo>
                    <a:pt x="133" y="246"/>
                  </a:lnTo>
                  <a:lnTo>
                    <a:pt x="6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79" name="Freeform 30">
              <a:extLst>
                <a:ext uri="{FF2B5EF4-FFF2-40B4-BE49-F238E27FC236}">
                  <a16:creationId xmlns:a16="http://schemas.microsoft.com/office/drawing/2014/main" id="{4A5F6F5C-6C95-4F9B-B164-02B61BFD7B5B}"/>
                </a:ext>
              </a:extLst>
            </p:cNvPr>
            <p:cNvSpPr>
              <a:spLocks/>
            </p:cNvSpPr>
            <p:nvPr/>
          </p:nvSpPr>
          <p:spPr bwMode="auto">
            <a:xfrm>
              <a:off x="4043364" y="2044700"/>
              <a:ext cx="125413" cy="233363"/>
            </a:xfrm>
            <a:custGeom>
              <a:avLst/>
              <a:gdLst>
                <a:gd name="T0" fmla="*/ 82 w 165"/>
                <a:gd name="T1" fmla="*/ 0 h 305"/>
                <a:gd name="T2" fmla="*/ 0 w 165"/>
                <a:gd name="T3" fmla="*/ 305 h 305"/>
                <a:gd name="T4" fmla="*/ 165 w 165"/>
                <a:gd name="T5" fmla="*/ 305 h 305"/>
                <a:gd name="T6" fmla="*/ 82 w 165"/>
                <a:gd name="T7" fmla="*/ 0 h 305"/>
              </a:gdLst>
              <a:ahLst/>
              <a:cxnLst>
                <a:cxn ang="0">
                  <a:pos x="T0" y="T1"/>
                </a:cxn>
                <a:cxn ang="0">
                  <a:pos x="T2" y="T3"/>
                </a:cxn>
                <a:cxn ang="0">
                  <a:pos x="T4" y="T5"/>
                </a:cxn>
                <a:cxn ang="0">
                  <a:pos x="T6" y="T7"/>
                </a:cxn>
              </a:cxnLst>
              <a:rect l="0" t="0" r="r" b="b"/>
              <a:pathLst>
                <a:path w="165" h="305">
                  <a:moveTo>
                    <a:pt x="82" y="0"/>
                  </a:moveTo>
                  <a:lnTo>
                    <a:pt x="0" y="305"/>
                  </a:lnTo>
                  <a:lnTo>
                    <a:pt x="165" y="305"/>
                  </a:lnTo>
                  <a:lnTo>
                    <a:pt x="82"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0" name="Freeform 31">
              <a:extLst>
                <a:ext uri="{FF2B5EF4-FFF2-40B4-BE49-F238E27FC236}">
                  <a16:creationId xmlns:a16="http://schemas.microsoft.com/office/drawing/2014/main" id="{838D8C28-59FB-4812-B517-062E62837888}"/>
                </a:ext>
              </a:extLst>
            </p:cNvPr>
            <p:cNvSpPr>
              <a:spLocks/>
            </p:cNvSpPr>
            <p:nvPr/>
          </p:nvSpPr>
          <p:spPr bwMode="auto">
            <a:xfrm>
              <a:off x="4133851" y="2085975"/>
              <a:ext cx="104775" cy="192088"/>
            </a:xfrm>
            <a:custGeom>
              <a:avLst/>
              <a:gdLst>
                <a:gd name="T0" fmla="*/ 68 w 136"/>
                <a:gd name="T1" fmla="*/ 0 h 251"/>
                <a:gd name="T2" fmla="*/ 0 w 136"/>
                <a:gd name="T3" fmla="*/ 251 h 251"/>
                <a:gd name="T4" fmla="*/ 136 w 136"/>
                <a:gd name="T5" fmla="*/ 251 h 251"/>
                <a:gd name="T6" fmla="*/ 68 w 136"/>
                <a:gd name="T7" fmla="*/ 0 h 251"/>
              </a:gdLst>
              <a:ahLst/>
              <a:cxnLst>
                <a:cxn ang="0">
                  <a:pos x="T0" y="T1"/>
                </a:cxn>
                <a:cxn ang="0">
                  <a:pos x="T2" y="T3"/>
                </a:cxn>
                <a:cxn ang="0">
                  <a:pos x="T4" y="T5"/>
                </a:cxn>
                <a:cxn ang="0">
                  <a:pos x="T6" y="T7"/>
                </a:cxn>
              </a:cxnLst>
              <a:rect l="0" t="0" r="r" b="b"/>
              <a:pathLst>
                <a:path w="136" h="251">
                  <a:moveTo>
                    <a:pt x="68" y="0"/>
                  </a:moveTo>
                  <a:lnTo>
                    <a:pt x="0" y="251"/>
                  </a:lnTo>
                  <a:lnTo>
                    <a:pt x="136" y="251"/>
                  </a:lnTo>
                  <a:lnTo>
                    <a:pt x="6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1" name="Freeform 32">
              <a:extLst>
                <a:ext uri="{FF2B5EF4-FFF2-40B4-BE49-F238E27FC236}">
                  <a16:creationId xmlns:a16="http://schemas.microsoft.com/office/drawing/2014/main" id="{758D22AF-0632-43FC-9DAA-5A28CDB84CE7}"/>
                </a:ext>
              </a:extLst>
            </p:cNvPr>
            <p:cNvSpPr>
              <a:spLocks/>
            </p:cNvSpPr>
            <p:nvPr/>
          </p:nvSpPr>
          <p:spPr bwMode="auto">
            <a:xfrm>
              <a:off x="4110039" y="2143125"/>
              <a:ext cx="73025" cy="134938"/>
            </a:xfrm>
            <a:custGeom>
              <a:avLst/>
              <a:gdLst>
                <a:gd name="T0" fmla="*/ 48 w 96"/>
                <a:gd name="T1" fmla="*/ 0 h 176"/>
                <a:gd name="T2" fmla="*/ 0 w 96"/>
                <a:gd name="T3" fmla="*/ 176 h 176"/>
                <a:gd name="T4" fmla="*/ 96 w 96"/>
                <a:gd name="T5" fmla="*/ 176 h 176"/>
                <a:gd name="T6" fmla="*/ 48 w 96"/>
                <a:gd name="T7" fmla="*/ 0 h 176"/>
              </a:gdLst>
              <a:ahLst/>
              <a:cxnLst>
                <a:cxn ang="0">
                  <a:pos x="T0" y="T1"/>
                </a:cxn>
                <a:cxn ang="0">
                  <a:pos x="T2" y="T3"/>
                </a:cxn>
                <a:cxn ang="0">
                  <a:pos x="T4" y="T5"/>
                </a:cxn>
                <a:cxn ang="0">
                  <a:pos x="T6" y="T7"/>
                </a:cxn>
              </a:cxnLst>
              <a:rect l="0" t="0" r="r" b="b"/>
              <a:pathLst>
                <a:path w="96" h="176">
                  <a:moveTo>
                    <a:pt x="48" y="0"/>
                  </a:moveTo>
                  <a:lnTo>
                    <a:pt x="0" y="176"/>
                  </a:lnTo>
                  <a:lnTo>
                    <a:pt x="96" y="176"/>
                  </a:lnTo>
                  <a:lnTo>
                    <a:pt x="4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2" name="Freeform 33">
              <a:extLst>
                <a:ext uri="{FF2B5EF4-FFF2-40B4-BE49-F238E27FC236}">
                  <a16:creationId xmlns:a16="http://schemas.microsoft.com/office/drawing/2014/main" id="{4553C0C4-06C4-412A-BC5E-3FED990A3355}"/>
                </a:ext>
              </a:extLst>
            </p:cNvPr>
            <p:cNvSpPr>
              <a:spLocks/>
            </p:cNvSpPr>
            <p:nvPr/>
          </p:nvSpPr>
          <p:spPr bwMode="auto">
            <a:xfrm>
              <a:off x="4216401" y="2139950"/>
              <a:ext cx="74613" cy="138113"/>
            </a:xfrm>
            <a:custGeom>
              <a:avLst/>
              <a:gdLst>
                <a:gd name="T0" fmla="*/ 49 w 98"/>
                <a:gd name="T1" fmla="*/ 0 h 180"/>
                <a:gd name="T2" fmla="*/ 0 w 98"/>
                <a:gd name="T3" fmla="*/ 180 h 180"/>
                <a:gd name="T4" fmla="*/ 98 w 98"/>
                <a:gd name="T5" fmla="*/ 180 h 180"/>
                <a:gd name="T6" fmla="*/ 49 w 98"/>
                <a:gd name="T7" fmla="*/ 0 h 180"/>
              </a:gdLst>
              <a:ahLst/>
              <a:cxnLst>
                <a:cxn ang="0">
                  <a:pos x="T0" y="T1"/>
                </a:cxn>
                <a:cxn ang="0">
                  <a:pos x="T2" y="T3"/>
                </a:cxn>
                <a:cxn ang="0">
                  <a:pos x="T4" y="T5"/>
                </a:cxn>
                <a:cxn ang="0">
                  <a:pos x="T6" y="T7"/>
                </a:cxn>
              </a:cxnLst>
              <a:rect l="0" t="0" r="r" b="b"/>
              <a:pathLst>
                <a:path w="98" h="180">
                  <a:moveTo>
                    <a:pt x="49" y="0"/>
                  </a:moveTo>
                  <a:lnTo>
                    <a:pt x="0" y="180"/>
                  </a:lnTo>
                  <a:lnTo>
                    <a:pt x="98" y="180"/>
                  </a:lnTo>
                  <a:lnTo>
                    <a:pt x="49"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3" name="Freeform 34">
              <a:extLst>
                <a:ext uri="{FF2B5EF4-FFF2-40B4-BE49-F238E27FC236}">
                  <a16:creationId xmlns:a16="http://schemas.microsoft.com/office/drawing/2014/main" id="{53D68BB9-F636-4A77-BAAE-A2DEDE620BE2}"/>
                </a:ext>
              </a:extLst>
            </p:cNvPr>
            <p:cNvSpPr>
              <a:spLocks/>
            </p:cNvSpPr>
            <p:nvPr/>
          </p:nvSpPr>
          <p:spPr bwMode="auto">
            <a:xfrm>
              <a:off x="4954589" y="1985963"/>
              <a:ext cx="155575" cy="290513"/>
            </a:xfrm>
            <a:custGeom>
              <a:avLst/>
              <a:gdLst>
                <a:gd name="T0" fmla="*/ 103 w 206"/>
                <a:gd name="T1" fmla="*/ 0 h 381"/>
                <a:gd name="T2" fmla="*/ 0 w 206"/>
                <a:gd name="T3" fmla="*/ 381 h 381"/>
                <a:gd name="T4" fmla="*/ 206 w 206"/>
                <a:gd name="T5" fmla="*/ 381 h 381"/>
                <a:gd name="T6" fmla="*/ 103 w 206"/>
                <a:gd name="T7" fmla="*/ 0 h 381"/>
              </a:gdLst>
              <a:ahLst/>
              <a:cxnLst>
                <a:cxn ang="0">
                  <a:pos x="T0" y="T1"/>
                </a:cxn>
                <a:cxn ang="0">
                  <a:pos x="T2" y="T3"/>
                </a:cxn>
                <a:cxn ang="0">
                  <a:pos x="T4" y="T5"/>
                </a:cxn>
                <a:cxn ang="0">
                  <a:pos x="T6" y="T7"/>
                </a:cxn>
              </a:cxnLst>
              <a:rect l="0" t="0" r="r" b="b"/>
              <a:pathLst>
                <a:path w="206" h="381">
                  <a:moveTo>
                    <a:pt x="103" y="0"/>
                  </a:moveTo>
                  <a:lnTo>
                    <a:pt x="0" y="381"/>
                  </a:lnTo>
                  <a:lnTo>
                    <a:pt x="206" y="381"/>
                  </a:lnTo>
                  <a:lnTo>
                    <a:pt x="10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4" name="Freeform 35">
              <a:extLst>
                <a:ext uri="{FF2B5EF4-FFF2-40B4-BE49-F238E27FC236}">
                  <a16:creationId xmlns:a16="http://schemas.microsoft.com/office/drawing/2014/main" id="{197D00A3-ECC4-4E00-80B9-E533652222C0}"/>
                </a:ext>
              </a:extLst>
            </p:cNvPr>
            <p:cNvSpPr>
              <a:spLocks/>
            </p:cNvSpPr>
            <p:nvPr/>
          </p:nvSpPr>
          <p:spPr bwMode="auto">
            <a:xfrm>
              <a:off x="5083176" y="2089150"/>
              <a:ext cx="100013" cy="187325"/>
            </a:xfrm>
            <a:custGeom>
              <a:avLst/>
              <a:gdLst>
                <a:gd name="T0" fmla="*/ 67 w 133"/>
                <a:gd name="T1" fmla="*/ 0 h 247"/>
                <a:gd name="T2" fmla="*/ 0 w 133"/>
                <a:gd name="T3" fmla="*/ 247 h 247"/>
                <a:gd name="T4" fmla="*/ 133 w 133"/>
                <a:gd name="T5" fmla="*/ 247 h 247"/>
                <a:gd name="T6" fmla="*/ 67 w 133"/>
                <a:gd name="T7" fmla="*/ 0 h 247"/>
              </a:gdLst>
              <a:ahLst/>
              <a:cxnLst>
                <a:cxn ang="0">
                  <a:pos x="T0" y="T1"/>
                </a:cxn>
                <a:cxn ang="0">
                  <a:pos x="T2" y="T3"/>
                </a:cxn>
                <a:cxn ang="0">
                  <a:pos x="T4" y="T5"/>
                </a:cxn>
                <a:cxn ang="0">
                  <a:pos x="T6" y="T7"/>
                </a:cxn>
              </a:cxnLst>
              <a:rect l="0" t="0" r="r" b="b"/>
              <a:pathLst>
                <a:path w="133" h="247">
                  <a:moveTo>
                    <a:pt x="67" y="0"/>
                  </a:moveTo>
                  <a:lnTo>
                    <a:pt x="0" y="247"/>
                  </a:lnTo>
                  <a:lnTo>
                    <a:pt x="133" y="247"/>
                  </a:lnTo>
                  <a:lnTo>
                    <a:pt x="6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5" name="Freeform 36">
              <a:extLst>
                <a:ext uri="{FF2B5EF4-FFF2-40B4-BE49-F238E27FC236}">
                  <a16:creationId xmlns:a16="http://schemas.microsoft.com/office/drawing/2014/main" id="{AA068B24-4036-413E-AD37-7604F5C2B41E}"/>
                </a:ext>
              </a:extLst>
            </p:cNvPr>
            <p:cNvSpPr>
              <a:spLocks/>
            </p:cNvSpPr>
            <p:nvPr/>
          </p:nvSpPr>
          <p:spPr bwMode="auto">
            <a:xfrm>
              <a:off x="5173664" y="2043113"/>
              <a:ext cx="127000" cy="233363"/>
            </a:xfrm>
            <a:custGeom>
              <a:avLst/>
              <a:gdLst>
                <a:gd name="T0" fmla="*/ 83 w 166"/>
                <a:gd name="T1" fmla="*/ 0 h 306"/>
                <a:gd name="T2" fmla="*/ 0 w 166"/>
                <a:gd name="T3" fmla="*/ 306 h 306"/>
                <a:gd name="T4" fmla="*/ 166 w 166"/>
                <a:gd name="T5" fmla="*/ 306 h 306"/>
                <a:gd name="T6" fmla="*/ 83 w 166"/>
                <a:gd name="T7" fmla="*/ 0 h 306"/>
              </a:gdLst>
              <a:ahLst/>
              <a:cxnLst>
                <a:cxn ang="0">
                  <a:pos x="T0" y="T1"/>
                </a:cxn>
                <a:cxn ang="0">
                  <a:pos x="T2" y="T3"/>
                </a:cxn>
                <a:cxn ang="0">
                  <a:pos x="T4" y="T5"/>
                </a:cxn>
                <a:cxn ang="0">
                  <a:pos x="T6" y="T7"/>
                </a:cxn>
              </a:cxnLst>
              <a:rect l="0" t="0" r="r" b="b"/>
              <a:pathLst>
                <a:path w="166" h="306">
                  <a:moveTo>
                    <a:pt x="83" y="0"/>
                  </a:moveTo>
                  <a:lnTo>
                    <a:pt x="0" y="306"/>
                  </a:lnTo>
                  <a:lnTo>
                    <a:pt x="166" y="306"/>
                  </a:lnTo>
                  <a:lnTo>
                    <a:pt x="8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6" name="Freeform 37">
              <a:extLst>
                <a:ext uri="{FF2B5EF4-FFF2-40B4-BE49-F238E27FC236}">
                  <a16:creationId xmlns:a16="http://schemas.microsoft.com/office/drawing/2014/main" id="{52792626-CD2E-43F4-92B6-AAF85ABF95F1}"/>
                </a:ext>
              </a:extLst>
            </p:cNvPr>
            <p:cNvSpPr>
              <a:spLocks/>
            </p:cNvSpPr>
            <p:nvPr/>
          </p:nvSpPr>
          <p:spPr bwMode="auto">
            <a:xfrm>
              <a:off x="5265739" y="2085975"/>
              <a:ext cx="104775" cy="190500"/>
            </a:xfrm>
            <a:custGeom>
              <a:avLst/>
              <a:gdLst>
                <a:gd name="T0" fmla="*/ 68 w 136"/>
                <a:gd name="T1" fmla="*/ 0 h 251"/>
                <a:gd name="T2" fmla="*/ 0 w 136"/>
                <a:gd name="T3" fmla="*/ 251 h 251"/>
                <a:gd name="T4" fmla="*/ 136 w 136"/>
                <a:gd name="T5" fmla="*/ 251 h 251"/>
                <a:gd name="T6" fmla="*/ 68 w 136"/>
                <a:gd name="T7" fmla="*/ 0 h 251"/>
              </a:gdLst>
              <a:ahLst/>
              <a:cxnLst>
                <a:cxn ang="0">
                  <a:pos x="T0" y="T1"/>
                </a:cxn>
                <a:cxn ang="0">
                  <a:pos x="T2" y="T3"/>
                </a:cxn>
                <a:cxn ang="0">
                  <a:pos x="T4" y="T5"/>
                </a:cxn>
                <a:cxn ang="0">
                  <a:pos x="T6" y="T7"/>
                </a:cxn>
              </a:cxnLst>
              <a:rect l="0" t="0" r="r" b="b"/>
              <a:pathLst>
                <a:path w="136" h="251">
                  <a:moveTo>
                    <a:pt x="68" y="0"/>
                  </a:moveTo>
                  <a:lnTo>
                    <a:pt x="0" y="251"/>
                  </a:lnTo>
                  <a:lnTo>
                    <a:pt x="136" y="251"/>
                  </a:lnTo>
                  <a:lnTo>
                    <a:pt x="6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7" name="Freeform 38">
              <a:extLst>
                <a:ext uri="{FF2B5EF4-FFF2-40B4-BE49-F238E27FC236}">
                  <a16:creationId xmlns:a16="http://schemas.microsoft.com/office/drawing/2014/main" id="{7AC6029E-6E6F-4FFE-B54B-F91080E5FB06}"/>
                </a:ext>
              </a:extLst>
            </p:cNvPr>
            <p:cNvSpPr>
              <a:spLocks/>
            </p:cNvSpPr>
            <p:nvPr/>
          </p:nvSpPr>
          <p:spPr bwMode="auto">
            <a:xfrm>
              <a:off x="5241926" y="2141538"/>
              <a:ext cx="73025" cy="134938"/>
            </a:xfrm>
            <a:custGeom>
              <a:avLst/>
              <a:gdLst>
                <a:gd name="T0" fmla="*/ 48 w 96"/>
                <a:gd name="T1" fmla="*/ 0 h 177"/>
                <a:gd name="T2" fmla="*/ 0 w 96"/>
                <a:gd name="T3" fmla="*/ 177 h 177"/>
                <a:gd name="T4" fmla="*/ 96 w 96"/>
                <a:gd name="T5" fmla="*/ 177 h 177"/>
                <a:gd name="T6" fmla="*/ 48 w 96"/>
                <a:gd name="T7" fmla="*/ 0 h 177"/>
              </a:gdLst>
              <a:ahLst/>
              <a:cxnLst>
                <a:cxn ang="0">
                  <a:pos x="T0" y="T1"/>
                </a:cxn>
                <a:cxn ang="0">
                  <a:pos x="T2" y="T3"/>
                </a:cxn>
                <a:cxn ang="0">
                  <a:pos x="T4" y="T5"/>
                </a:cxn>
                <a:cxn ang="0">
                  <a:pos x="T6" y="T7"/>
                </a:cxn>
              </a:cxnLst>
              <a:rect l="0" t="0" r="r" b="b"/>
              <a:pathLst>
                <a:path w="96" h="177">
                  <a:moveTo>
                    <a:pt x="48" y="0"/>
                  </a:moveTo>
                  <a:lnTo>
                    <a:pt x="0" y="177"/>
                  </a:lnTo>
                  <a:lnTo>
                    <a:pt x="96" y="177"/>
                  </a:lnTo>
                  <a:lnTo>
                    <a:pt x="4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8" name="Freeform 39">
              <a:extLst>
                <a:ext uri="{FF2B5EF4-FFF2-40B4-BE49-F238E27FC236}">
                  <a16:creationId xmlns:a16="http://schemas.microsoft.com/office/drawing/2014/main" id="{ACC8177D-BB55-4D43-809F-0C7438CA6638}"/>
                </a:ext>
              </a:extLst>
            </p:cNvPr>
            <p:cNvSpPr>
              <a:spLocks/>
            </p:cNvSpPr>
            <p:nvPr/>
          </p:nvSpPr>
          <p:spPr bwMode="auto">
            <a:xfrm>
              <a:off x="5348289" y="2138363"/>
              <a:ext cx="74613" cy="138113"/>
            </a:xfrm>
            <a:custGeom>
              <a:avLst/>
              <a:gdLst>
                <a:gd name="T0" fmla="*/ 49 w 98"/>
                <a:gd name="T1" fmla="*/ 0 h 181"/>
                <a:gd name="T2" fmla="*/ 0 w 98"/>
                <a:gd name="T3" fmla="*/ 181 h 181"/>
                <a:gd name="T4" fmla="*/ 98 w 98"/>
                <a:gd name="T5" fmla="*/ 181 h 181"/>
                <a:gd name="T6" fmla="*/ 49 w 98"/>
                <a:gd name="T7" fmla="*/ 0 h 181"/>
              </a:gdLst>
              <a:ahLst/>
              <a:cxnLst>
                <a:cxn ang="0">
                  <a:pos x="T0" y="T1"/>
                </a:cxn>
                <a:cxn ang="0">
                  <a:pos x="T2" y="T3"/>
                </a:cxn>
                <a:cxn ang="0">
                  <a:pos x="T4" y="T5"/>
                </a:cxn>
                <a:cxn ang="0">
                  <a:pos x="T6" y="T7"/>
                </a:cxn>
              </a:cxnLst>
              <a:rect l="0" t="0" r="r" b="b"/>
              <a:pathLst>
                <a:path w="98" h="181">
                  <a:moveTo>
                    <a:pt x="49" y="0"/>
                  </a:moveTo>
                  <a:lnTo>
                    <a:pt x="0" y="181"/>
                  </a:lnTo>
                  <a:lnTo>
                    <a:pt x="98" y="181"/>
                  </a:lnTo>
                  <a:lnTo>
                    <a:pt x="49"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89" name="Freeform 40">
              <a:extLst>
                <a:ext uri="{FF2B5EF4-FFF2-40B4-BE49-F238E27FC236}">
                  <a16:creationId xmlns:a16="http://schemas.microsoft.com/office/drawing/2014/main" id="{CEFDC902-CA59-4D65-A2D5-C5D0767AAF74}"/>
                </a:ext>
              </a:extLst>
            </p:cNvPr>
            <p:cNvSpPr>
              <a:spLocks/>
            </p:cNvSpPr>
            <p:nvPr/>
          </p:nvSpPr>
          <p:spPr bwMode="auto">
            <a:xfrm>
              <a:off x="5418139" y="2028825"/>
              <a:ext cx="133350" cy="247650"/>
            </a:xfrm>
            <a:custGeom>
              <a:avLst/>
              <a:gdLst>
                <a:gd name="T0" fmla="*/ 88 w 175"/>
                <a:gd name="T1" fmla="*/ 0 h 325"/>
                <a:gd name="T2" fmla="*/ 0 w 175"/>
                <a:gd name="T3" fmla="*/ 325 h 325"/>
                <a:gd name="T4" fmla="*/ 175 w 175"/>
                <a:gd name="T5" fmla="*/ 325 h 325"/>
                <a:gd name="T6" fmla="*/ 88 w 175"/>
                <a:gd name="T7" fmla="*/ 0 h 325"/>
              </a:gdLst>
              <a:ahLst/>
              <a:cxnLst>
                <a:cxn ang="0">
                  <a:pos x="T0" y="T1"/>
                </a:cxn>
                <a:cxn ang="0">
                  <a:pos x="T2" y="T3"/>
                </a:cxn>
                <a:cxn ang="0">
                  <a:pos x="T4" y="T5"/>
                </a:cxn>
                <a:cxn ang="0">
                  <a:pos x="T6" y="T7"/>
                </a:cxn>
              </a:cxnLst>
              <a:rect l="0" t="0" r="r" b="b"/>
              <a:pathLst>
                <a:path w="175" h="325">
                  <a:moveTo>
                    <a:pt x="88" y="0"/>
                  </a:moveTo>
                  <a:lnTo>
                    <a:pt x="0" y="325"/>
                  </a:lnTo>
                  <a:lnTo>
                    <a:pt x="175" y="325"/>
                  </a:lnTo>
                  <a:lnTo>
                    <a:pt x="8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0" name="Rectangle 41">
              <a:extLst>
                <a:ext uri="{FF2B5EF4-FFF2-40B4-BE49-F238E27FC236}">
                  <a16:creationId xmlns:a16="http://schemas.microsoft.com/office/drawing/2014/main" id="{3230C2E3-96A4-422D-9218-C7F241BC204F}"/>
                </a:ext>
              </a:extLst>
            </p:cNvPr>
            <p:cNvSpPr>
              <a:spLocks noChangeArrowheads="1"/>
            </p:cNvSpPr>
            <p:nvPr/>
          </p:nvSpPr>
          <p:spPr bwMode="auto">
            <a:xfrm>
              <a:off x="2581276" y="1319213"/>
              <a:ext cx="3136900" cy="136525"/>
            </a:xfrm>
            <a:prstGeom prst="rect">
              <a:avLst/>
            </a:prstGeom>
            <a:solidFill>
              <a:srgbClr val="9CA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1" name="Oval 42">
              <a:extLst>
                <a:ext uri="{FF2B5EF4-FFF2-40B4-BE49-F238E27FC236}">
                  <a16:creationId xmlns:a16="http://schemas.microsoft.com/office/drawing/2014/main" id="{085E9338-D8AF-4D13-A506-A71275295F98}"/>
                </a:ext>
              </a:extLst>
            </p:cNvPr>
            <p:cNvSpPr>
              <a:spLocks noChangeArrowheads="1"/>
            </p:cNvSpPr>
            <p:nvPr/>
          </p:nvSpPr>
          <p:spPr bwMode="auto">
            <a:xfrm>
              <a:off x="5491164" y="1358900"/>
              <a:ext cx="55563" cy="55563"/>
            </a:xfrm>
            <a:prstGeom prst="ellipse">
              <a:avLst/>
            </a:pr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2" name="Oval 43">
              <a:extLst>
                <a:ext uri="{FF2B5EF4-FFF2-40B4-BE49-F238E27FC236}">
                  <a16:creationId xmlns:a16="http://schemas.microsoft.com/office/drawing/2014/main" id="{874892E7-37B7-4E1D-9A90-FA6535C641D8}"/>
                </a:ext>
              </a:extLst>
            </p:cNvPr>
            <p:cNvSpPr>
              <a:spLocks noChangeArrowheads="1"/>
            </p:cNvSpPr>
            <p:nvPr/>
          </p:nvSpPr>
          <p:spPr bwMode="auto">
            <a:xfrm>
              <a:off x="5394326" y="1358900"/>
              <a:ext cx="55563" cy="55563"/>
            </a:xfrm>
            <a:prstGeom prst="ellipse">
              <a:avLst/>
            </a:pr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3" name="Oval 44">
              <a:extLst>
                <a:ext uri="{FF2B5EF4-FFF2-40B4-BE49-F238E27FC236}">
                  <a16:creationId xmlns:a16="http://schemas.microsoft.com/office/drawing/2014/main" id="{6EDFEFF6-2610-4D6B-A53D-D6F0468A3DE0}"/>
                </a:ext>
              </a:extLst>
            </p:cNvPr>
            <p:cNvSpPr>
              <a:spLocks noChangeArrowheads="1"/>
            </p:cNvSpPr>
            <p:nvPr/>
          </p:nvSpPr>
          <p:spPr bwMode="auto">
            <a:xfrm>
              <a:off x="5588001" y="1358900"/>
              <a:ext cx="55563" cy="55563"/>
            </a:xfrm>
            <a:prstGeom prst="ellipse">
              <a:avLst/>
            </a:prstGeom>
            <a:solidFill>
              <a:srgbClr val="E5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4" name="Freeform 45">
              <a:extLst>
                <a:ext uri="{FF2B5EF4-FFF2-40B4-BE49-F238E27FC236}">
                  <a16:creationId xmlns:a16="http://schemas.microsoft.com/office/drawing/2014/main" id="{ACC65B75-7B87-4B87-9721-000240362028}"/>
                </a:ext>
              </a:extLst>
            </p:cNvPr>
            <p:cNvSpPr>
              <a:spLocks/>
            </p:cNvSpPr>
            <p:nvPr/>
          </p:nvSpPr>
          <p:spPr bwMode="auto">
            <a:xfrm>
              <a:off x="3278189" y="1349375"/>
              <a:ext cx="1905000" cy="74613"/>
            </a:xfrm>
            <a:custGeom>
              <a:avLst/>
              <a:gdLst>
                <a:gd name="T0" fmla="*/ 2501 w 2501"/>
                <a:gd name="T1" fmla="*/ 49 h 97"/>
                <a:gd name="T2" fmla="*/ 2487 w 2501"/>
                <a:gd name="T3" fmla="*/ 83 h 97"/>
                <a:gd name="T4" fmla="*/ 2452 w 2501"/>
                <a:gd name="T5" fmla="*/ 97 h 97"/>
                <a:gd name="T6" fmla="*/ 49 w 2501"/>
                <a:gd name="T7" fmla="*/ 97 h 97"/>
                <a:gd name="T8" fmla="*/ 0 w 2501"/>
                <a:gd name="T9" fmla="*/ 49 h 97"/>
                <a:gd name="T10" fmla="*/ 14 w 2501"/>
                <a:gd name="T11" fmla="*/ 14 h 97"/>
                <a:gd name="T12" fmla="*/ 49 w 2501"/>
                <a:gd name="T13" fmla="*/ 0 h 97"/>
                <a:gd name="T14" fmla="*/ 2452 w 2501"/>
                <a:gd name="T15" fmla="*/ 0 h 97"/>
                <a:gd name="T16" fmla="*/ 2501 w 2501"/>
                <a:gd name="T17"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1" h="97">
                  <a:moveTo>
                    <a:pt x="2501" y="49"/>
                  </a:moveTo>
                  <a:cubicBezTo>
                    <a:pt x="2501" y="62"/>
                    <a:pt x="2496" y="74"/>
                    <a:pt x="2487" y="83"/>
                  </a:cubicBezTo>
                  <a:cubicBezTo>
                    <a:pt x="2478" y="92"/>
                    <a:pt x="2466" y="97"/>
                    <a:pt x="2452" y="97"/>
                  </a:cubicBezTo>
                  <a:lnTo>
                    <a:pt x="49" y="97"/>
                  </a:lnTo>
                  <a:cubicBezTo>
                    <a:pt x="22" y="97"/>
                    <a:pt x="0" y="75"/>
                    <a:pt x="0" y="49"/>
                  </a:cubicBezTo>
                  <a:cubicBezTo>
                    <a:pt x="0" y="35"/>
                    <a:pt x="6" y="23"/>
                    <a:pt x="14" y="14"/>
                  </a:cubicBezTo>
                  <a:cubicBezTo>
                    <a:pt x="23" y="5"/>
                    <a:pt x="35" y="0"/>
                    <a:pt x="49" y="0"/>
                  </a:cubicBezTo>
                  <a:lnTo>
                    <a:pt x="2452" y="0"/>
                  </a:lnTo>
                  <a:cubicBezTo>
                    <a:pt x="2479" y="0"/>
                    <a:pt x="2501" y="22"/>
                    <a:pt x="2501" y="49"/>
                  </a:cubicBezTo>
                  <a:close/>
                </a:path>
              </a:pathLst>
            </a:custGeom>
            <a:solidFill>
              <a:srgbClr val="E5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5" name="Freeform 46">
              <a:extLst>
                <a:ext uri="{FF2B5EF4-FFF2-40B4-BE49-F238E27FC236}">
                  <a16:creationId xmlns:a16="http://schemas.microsoft.com/office/drawing/2014/main" id="{EA9D5AA1-203A-4848-9E76-E6A35923E5F4}"/>
                </a:ext>
              </a:extLst>
            </p:cNvPr>
            <p:cNvSpPr>
              <a:spLocks/>
            </p:cNvSpPr>
            <p:nvPr/>
          </p:nvSpPr>
          <p:spPr bwMode="auto">
            <a:xfrm>
              <a:off x="3076576" y="1349375"/>
              <a:ext cx="173038" cy="74613"/>
            </a:xfrm>
            <a:custGeom>
              <a:avLst/>
              <a:gdLst>
                <a:gd name="T0" fmla="*/ 227 w 227"/>
                <a:gd name="T1" fmla="*/ 49 h 97"/>
                <a:gd name="T2" fmla="*/ 213 w 227"/>
                <a:gd name="T3" fmla="*/ 83 h 97"/>
                <a:gd name="T4" fmla="*/ 178 w 227"/>
                <a:gd name="T5" fmla="*/ 97 h 97"/>
                <a:gd name="T6" fmla="*/ 49 w 227"/>
                <a:gd name="T7" fmla="*/ 97 h 97"/>
                <a:gd name="T8" fmla="*/ 0 w 227"/>
                <a:gd name="T9" fmla="*/ 49 h 97"/>
                <a:gd name="T10" fmla="*/ 15 w 227"/>
                <a:gd name="T11" fmla="*/ 14 h 97"/>
                <a:gd name="T12" fmla="*/ 49 w 227"/>
                <a:gd name="T13" fmla="*/ 0 h 97"/>
                <a:gd name="T14" fmla="*/ 178 w 227"/>
                <a:gd name="T15" fmla="*/ 0 h 97"/>
                <a:gd name="T16" fmla="*/ 227 w 227"/>
                <a:gd name="T17"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97">
                  <a:moveTo>
                    <a:pt x="227" y="49"/>
                  </a:moveTo>
                  <a:cubicBezTo>
                    <a:pt x="227" y="62"/>
                    <a:pt x="221" y="74"/>
                    <a:pt x="213" y="83"/>
                  </a:cubicBezTo>
                  <a:cubicBezTo>
                    <a:pt x="204" y="92"/>
                    <a:pt x="192" y="97"/>
                    <a:pt x="178" y="97"/>
                  </a:cubicBezTo>
                  <a:lnTo>
                    <a:pt x="49" y="97"/>
                  </a:lnTo>
                  <a:cubicBezTo>
                    <a:pt x="22" y="97"/>
                    <a:pt x="0" y="75"/>
                    <a:pt x="0" y="49"/>
                  </a:cubicBezTo>
                  <a:cubicBezTo>
                    <a:pt x="0" y="35"/>
                    <a:pt x="6" y="23"/>
                    <a:pt x="15" y="14"/>
                  </a:cubicBezTo>
                  <a:cubicBezTo>
                    <a:pt x="24" y="5"/>
                    <a:pt x="36" y="0"/>
                    <a:pt x="49" y="0"/>
                  </a:cubicBezTo>
                  <a:lnTo>
                    <a:pt x="178" y="0"/>
                  </a:lnTo>
                  <a:cubicBezTo>
                    <a:pt x="205" y="0"/>
                    <a:pt x="227" y="22"/>
                    <a:pt x="227" y="49"/>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6" name="Freeform 47">
              <a:extLst>
                <a:ext uri="{FF2B5EF4-FFF2-40B4-BE49-F238E27FC236}">
                  <a16:creationId xmlns:a16="http://schemas.microsoft.com/office/drawing/2014/main" id="{33B1F92C-0BD8-4416-955E-81962D8C49E0}"/>
                </a:ext>
              </a:extLst>
            </p:cNvPr>
            <p:cNvSpPr>
              <a:spLocks/>
            </p:cNvSpPr>
            <p:nvPr/>
          </p:nvSpPr>
          <p:spPr bwMode="auto">
            <a:xfrm>
              <a:off x="2635251" y="1354138"/>
              <a:ext cx="39688" cy="66675"/>
            </a:xfrm>
            <a:custGeom>
              <a:avLst/>
              <a:gdLst>
                <a:gd name="T0" fmla="*/ 44 w 52"/>
                <a:gd name="T1" fmla="*/ 87 h 87"/>
                <a:gd name="T2" fmla="*/ 39 w 52"/>
                <a:gd name="T3" fmla="*/ 85 h 87"/>
                <a:gd name="T4" fmla="*/ 2 w 52"/>
                <a:gd name="T5" fmla="*/ 49 h 87"/>
                <a:gd name="T6" fmla="*/ 0 w 52"/>
                <a:gd name="T7" fmla="*/ 44 h 87"/>
                <a:gd name="T8" fmla="*/ 2 w 52"/>
                <a:gd name="T9" fmla="*/ 39 h 87"/>
                <a:gd name="T10" fmla="*/ 39 w 52"/>
                <a:gd name="T11" fmla="*/ 2 h 87"/>
                <a:gd name="T12" fmla="*/ 49 w 52"/>
                <a:gd name="T13" fmla="*/ 2 h 87"/>
                <a:gd name="T14" fmla="*/ 49 w 52"/>
                <a:gd name="T15" fmla="*/ 12 h 87"/>
                <a:gd name="T16" fmla="*/ 17 w 52"/>
                <a:gd name="T17" fmla="*/ 44 h 87"/>
                <a:gd name="T18" fmla="*/ 49 w 52"/>
                <a:gd name="T19" fmla="*/ 75 h 87"/>
                <a:gd name="T20" fmla="*/ 49 w 52"/>
                <a:gd name="T21" fmla="*/ 85 h 87"/>
                <a:gd name="T22" fmla="*/ 44 w 52"/>
                <a:gd name="T2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7">
                  <a:moveTo>
                    <a:pt x="44" y="87"/>
                  </a:moveTo>
                  <a:cubicBezTo>
                    <a:pt x="42" y="87"/>
                    <a:pt x="41" y="86"/>
                    <a:pt x="39" y="85"/>
                  </a:cubicBezTo>
                  <a:lnTo>
                    <a:pt x="2" y="49"/>
                  </a:lnTo>
                  <a:cubicBezTo>
                    <a:pt x="1" y="47"/>
                    <a:pt x="0" y="45"/>
                    <a:pt x="0" y="44"/>
                  </a:cubicBezTo>
                  <a:cubicBezTo>
                    <a:pt x="0" y="42"/>
                    <a:pt x="1" y="40"/>
                    <a:pt x="2" y="39"/>
                  </a:cubicBezTo>
                  <a:lnTo>
                    <a:pt x="39" y="2"/>
                  </a:lnTo>
                  <a:cubicBezTo>
                    <a:pt x="42" y="0"/>
                    <a:pt x="46" y="0"/>
                    <a:pt x="49" y="2"/>
                  </a:cubicBezTo>
                  <a:cubicBezTo>
                    <a:pt x="52" y="5"/>
                    <a:pt x="52" y="10"/>
                    <a:pt x="49" y="12"/>
                  </a:cubicBezTo>
                  <a:lnTo>
                    <a:pt x="17" y="44"/>
                  </a:lnTo>
                  <a:lnTo>
                    <a:pt x="49" y="75"/>
                  </a:lnTo>
                  <a:cubicBezTo>
                    <a:pt x="52" y="78"/>
                    <a:pt x="52" y="82"/>
                    <a:pt x="49" y="85"/>
                  </a:cubicBezTo>
                  <a:cubicBezTo>
                    <a:pt x="48" y="86"/>
                    <a:pt x="46" y="87"/>
                    <a:pt x="44" y="87"/>
                  </a:cubicBez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7" name="Freeform 48">
              <a:extLst>
                <a:ext uri="{FF2B5EF4-FFF2-40B4-BE49-F238E27FC236}">
                  <a16:creationId xmlns:a16="http://schemas.microsoft.com/office/drawing/2014/main" id="{42DDFAF0-7E8A-4C52-8777-741C78B98EB8}"/>
                </a:ext>
              </a:extLst>
            </p:cNvPr>
            <p:cNvSpPr>
              <a:spLocks/>
            </p:cNvSpPr>
            <p:nvPr/>
          </p:nvSpPr>
          <p:spPr bwMode="auto">
            <a:xfrm>
              <a:off x="2801939" y="1354138"/>
              <a:ext cx="38100" cy="66675"/>
            </a:xfrm>
            <a:custGeom>
              <a:avLst/>
              <a:gdLst>
                <a:gd name="T0" fmla="*/ 7 w 51"/>
                <a:gd name="T1" fmla="*/ 0 h 88"/>
                <a:gd name="T2" fmla="*/ 12 w 51"/>
                <a:gd name="T3" fmla="*/ 2 h 88"/>
                <a:gd name="T4" fmla="*/ 49 w 51"/>
                <a:gd name="T5" fmla="*/ 39 h 88"/>
                <a:gd name="T6" fmla="*/ 51 w 51"/>
                <a:gd name="T7" fmla="*/ 44 h 88"/>
                <a:gd name="T8" fmla="*/ 49 w 51"/>
                <a:gd name="T9" fmla="*/ 49 h 88"/>
                <a:gd name="T10" fmla="*/ 12 w 51"/>
                <a:gd name="T11" fmla="*/ 85 h 88"/>
                <a:gd name="T12" fmla="*/ 2 w 51"/>
                <a:gd name="T13" fmla="*/ 85 h 88"/>
                <a:gd name="T14" fmla="*/ 2 w 51"/>
                <a:gd name="T15" fmla="*/ 75 h 88"/>
                <a:gd name="T16" fmla="*/ 34 w 51"/>
                <a:gd name="T17" fmla="*/ 44 h 88"/>
                <a:gd name="T18" fmla="*/ 2 w 51"/>
                <a:gd name="T19" fmla="*/ 12 h 88"/>
                <a:gd name="T20" fmla="*/ 2 w 51"/>
                <a:gd name="T21" fmla="*/ 2 h 88"/>
                <a:gd name="T22" fmla="*/ 7 w 51"/>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7" y="0"/>
                  </a:moveTo>
                  <a:cubicBezTo>
                    <a:pt x="9" y="0"/>
                    <a:pt x="11" y="1"/>
                    <a:pt x="12" y="2"/>
                  </a:cubicBezTo>
                  <a:lnTo>
                    <a:pt x="49" y="39"/>
                  </a:lnTo>
                  <a:cubicBezTo>
                    <a:pt x="50" y="40"/>
                    <a:pt x="51" y="42"/>
                    <a:pt x="51" y="44"/>
                  </a:cubicBezTo>
                  <a:cubicBezTo>
                    <a:pt x="51" y="45"/>
                    <a:pt x="50" y="47"/>
                    <a:pt x="49" y="49"/>
                  </a:cubicBezTo>
                  <a:lnTo>
                    <a:pt x="12" y="85"/>
                  </a:lnTo>
                  <a:cubicBezTo>
                    <a:pt x="10" y="88"/>
                    <a:pt x="5" y="88"/>
                    <a:pt x="2" y="85"/>
                  </a:cubicBezTo>
                  <a:cubicBezTo>
                    <a:pt x="0" y="82"/>
                    <a:pt x="0" y="78"/>
                    <a:pt x="2" y="75"/>
                  </a:cubicBezTo>
                  <a:lnTo>
                    <a:pt x="34" y="44"/>
                  </a:lnTo>
                  <a:lnTo>
                    <a:pt x="2" y="12"/>
                  </a:lnTo>
                  <a:cubicBezTo>
                    <a:pt x="0" y="10"/>
                    <a:pt x="0" y="5"/>
                    <a:pt x="2" y="2"/>
                  </a:cubicBezTo>
                  <a:cubicBezTo>
                    <a:pt x="4" y="1"/>
                    <a:pt x="6" y="0"/>
                    <a:pt x="7" y="0"/>
                  </a:cubicBez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8" name="Freeform 49">
              <a:extLst>
                <a:ext uri="{FF2B5EF4-FFF2-40B4-BE49-F238E27FC236}">
                  <a16:creationId xmlns:a16="http://schemas.microsoft.com/office/drawing/2014/main" id="{702DEF45-3848-415E-AB1C-686363E0B813}"/>
                </a:ext>
              </a:extLst>
            </p:cNvPr>
            <p:cNvSpPr>
              <a:spLocks/>
            </p:cNvSpPr>
            <p:nvPr/>
          </p:nvSpPr>
          <p:spPr bwMode="auto">
            <a:xfrm>
              <a:off x="2755901" y="2160588"/>
              <a:ext cx="222250" cy="49213"/>
            </a:xfrm>
            <a:custGeom>
              <a:avLst/>
              <a:gdLst>
                <a:gd name="T0" fmla="*/ 292 w 292"/>
                <a:gd name="T1" fmla="*/ 33 h 66"/>
                <a:gd name="T2" fmla="*/ 282 w 292"/>
                <a:gd name="T3" fmla="*/ 56 h 66"/>
                <a:gd name="T4" fmla="*/ 259 w 292"/>
                <a:gd name="T5" fmla="*/ 66 h 66"/>
                <a:gd name="T6" fmla="*/ 33 w 292"/>
                <a:gd name="T7" fmla="*/ 66 h 66"/>
                <a:gd name="T8" fmla="*/ 0 w 292"/>
                <a:gd name="T9" fmla="*/ 33 h 66"/>
                <a:gd name="T10" fmla="*/ 9 w 292"/>
                <a:gd name="T11" fmla="*/ 10 h 66"/>
                <a:gd name="T12" fmla="*/ 33 w 292"/>
                <a:gd name="T13" fmla="*/ 0 h 66"/>
                <a:gd name="T14" fmla="*/ 259 w 292"/>
                <a:gd name="T15" fmla="*/ 0 h 66"/>
                <a:gd name="T16" fmla="*/ 292 w 292"/>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6">
                  <a:moveTo>
                    <a:pt x="292" y="33"/>
                  </a:moveTo>
                  <a:cubicBezTo>
                    <a:pt x="292" y="42"/>
                    <a:pt x="288" y="50"/>
                    <a:pt x="282" y="56"/>
                  </a:cubicBezTo>
                  <a:cubicBezTo>
                    <a:pt x="276" y="62"/>
                    <a:pt x="268" y="66"/>
                    <a:pt x="259" y="66"/>
                  </a:cubicBezTo>
                  <a:lnTo>
                    <a:pt x="33" y="66"/>
                  </a:lnTo>
                  <a:cubicBezTo>
                    <a:pt x="15" y="66"/>
                    <a:pt x="0" y="51"/>
                    <a:pt x="0" y="33"/>
                  </a:cubicBezTo>
                  <a:cubicBezTo>
                    <a:pt x="0" y="24"/>
                    <a:pt x="3" y="16"/>
                    <a:pt x="9" y="10"/>
                  </a:cubicBezTo>
                  <a:cubicBezTo>
                    <a:pt x="15" y="4"/>
                    <a:pt x="24" y="0"/>
                    <a:pt x="33" y="0"/>
                  </a:cubicBezTo>
                  <a:lnTo>
                    <a:pt x="259" y="0"/>
                  </a:lnTo>
                  <a:cubicBezTo>
                    <a:pt x="277" y="0"/>
                    <a:pt x="292" y="15"/>
                    <a:pt x="292" y="33"/>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199" name="Freeform 50">
              <a:extLst>
                <a:ext uri="{FF2B5EF4-FFF2-40B4-BE49-F238E27FC236}">
                  <a16:creationId xmlns:a16="http://schemas.microsoft.com/office/drawing/2014/main" id="{802694DB-91BA-48C9-855F-6EE6761F3FD3}"/>
                </a:ext>
              </a:extLst>
            </p:cNvPr>
            <p:cNvSpPr>
              <a:spLocks/>
            </p:cNvSpPr>
            <p:nvPr/>
          </p:nvSpPr>
          <p:spPr bwMode="auto">
            <a:xfrm>
              <a:off x="4887914" y="2301875"/>
              <a:ext cx="747713" cy="68263"/>
            </a:xfrm>
            <a:custGeom>
              <a:avLst/>
              <a:gdLst>
                <a:gd name="T0" fmla="*/ 980 w 980"/>
                <a:gd name="T1" fmla="*/ 45 h 90"/>
                <a:gd name="T2" fmla="*/ 969 w 980"/>
                <a:gd name="T3" fmla="*/ 77 h 90"/>
                <a:gd name="T4" fmla="*/ 944 w 980"/>
                <a:gd name="T5" fmla="*/ 90 h 90"/>
                <a:gd name="T6" fmla="*/ 36 w 980"/>
                <a:gd name="T7" fmla="*/ 90 h 90"/>
                <a:gd name="T8" fmla="*/ 0 w 980"/>
                <a:gd name="T9" fmla="*/ 45 h 90"/>
                <a:gd name="T10" fmla="*/ 11 w 980"/>
                <a:gd name="T11" fmla="*/ 14 h 90"/>
                <a:gd name="T12" fmla="*/ 36 w 980"/>
                <a:gd name="T13" fmla="*/ 0 h 90"/>
                <a:gd name="T14" fmla="*/ 944 w 980"/>
                <a:gd name="T15" fmla="*/ 0 h 90"/>
                <a:gd name="T16" fmla="*/ 980 w 980"/>
                <a:gd name="T1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90">
                  <a:moveTo>
                    <a:pt x="980" y="45"/>
                  </a:moveTo>
                  <a:cubicBezTo>
                    <a:pt x="980" y="57"/>
                    <a:pt x="976" y="69"/>
                    <a:pt x="969" y="77"/>
                  </a:cubicBezTo>
                  <a:cubicBezTo>
                    <a:pt x="963" y="85"/>
                    <a:pt x="954" y="90"/>
                    <a:pt x="944" y="90"/>
                  </a:cubicBezTo>
                  <a:lnTo>
                    <a:pt x="36" y="90"/>
                  </a:lnTo>
                  <a:cubicBezTo>
                    <a:pt x="16" y="90"/>
                    <a:pt x="0" y="70"/>
                    <a:pt x="0" y="45"/>
                  </a:cubicBezTo>
                  <a:cubicBezTo>
                    <a:pt x="0" y="33"/>
                    <a:pt x="4" y="22"/>
                    <a:pt x="11" y="14"/>
                  </a:cubicBezTo>
                  <a:cubicBezTo>
                    <a:pt x="17" y="6"/>
                    <a:pt x="26" y="0"/>
                    <a:pt x="36" y="0"/>
                  </a:cubicBezTo>
                  <a:lnTo>
                    <a:pt x="944" y="0"/>
                  </a:lnTo>
                  <a:cubicBezTo>
                    <a:pt x="963" y="0"/>
                    <a:pt x="980" y="21"/>
                    <a:pt x="980" y="45"/>
                  </a:cubicBez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0" name="Freeform 51">
              <a:extLst>
                <a:ext uri="{FF2B5EF4-FFF2-40B4-BE49-F238E27FC236}">
                  <a16:creationId xmlns:a16="http://schemas.microsoft.com/office/drawing/2014/main" id="{B3DB1C78-8C18-4F72-BB18-5E41562510D7}"/>
                </a:ext>
              </a:extLst>
            </p:cNvPr>
            <p:cNvSpPr>
              <a:spLocks noEditPoints="1"/>
            </p:cNvSpPr>
            <p:nvPr/>
          </p:nvSpPr>
          <p:spPr bwMode="auto">
            <a:xfrm>
              <a:off x="5568951" y="2309813"/>
              <a:ext cx="41275" cy="41275"/>
            </a:xfrm>
            <a:custGeom>
              <a:avLst/>
              <a:gdLst>
                <a:gd name="T0" fmla="*/ 27 w 54"/>
                <a:gd name="T1" fmla="*/ 9 h 54"/>
                <a:gd name="T2" fmla="*/ 9 w 54"/>
                <a:gd name="T3" fmla="*/ 27 h 54"/>
                <a:gd name="T4" fmla="*/ 27 w 54"/>
                <a:gd name="T5" fmla="*/ 45 h 54"/>
                <a:gd name="T6" fmla="*/ 45 w 54"/>
                <a:gd name="T7" fmla="*/ 27 h 54"/>
                <a:gd name="T8" fmla="*/ 27 w 54"/>
                <a:gd name="T9" fmla="*/ 9 h 54"/>
                <a:gd name="T10" fmla="*/ 27 w 54"/>
                <a:gd name="T11" fmla="*/ 54 h 54"/>
                <a:gd name="T12" fmla="*/ 0 w 54"/>
                <a:gd name="T13" fmla="*/ 27 h 54"/>
                <a:gd name="T14" fmla="*/ 27 w 54"/>
                <a:gd name="T15" fmla="*/ 0 h 54"/>
                <a:gd name="T16" fmla="*/ 54 w 54"/>
                <a:gd name="T17" fmla="*/ 27 h 54"/>
                <a:gd name="T18" fmla="*/ 27 w 54"/>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9"/>
                  </a:moveTo>
                  <a:cubicBezTo>
                    <a:pt x="17" y="9"/>
                    <a:pt x="9" y="17"/>
                    <a:pt x="9" y="27"/>
                  </a:cubicBezTo>
                  <a:cubicBezTo>
                    <a:pt x="9" y="37"/>
                    <a:pt x="17" y="45"/>
                    <a:pt x="27" y="45"/>
                  </a:cubicBezTo>
                  <a:cubicBezTo>
                    <a:pt x="37" y="45"/>
                    <a:pt x="45" y="37"/>
                    <a:pt x="45" y="27"/>
                  </a:cubicBezTo>
                  <a:cubicBezTo>
                    <a:pt x="45" y="17"/>
                    <a:pt x="37" y="9"/>
                    <a:pt x="27" y="9"/>
                  </a:cubicBezTo>
                  <a:close/>
                  <a:moveTo>
                    <a:pt x="27" y="54"/>
                  </a:moveTo>
                  <a:cubicBezTo>
                    <a:pt x="12" y="54"/>
                    <a:pt x="0" y="42"/>
                    <a:pt x="0" y="27"/>
                  </a:cubicBezTo>
                  <a:cubicBezTo>
                    <a:pt x="0" y="12"/>
                    <a:pt x="12" y="0"/>
                    <a:pt x="27" y="0"/>
                  </a:cubicBezTo>
                  <a:cubicBezTo>
                    <a:pt x="42" y="0"/>
                    <a:pt x="54" y="12"/>
                    <a:pt x="54" y="27"/>
                  </a:cubicBezTo>
                  <a:cubicBezTo>
                    <a:pt x="54" y="42"/>
                    <a:pt x="42" y="54"/>
                    <a:pt x="27" y="54"/>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1" name="Freeform 52">
              <a:extLst>
                <a:ext uri="{FF2B5EF4-FFF2-40B4-BE49-F238E27FC236}">
                  <a16:creationId xmlns:a16="http://schemas.microsoft.com/office/drawing/2014/main" id="{9459DB3B-8CB0-407F-BB7A-B5D40D433C05}"/>
                </a:ext>
              </a:extLst>
            </p:cNvPr>
            <p:cNvSpPr>
              <a:spLocks/>
            </p:cNvSpPr>
            <p:nvPr/>
          </p:nvSpPr>
          <p:spPr bwMode="auto">
            <a:xfrm>
              <a:off x="5557839" y="2338388"/>
              <a:ext cx="23813" cy="22225"/>
            </a:xfrm>
            <a:custGeom>
              <a:avLst/>
              <a:gdLst>
                <a:gd name="T0" fmla="*/ 5 w 30"/>
                <a:gd name="T1" fmla="*/ 30 h 30"/>
                <a:gd name="T2" fmla="*/ 2 w 30"/>
                <a:gd name="T3" fmla="*/ 29 h 30"/>
                <a:gd name="T4" fmla="*/ 2 w 30"/>
                <a:gd name="T5" fmla="*/ 22 h 30"/>
                <a:gd name="T6" fmla="*/ 22 w 30"/>
                <a:gd name="T7" fmla="*/ 2 h 30"/>
                <a:gd name="T8" fmla="*/ 28 w 30"/>
                <a:gd name="T9" fmla="*/ 2 h 30"/>
                <a:gd name="T10" fmla="*/ 28 w 30"/>
                <a:gd name="T11" fmla="*/ 9 h 30"/>
                <a:gd name="T12" fmla="*/ 8 w 30"/>
                <a:gd name="T13" fmla="*/ 29 h 30"/>
                <a:gd name="T14" fmla="*/ 5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5" y="30"/>
                  </a:moveTo>
                  <a:cubicBezTo>
                    <a:pt x="4" y="30"/>
                    <a:pt x="2" y="30"/>
                    <a:pt x="2" y="29"/>
                  </a:cubicBezTo>
                  <a:cubicBezTo>
                    <a:pt x="0" y="27"/>
                    <a:pt x="0" y="24"/>
                    <a:pt x="2" y="22"/>
                  </a:cubicBezTo>
                  <a:lnTo>
                    <a:pt x="22" y="2"/>
                  </a:lnTo>
                  <a:cubicBezTo>
                    <a:pt x="23" y="0"/>
                    <a:pt x="26" y="0"/>
                    <a:pt x="28" y="2"/>
                  </a:cubicBezTo>
                  <a:cubicBezTo>
                    <a:pt x="30" y="4"/>
                    <a:pt x="30" y="7"/>
                    <a:pt x="28" y="9"/>
                  </a:cubicBezTo>
                  <a:lnTo>
                    <a:pt x="8" y="29"/>
                  </a:lnTo>
                  <a:cubicBezTo>
                    <a:pt x="7" y="30"/>
                    <a:pt x="6" y="30"/>
                    <a:pt x="5" y="30"/>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2" name="Rectangle 53">
              <a:extLst>
                <a:ext uri="{FF2B5EF4-FFF2-40B4-BE49-F238E27FC236}">
                  <a16:creationId xmlns:a16="http://schemas.microsoft.com/office/drawing/2014/main" id="{E83D0122-1331-40D2-90CF-7EB584922F9C}"/>
                </a:ext>
              </a:extLst>
            </p:cNvPr>
            <p:cNvSpPr>
              <a:spLocks noChangeArrowheads="1"/>
            </p:cNvSpPr>
            <p:nvPr/>
          </p:nvSpPr>
          <p:spPr bwMode="auto">
            <a:xfrm>
              <a:off x="2635251" y="2393950"/>
              <a:ext cx="3008313" cy="9525"/>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3" name="Rectangle 54">
              <a:extLst>
                <a:ext uri="{FF2B5EF4-FFF2-40B4-BE49-F238E27FC236}">
                  <a16:creationId xmlns:a16="http://schemas.microsoft.com/office/drawing/2014/main" id="{65410BCF-26CE-40B5-9F72-C913F6D9588F}"/>
                </a:ext>
              </a:extLst>
            </p:cNvPr>
            <p:cNvSpPr>
              <a:spLocks noChangeArrowheads="1"/>
            </p:cNvSpPr>
            <p:nvPr/>
          </p:nvSpPr>
          <p:spPr bwMode="auto">
            <a:xfrm>
              <a:off x="2786064" y="2398713"/>
              <a:ext cx="212725" cy="34925"/>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4" name="Rectangle 55">
              <a:extLst>
                <a:ext uri="{FF2B5EF4-FFF2-40B4-BE49-F238E27FC236}">
                  <a16:creationId xmlns:a16="http://schemas.microsoft.com/office/drawing/2014/main" id="{64B191D6-C6ED-4DFC-BA9A-42B4D28D3151}"/>
                </a:ext>
              </a:extLst>
            </p:cNvPr>
            <p:cNvSpPr>
              <a:spLocks noChangeArrowheads="1"/>
            </p:cNvSpPr>
            <p:nvPr/>
          </p:nvSpPr>
          <p:spPr bwMode="auto">
            <a:xfrm>
              <a:off x="2673351" y="2509838"/>
              <a:ext cx="630238" cy="631825"/>
            </a:xfrm>
            <a:prstGeom prst="rect">
              <a:avLst/>
            </a:prstGeom>
            <a:solidFill>
              <a:srgbClr val="C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5" name="Freeform 56">
              <a:extLst>
                <a:ext uri="{FF2B5EF4-FFF2-40B4-BE49-F238E27FC236}">
                  <a16:creationId xmlns:a16="http://schemas.microsoft.com/office/drawing/2014/main" id="{686CFADB-2ADD-498D-A7B1-2E961945A5F1}"/>
                </a:ext>
              </a:extLst>
            </p:cNvPr>
            <p:cNvSpPr>
              <a:spLocks/>
            </p:cNvSpPr>
            <p:nvPr/>
          </p:nvSpPr>
          <p:spPr bwMode="auto">
            <a:xfrm>
              <a:off x="2673351" y="2747963"/>
              <a:ext cx="630238" cy="393700"/>
            </a:xfrm>
            <a:custGeom>
              <a:avLst/>
              <a:gdLst>
                <a:gd name="T0" fmla="*/ 0 w 828"/>
                <a:gd name="T1" fmla="*/ 515 h 515"/>
                <a:gd name="T2" fmla="*/ 0 w 828"/>
                <a:gd name="T3" fmla="*/ 264 h 515"/>
                <a:gd name="T4" fmla="*/ 149 w 828"/>
                <a:gd name="T5" fmla="*/ 188 h 515"/>
                <a:gd name="T6" fmla="*/ 168 w 828"/>
                <a:gd name="T7" fmla="*/ 169 h 515"/>
                <a:gd name="T8" fmla="*/ 289 w 828"/>
                <a:gd name="T9" fmla="*/ 11 h 515"/>
                <a:gd name="T10" fmla="*/ 403 w 828"/>
                <a:gd name="T11" fmla="*/ 0 h 515"/>
                <a:gd name="T12" fmla="*/ 438 w 828"/>
                <a:gd name="T13" fmla="*/ 64 h 515"/>
                <a:gd name="T14" fmla="*/ 566 w 828"/>
                <a:gd name="T15" fmla="*/ 257 h 515"/>
                <a:gd name="T16" fmla="*/ 654 w 828"/>
                <a:gd name="T17" fmla="*/ 285 h 515"/>
                <a:gd name="T18" fmla="*/ 788 w 828"/>
                <a:gd name="T19" fmla="*/ 167 h 515"/>
                <a:gd name="T20" fmla="*/ 828 w 828"/>
                <a:gd name="T21" fmla="*/ 140 h 515"/>
                <a:gd name="T22" fmla="*/ 828 w 828"/>
                <a:gd name="T23" fmla="*/ 515 h 515"/>
                <a:gd name="T24" fmla="*/ 0 w 828"/>
                <a:gd name="T25"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8" h="515">
                  <a:moveTo>
                    <a:pt x="0" y="515"/>
                  </a:moveTo>
                  <a:lnTo>
                    <a:pt x="0" y="264"/>
                  </a:lnTo>
                  <a:lnTo>
                    <a:pt x="149" y="188"/>
                  </a:lnTo>
                  <a:lnTo>
                    <a:pt x="168" y="169"/>
                  </a:lnTo>
                  <a:lnTo>
                    <a:pt x="289" y="11"/>
                  </a:lnTo>
                  <a:lnTo>
                    <a:pt x="403" y="0"/>
                  </a:lnTo>
                  <a:lnTo>
                    <a:pt x="438" y="64"/>
                  </a:lnTo>
                  <a:lnTo>
                    <a:pt x="566" y="257"/>
                  </a:lnTo>
                  <a:lnTo>
                    <a:pt x="654" y="285"/>
                  </a:lnTo>
                  <a:lnTo>
                    <a:pt x="788" y="167"/>
                  </a:lnTo>
                  <a:lnTo>
                    <a:pt x="828" y="140"/>
                  </a:lnTo>
                  <a:lnTo>
                    <a:pt x="828" y="515"/>
                  </a:lnTo>
                  <a:lnTo>
                    <a:pt x="0" y="515"/>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6" name="Freeform 57">
              <a:extLst>
                <a:ext uri="{FF2B5EF4-FFF2-40B4-BE49-F238E27FC236}">
                  <a16:creationId xmlns:a16="http://schemas.microsoft.com/office/drawing/2014/main" id="{A1E4ED39-95FA-49B9-8786-32C31D966588}"/>
                </a:ext>
              </a:extLst>
            </p:cNvPr>
            <p:cNvSpPr>
              <a:spLocks/>
            </p:cNvSpPr>
            <p:nvPr/>
          </p:nvSpPr>
          <p:spPr bwMode="auto">
            <a:xfrm>
              <a:off x="2673351" y="3009900"/>
              <a:ext cx="630238" cy="131763"/>
            </a:xfrm>
            <a:custGeom>
              <a:avLst/>
              <a:gdLst>
                <a:gd name="T0" fmla="*/ 0 w 828"/>
                <a:gd name="T1" fmla="*/ 0 h 172"/>
                <a:gd name="T2" fmla="*/ 129 w 828"/>
                <a:gd name="T3" fmla="*/ 94 h 172"/>
                <a:gd name="T4" fmla="*/ 182 w 828"/>
                <a:gd name="T5" fmla="*/ 123 h 172"/>
                <a:gd name="T6" fmla="*/ 256 w 828"/>
                <a:gd name="T7" fmla="*/ 62 h 172"/>
                <a:gd name="T8" fmla="*/ 385 w 828"/>
                <a:gd name="T9" fmla="*/ 26 h 172"/>
                <a:gd name="T10" fmla="*/ 518 w 828"/>
                <a:gd name="T11" fmla="*/ 62 h 172"/>
                <a:gd name="T12" fmla="*/ 574 w 828"/>
                <a:gd name="T13" fmla="*/ 123 h 172"/>
                <a:gd name="T14" fmla="*/ 679 w 828"/>
                <a:gd name="T15" fmla="*/ 109 h 172"/>
                <a:gd name="T16" fmla="*/ 828 w 828"/>
                <a:gd name="T17" fmla="*/ 0 h 172"/>
                <a:gd name="T18" fmla="*/ 828 w 828"/>
                <a:gd name="T19" fmla="*/ 172 h 172"/>
                <a:gd name="T20" fmla="*/ 0 w 828"/>
                <a:gd name="T21" fmla="*/ 172 h 172"/>
                <a:gd name="T22" fmla="*/ 0 w 828"/>
                <a:gd name="T2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172">
                  <a:moveTo>
                    <a:pt x="0" y="0"/>
                  </a:moveTo>
                  <a:lnTo>
                    <a:pt x="129" y="94"/>
                  </a:lnTo>
                  <a:lnTo>
                    <a:pt x="182" y="123"/>
                  </a:lnTo>
                  <a:lnTo>
                    <a:pt x="256" y="62"/>
                  </a:lnTo>
                  <a:lnTo>
                    <a:pt x="385" y="26"/>
                  </a:lnTo>
                  <a:lnTo>
                    <a:pt x="518" y="62"/>
                  </a:lnTo>
                  <a:lnTo>
                    <a:pt x="574" y="123"/>
                  </a:lnTo>
                  <a:lnTo>
                    <a:pt x="679" y="109"/>
                  </a:lnTo>
                  <a:lnTo>
                    <a:pt x="828" y="0"/>
                  </a:lnTo>
                  <a:lnTo>
                    <a:pt x="828" y="172"/>
                  </a:lnTo>
                  <a:lnTo>
                    <a:pt x="0" y="172"/>
                  </a:lnTo>
                  <a:lnTo>
                    <a:pt x="0"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7" name="Oval 58">
              <a:extLst>
                <a:ext uri="{FF2B5EF4-FFF2-40B4-BE49-F238E27FC236}">
                  <a16:creationId xmlns:a16="http://schemas.microsoft.com/office/drawing/2014/main" id="{5153502C-F1CD-482B-B320-076185A840D4}"/>
                </a:ext>
              </a:extLst>
            </p:cNvPr>
            <p:cNvSpPr>
              <a:spLocks noChangeArrowheads="1"/>
            </p:cNvSpPr>
            <p:nvPr/>
          </p:nvSpPr>
          <p:spPr bwMode="auto">
            <a:xfrm>
              <a:off x="2713039" y="2566988"/>
              <a:ext cx="147638" cy="147638"/>
            </a:xfrm>
            <a:prstGeom prst="ellipse">
              <a:avLst/>
            </a:pr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8" name="Rectangle 59">
              <a:extLst>
                <a:ext uri="{FF2B5EF4-FFF2-40B4-BE49-F238E27FC236}">
                  <a16:creationId xmlns:a16="http://schemas.microsoft.com/office/drawing/2014/main" id="{E453CD6A-6369-4DF9-9858-FEEB6797D18F}"/>
                </a:ext>
              </a:extLst>
            </p:cNvPr>
            <p:cNvSpPr>
              <a:spLocks noChangeArrowheads="1"/>
            </p:cNvSpPr>
            <p:nvPr/>
          </p:nvSpPr>
          <p:spPr bwMode="auto">
            <a:xfrm>
              <a:off x="4344989" y="2503488"/>
              <a:ext cx="306388" cy="306388"/>
            </a:xfrm>
            <a:prstGeom prst="rect">
              <a:avLst/>
            </a:prstGeom>
            <a:solidFill>
              <a:srgbClr val="5BB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09" name="Freeform 60">
              <a:extLst>
                <a:ext uri="{FF2B5EF4-FFF2-40B4-BE49-F238E27FC236}">
                  <a16:creationId xmlns:a16="http://schemas.microsoft.com/office/drawing/2014/main" id="{AFB7FC69-F9ED-4728-8D4A-D93F4EB85045}"/>
                </a:ext>
              </a:extLst>
            </p:cNvPr>
            <p:cNvSpPr>
              <a:spLocks/>
            </p:cNvSpPr>
            <p:nvPr/>
          </p:nvSpPr>
          <p:spPr bwMode="auto">
            <a:xfrm>
              <a:off x="4344989" y="2619375"/>
              <a:ext cx="306388" cy="190500"/>
            </a:xfrm>
            <a:custGeom>
              <a:avLst/>
              <a:gdLst>
                <a:gd name="T0" fmla="*/ 0 w 402"/>
                <a:gd name="T1" fmla="*/ 250 h 250"/>
                <a:gd name="T2" fmla="*/ 0 w 402"/>
                <a:gd name="T3" fmla="*/ 128 h 250"/>
                <a:gd name="T4" fmla="*/ 72 w 402"/>
                <a:gd name="T5" fmla="*/ 91 h 250"/>
                <a:gd name="T6" fmla="*/ 81 w 402"/>
                <a:gd name="T7" fmla="*/ 82 h 250"/>
                <a:gd name="T8" fmla="*/ 140 w 402"/>
                <a:gd name="T9" fmla="*/ 5 h 250"/>
                <a:gd name="T10" fmla="*/ 196 w 402"/>
                <a:gd name="T11" fmla="*/ 0 h 250"/>
                <a:gd name="T12" fmla="*/ 213 w 402"/>
                <a:gd name="T13" fmla="*/ 31 h 250"/>
                <a:gd name="T14" fmla="*/ 275 w 402"/>
                <a:gd name="T15" fmla="*/ 125 h 250"/>
                <a:gd name="T16" fmla="*/ 318 w 402"/>
                <a:gd name="T17" fmla="*/ 139 h 250"/>
                <a:gd name="T18" fmla="*/ 383 w 402"/>
                <a:gd name="T19" fmla="*/ 81 h 250"/>
                <a:gd name="T20" fmla="*/ 402 w 402"/>
                <a:gd name="T21" fmla="*/ 68 h 250"/>
                <a:gd name="T22" fmla="*/ 402 w 402"/>
                <a:gd name="T23" fmla="*/ 250 h 250"/>
                <a:gd name="T24" fmla="*/ 0 w 402"/>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250">
                  <a:moveTo>
                    <a:pt x="0" y="250"/>
                  </a:moveTo>
                  <a:lnTo>
                    <a:pt x="0" y="128"/>
                  </a:lnTo>
                  <a:lnTo>
                    <a:pt x="72" y="91"/>
                  </a:lnTo>
                  <a:lnTo>
                    <a:pt x="81" y="82"/>
                  </a:lnTo>
                  <a:lnTo>
                    <a:pt x="140" y="5"/>
                  </a:lnTo>
                  <a:lnTo>
                    <a:pt x="196" y="0"/>
                  </a:lnTo>
                  <a:lnTo>
                    <a:pt x="213" y="31"/>
                  </a:lnTo>
                  <a:lnTo>
                    <a:pt x="275" y="125"/>
                  </a:lnTo>
                  <a:lnTo>
                    <a:pt x="318" y="139"/>
                  </a:lnTo>
                  <a:lnTo>
                    <a:pt x="383" y="81"/>
                  </a:lnTo>
                  <a:lnTo>
                    <a:pt x="402" y="68"/>
                  </a:lnTo>
                  <a:lnTo>
                    <a:pt x="402" y="250"/>
                  </a:lnTo>
                  <a:lnTo>
                    <a:pt x="0" y="250"/>
                  </a:ln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0" name="Freeform 61">
              <a:extLst>
                <a:ext uri="{FF2B5EF4-FFF2-40B4-BE49-F238E27FC236}">
                  <a16:creationId xmlns:a16="http://schemas.microsoft.com/office/drawing/2014/main" id="{3C338C31-ABE3-41F4-AFF6-6CA3494BB3DC}"/>
                </a:ext>
              </a:extLst>
            </p:cNvPr>
            <p:cNvSpPr>
              <a:spLocks/>
            </p:cNvSpPr>
            <p:nvPr/>
          </p:nvSpPr>
          <p:spPr bwMode="auto">
            <a:xfrm>
              <a:off x="4344989" y="2746375"/>
              <a:ext cx="306388" cy="63500"/>
            </a:xfrm>
            <a:custGeom>
              <a:avLst/>
              <a:gdLst>
                <a:gd name="T0" fmla="*/ 0 w 402"/>
                <a:gd name="T1" fmla="*/ 0 h 83"/>
                <a:gd name="T2" fmla="*/ 62 w 402"/>
                <a:gd name="T3" fmla="*/ 45 h 83"/>
                <a:gd name="T4" fmla="*/ 88 w 402"/>
                <a:gd name="T5" fmla="*/ 60 h 83"/>
                <a:gd name="T6" fmla="*/ 124 w 402"/>
                <a:gd name="T7" fmla="*/ 30 h 83"/>
                <a:gd name="T8" fmla="*/ 187 w 402"/>
                <a:gd name="T9" fmla="*/ 12 h 83"/>
                <a:gd name="T10" fmla="*/ 251 w 402"/>
                <a:gd name="T11" fmla="*/ 30 h 83"/>
                <a:gd name="T12" fmla="*/ 279 w 402"/>
                <a:gd name="T13" fmla="*/ 60 h 83"/>
                <a:gd name="T14" fmla="*/ 330 w 402"/>
                <a:gd name="T15" fmla="*/ 53 h 83"/>
                <a:gd name="T16" fmla="*/ 402 w 402"/>
                <a:gd name="T17" fmla="*/ 0 h 83"/>
                <a:gd name="T18" fmla="*/ 402 w 402"/>
                <a:gd name="T19" fmla="*/ 83 h 83"/>
                <a:gd name="T20" fmla="*/ 0 w 402"/>
                <a:gd name="T21" fmla="*/ 83 h 83"/>
                <a:gd name="T22" fmla="*/ 0 w 40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83">
                  <a:moveTo>
                    <a:pt x="0" y="0"/>
                  </a:moveTo>
                  <a:lnTo>
                    <a:pt x="62" y="45"/>
                  </a:lnTo>
                  <a:lnTo>
                    <a:pt x="88" y="60"/>
                  </a:lnTo>
                  <a:lnTo>
                    <a:pt x="124" y="30"/>
                  </a:lnTo>
                  <a:lnTo>
                    <a:pt x="187" y="12"/>
                  </a:lnTo>
                  <a:lnTo>
                    <a:pt x="251" y="30"/>
                  </a:lnTo>
                  <a:lnTo>
                    <a:pt x="279" y="60"/>
                  </a:lnTo>
                  <a:lnTo>
                    <a:pt x="330" y="53"/>
                  </a:lnTo>
                  <a:lnTo>
                    <a:pt x="402" y="0"/>
                  </a:lnTo>
                  <a:lnTo>
                    <a:pt x="402" y="83"/>
                  </a:lnTo>
                  <a:lnTo>
                    <a:pt x="0" y="83"/>
                  </a:lnTo>
                  <a:lnTo>
                    <a:pt x="0" y="0"/>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1" name="Oval 62">
              <a:extLst>
                <a:ext uri="{FF2B5EF4-FFF2-40B4-BE49-F238E27FC236}">
                  <a16:creationId xmlns:a16="http://schemas.microsoft.com/office/drawing/2014/main" id="{D12F2FB5-B92A-4CE0-AE20-AF6EBFA025C9}"/>
                </a:ext>
              </a:extLst>
            </p:cNvPr>
            <p:cNvSpPr>
              <a:spLocks noChangeArrowheads="1"/>
            </p:cNvSpPr>
            <p:nvPr/>
          </p:nvSpPr>
          <p:spPr bwMode="auto">
            <a:xfrm>
              <a:off x="4364039" y="2530475"/>
              <a:ext cx="73025" cy="73025"/>
            </a:xfrm>
            <a:prstGeom prst="ellipse">
              <a:avLst/>
            </a:pr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2" name="Rectangle 63">
              <a:extLst>
                <a:ext uri="{FF2B5EF4-FFF2-40B4-BE49-F238E27FC236}">
                  <a16:creationId xmlns:a16="http://schemas.microsoft.com/office/drawing/2014/main" id="{E042781D-9D50-491F-BA51-25124D5FA5D9}"/>
                </a:ext>
              </a:extLst>
            </p:cNvPr>
            <p:cNvSpPr>
              <a:spLocks noChangeArrowheads="1"/>
            </p:cNvSpPr>
            <p:nvPr/>
          </p:nvSpPr>
          <p:spPr bwMode="auto">
            <a:xfrm>
              <a:off x="4344989" y="2854325"/>
              <a:ext cx="306388" cy="306388"/>
            </a:xfrm>
            <a:prstGeom prst="rect">
              <a:avLst/>
            </a:prstGeom>
            <a:solidFill>
              <a:srgbClr val="5BB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3" name="Freeform 64">
              <a:extLst>
                <a:ext uri="{FF2B5EF4-FFF2-40B4-BE49-F238E27FC236}">
                  <a16:creationId xmlns:a16="http://schemas.microsoft.com/office/drawing/2014/main" id="{6404E77C-4803-4D97-A704-D91BF7E3D5C1}"/>
                </a:ext>
              </a:extLst>
            </p:cNvPr>
            <p:cNvSpPr>
              <a:spLocks/>
            </p:cNvSpPr>
            <p:nvPr/>
          </p:nvSpPr>
          <p:spPr bwMode="auto">
            <a:xfrm>
              <a:off x="4344989" y="2970213"/>
              <a:ext cx="306388" cy="190500"/>
            </a:xfrm>
            <a:custGeom>
              <a:avLst/>
              <a:gdLst>
                <a:gd name="T0" fmla="*/ 0 w 402"/>
                <a:gd name="T1" fmla="*/ 250 h 250"/>
                <a:gd name="T2" fmla="*/ 0 w 402"/>
                <a:gd name="T3" fmla="*/ 128 h 250"/>
                <a:gd name="T4" fmla="*/ 72 w 402"/>
                <a:gd name="T5" fmla="*/ 91 h 250"/>
                <a:gd name="T6" fmla="*/ 81 w 402"/>
                <a:gd name="T7" fmla="*/ 82 h 250"/>
                <a:gd name="T8" fmla="*/ 140 w 402"/>
                <a:gd name="T9" fmla="*/ 5 h 250"/>
                <a:gd name="T10" fmla="*/ 196 w 402"/>
                <a:gd name="T11" fmla="*/ 0 h 250"/>
                <a:gd name="T12" fmla="*/ 213 w 402"/>
                <a:gd name="T13" fmla="*/ 31 h 250"/>
                <a:gd name="T14" fmla="*/ 275 w 402"/>
                <a:gd name="T15" fmla="*/ 125 h 250"/>
                <a:gd name="T16" fmla="*/ 318 w 402"/>
                <a:gd name="T17" fmla="*/ 138 h 250"/>
                <a:gd name="T18" fmla="*/ 383 w 402"/>
                <a:gd name="T19" fmla="*/ 81 h 250"/>
                <a:gd name="T20" fmla="*/ 402 w 402"/>
                <a:gd name="T21" fmla="*/ 68 h 250"/>
                <a:gd name="T22" fmla="*/ 402 w 402"/>
                <a:gd name="T23" fmla="*/ 250 h 250"/>
                <a:gd name="T24" fmla="*/ 0 w 402"/>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250">
                  <a:moveTo>
                    <a:pt x="0" y="250"/>
                  </a:moveTo>
                  <a:lnTo>
                    <a:pt x="0" y="128"/>
                  </a:lnTo>
                  <a:lnTo>
                    <a:pt x="72" y="91"/>
                  </a:lnTo>
                  <a:lnTo>
                    <a:pt x="81" y="82"/>
                  </a:lnTo>
                  <a:lnTo>
                    <a:pt x="140" y="5"/>
                  </a:lnTo>
                  <a:lnTo>
                    <a:pt x="196" y="0"/>
                  </a:lnTo>
                  <a:lnTo>
                    <a:pt x="213" y="31"/>
                  </a:lnTo>
                  <a:lnTo>
                    <a:pt x="275" y="125"/>
                  </a:lnTo>
                  <a:lnTo>
                    <a:pt x="318" y="138"/>
                  </a:lnTo>
                  <a:lnTo>
                    <a:pt x="383" y="81"/>
                  </a:lnTo>
                  <a:lnTo>
                    <a:pt x="402" y="68"/>
                  </a:lnTo>
                  <a:lnTo>
                    <a:pt x="402" y="250"/>
                  </a:lnTo>
                  <a:lnTo>
                    <a:pt x="0" y="250"/>
                  </a:ln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4" name="Freeform 65">
              <a:extLst>
                <a:ext uri="{FF2B5EF4-FFF2-40B4-BE49-F238E27FC236}">
                  <a16:creationId xmlns:a16="http://schemas.microsoft.com/office/drawing/2014/main" id="{2EC33127-9592-45AA-928B-F12AE8A9C256}"/>
                </a:ext>
              </a:extLst>
            </p:cNvPr>
            <p:cNvSpPr>
              <a:spLocks/>
            </p:cNvSpPr>
            <p:nvPr/>
          </p:nvSpPr>
          <p:spPr bwMode="auto">
            <a:xfrm>
              <a:off x="4344989" y="3098800"/>
              <a:ext cx="306388" cy="61913"/>
            </a:xfrm>
            <a:custGeom>
              <a:avLst/>
              <a:gdLst>
                <a:gd name="T0" fmla="*/ 0 w 402"/>
                <a:gd name="T1" fmla="*/ 0 h 83"/>
                <a:gd name="T2" fmla="*/ 62 w 402"/>
                <a:gd name="T3" fmla="*/ 45 h 83"/>
                <a:gd name="T4" fmla="*/ 88 w 402"/>
                <a:gd name="T5" fmla="*/ 59 h 83"/>
                <a:gd name="T6" fmla="*/ 124 w 402"/>
                <a:gd name="T7" fmla="*/ 29 h 83"/>
                <a:gd name="T8" fmla="*/ 187 w 402"/>
                <a:gd name="T9" fmla="*/ 12 h 83"/>
                <a:gd name="T10" fmla="*/ 251 w 402"/>
                <a:gd name="T11" fmla="*/ 29 h 83"/>
                <a:gd name="T12" fmla="*/ 279 w 402"/>
                <a:gd name="T13" fmla="*/ 59 h 83"/>
                <a:gd name="T14" fmla="*/ 330 w 402"/>
                <a:gd name="T15" fmla="*/ 53 h 83"/>
                <a:gd name="T16" fmla="*/ 402 w 402"/>
                <a:gd name="T17" fmla="*/ 0 h 83"/>
                <a:gd name="T18" fmla="*/ 402 w 402"/>
                <a:gd name="T19" fmla="*/ 83 h 83"/>
                <a:gd name="T20" fmla="*/ 0 w 402"/>
                <a:gd name="T21" fmla="*/ 83 h 83"/>
                <a:gd name="T22" fmla="*/ 0 w 40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83">
                  <a:moveTo>
                    <a:pt x="0" y="0"/>
                  </a:moveTo>
                  <a:lnTo>
                    <a:pt x="62" y="45"/>
                  </a:lnTo>
                  <a:lnTo>
                    <a:pt x="88" y="59"/>
                  </a:lnTo>
                  <a:lnTo>
                    <a:pt x="124" y="29"/>
                  </a:lnTo>
                  <a:lnTo>
                    <a:pt x="187" y="12"/>
                  </a:lnTo>
                  <a:lnTo>
                    <a:pt x="251" y="29"/>
                  </a:lnTo>
                  <a:lnTo>
                    <a:pt x="279" y="59"/>
                  </a:lnTo>
                  <a:lnTo>
                    <a:pt x="330" y="53"/>
                  </a:lnTo>
                  <a:lnTo>
                    <a:pt x="402" y="0"/>
                  </a:lnTo>
                  <a:lnTo>
                    <a:pt x="402" y="83"/>
                  </a:lnTo>
                  <a:lnTo>
                    <a:pt x="0" y="83"/>
                  </a:lnTo>
                  <a:lnTo>
                    <a:pt x="0" y="0"/>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5" name="Oval 66">
              <a:extLst>
                <a:ext uri="{FF2B5EF4-FFF2-40B4-BE49-F238E27FC236}">
                  <a16:creationId xmlns:a16="http://schemas.microsoft.com/office/drawing/2014/main" id="{3A1DBACB-306E-4F83-A096-29800EE1EA39}"/>
                </a:ext>
              </a:extLst>
            </p:cNvPr>
            <p:cNvSpPr>
              <a:spLocks noChangeArrowheads="1"/>
            </p:cNvSpPr>
            <p:nvPr/>
          </p:nvSpPr>
          <p:spPr bwMode="auto">
            <a:xfrm>
              <a:off x="4364039" y="2881313"/>
              <a:ext cx="73025" cy="73025"/>
            </a:xfrm>
            <a:prstGeom prst="ellipse">
              <a:avLst/>
            </a:pr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16" name="Freeform 67">
              <a:extLst>
                <a:ext uri="{FF2B5EF4-FFF2-40B4-BE49-F238E27FC236}">
                  <a16:creationId xmlns:a16="http://schemas.microsoft.com/office/drawing/2014/main" id="{160B6CC2-33D6-4663-BF53-CD5A9C872E70}"/>
                </a:ext>
              </a:extLst>
            </p:cNvPr>
            <p:cNvSpPr>
              <a:spLocks/>
            </p:cNvSpPr>
            <p:nvPr/>
          </p:nvSpPr>
          <p:spPr bwMode="auto">
            <a:xfrm>
              <a:off x="3006726" y="2160588"/>
              <a:ext cx="222250" cy="49213"/>
            </a:xfrm>
            <a:custGeom>
              <a:avLst/>
              <a:gdLst>
                <a:gd name="T0" fmla="*/ 292 w 292"/>
                <a:gd name="T1" fmla="*/ 33 h 66"/>
                <a:gd name="T2" fmla="*/ 282 w 292"/>
                <a:gd name="T3" fmla="*/ 56 h 66"/>
                <a:gd name="T4" fmla="*/ 259 w 292"/>
                <a:gd name="T5" fmla="*/ 66 h 66"/>
                <a:gd name="T6" fmla="*/ 33 w 292"/>
                <a:gd name="T7" fmla="*/ 66 h 66"/>
                <a:gd name="T8" fmla="*/ 0 w 292"/>
                <a:gd name="T9" fmla="*/ 33 h 66"/>
                <a:gd name="T10" fmla="*/ 10 w 292"/>
                <a:gd name="T11" fmla="*/ 10 h 66"/>
                <a:gd name="T12" fmla="*/ 33 w 292"/>
                <a:gd name="T13" fmla="*/ 0 h 66"/>
                <a:gd name="T14" fmla="*/ 259 w 292"/>
                <a:gd name="T15" fmla="*/ 0 h 66"/>
                <a:gd name="T16" fmla="*/ 292 w 292"/>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6">
                  <a:moveTo>
                    <a:pt x="292" y="33"/>
                  </a:moveTo>
                  <a:cubicBezTo>
                    <a:pt x="292" y="42"/>
                    <a:pt x="288" y="50"/>
                    <a:pt x="282" y="56"/>
                  </a:cubicBezTo>
                  <a:cubicBezTo>
                    <a:pt x="277" y="62"/>
                    <a:pt x="268" y="66"/>
                    <a:pt x="259" y="66"/>
                  </a:cubicBezTo>
                  <a:lnTo>
                    <a:pt x="33" y="66"/>
                  </a:lnTo>
                  <a:cubicBezTo>
                    <a:pt x="15" y="66"/>
                    <a:pt x="0" y="51"/>
                    <a:pt x="0" y="33"/>
                  </a:cubicBezTo>
                  <a:cubicBezTo>
                    <a:pt x="0" y="24"/>
                    <a:pt x="4" y="16"/>
                    <a:pt x="10" y="10"/>
                  </a:cubicBezTo>
                  <a:cubicBezTo>
                    <a:pt x="16" y="4"/>
                    <a:pt x="24" y="0"/>
                    <a:pt x="33" y="0"/>
                  </a:cubicBezTo>
                  <a:lnTo>
                    <a:pt x="259" y="0"/>
                  </a:lnTo>
                  <a:cubicBezTo>
                    <a:pt x="277" y="0"/>
                    <a:pt x="292" y="15"/>
                    <a:pt x="292" y="33"/>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grpSp>
          <p:nvGrpSpPr>
            <p:cNvPr id="218" name="Group 1612">
              <a:extLst>
                <a:ext uri="{FF2B5EF4-FFF2-40B4-BE49-F238E27FC236}">
                  <a16:creationId xmlns:a16="http://schemas.microsoft.com/office/drawing/2014/main" id="{4627917D-1710-43CF-83CF-2638C1CBE658}"/>
                </a:ext>
              </a:extLst>
            </p:cNvPr>
            <p:cNvGrpSpPr>
              <a:grpSpLocks/>
            </p:cNvGrpSpPr>
            <p:nvPr/>
          </p:nvGrpSpPr>
          <p:grpSpPr bwMode="auto">
            <a:xfrm>
              <a:off x="3370263" y="2536825"/>
              <a:ext cx="2046288" cy="565150"/>
              <a:chOff x="2123" y="1598"/>
              <a:chExt cx="1289" cy="356"/>
            </a:xfrm>
          </p:grpSpPr>
          <p:sp>
            <p:nvSpPr>
              <p:cNvPr id="219" name="Freeform 1412">
                <a:extLst>
                  <a:ext uri="{FF2B5EF4-FFF2-40B4-BE49-F238E27FC236}">
                    <a16:creationId xmlns:a16="http://schemas.microsoft.com/office/drawing/2014/main" id="{76E93850-18E3-49FF-918A-2DED4F3A6F38}"/>
                  </a:ext>
                </a:extLst>
              </p:cNvPr>
              <p:cNvSpPr>
                <a:spLocks noEditPoints="1"/>
              </p:cNvSpPr>
              <p:nvPr/>
            </p:nvSpPr>
            <p:spPr bwMode="auto">
              <a:xfrm>
                <a:off x="215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0" name="Freeform 1413">
                <a:extLst>
                  <a:ext uri="{FF2B5EF4-FFF2-40B4-BE49-F238E27FC236}">
                    <a16:creationId xmlns:a16="http://schemas.microsoft.com/office/drawing/2014/main" id="{7B4419B9-8833-4556-9F7E-27C715EECD21}"/>
                  </a:ext>
                </a:extLst>
              </p:cNvPr>
              <p:cNvSpPr>
                <a:spLocks noEditPoints="1"/>
              </p:cNvSpPr>
              <p:nvPr/>
            </p:nvSpPr>
            <p:spPr bwMode="auto">
              <a:xfrm>
                <a:off x="2158" y="1848"/>
                <a:ext cx="11" cy="17"/>
              </a:xfrm>
              <a:custGeom>
                <a:avLst/>
                <a:gdLst>
                  <a:gd name="T0" fmla="*/ 4 w 22"/>
                  <a:gd name="T1" fmla="*/ 22 h 35"/>
                  <a:gd name="T2" fmla="*/ 4 w 22"/>
                  <a:gd name="T3" fmla="*/ 35 h 35"/>
                  <a:gd name="T4" fmla="*/ 0 w 22"/>
                  <a:gd name="T5" fmla="*/ 35 h 35"/>
                  <a:gd name="T6" fmla="*/ 0 w 22"/>
                  <a:gd name="T7" fmla="*/ 1 h 35"/>
                  <a:gd name="T8" fmla="*/ 4 w 22"/>
                  <a:gd name="T9" fmla="*/ 1 h 35"/>
                  <a:gd name="T10" fmla="*/ 4 w 22"/>
                  <a:gd name="T11" fmla="*/ 4 h 35"/>
                  <a:gd name="T12" fmla="*/ 7 w 22"/>
                  <a:gd name="T13" fmla="*/ 1 h 35"/>
                  <a:gd name="T14" fmla="*/ 12 w 22"/>
                  <a:gd name="T15" fmla="*/ 0 h 35"/>
                  <a:gd name="T16" fmla="*/ 19 w 22"/>
                  <a:gd name="T17" fmla="*/ 4 h 35"/>
                  <a:gd name="T18" fmla="*/ 22 w 22"/>
                  <a:gd name="T19" fmla="*/ 13 h 35"/>
                  <a:gd name="T20" fmla="*/ 19 w 22"/>
                  <a:gd name="T21" fmla="*/ 22 h 35"/>
                  <a:gd name="T22" fmla="*/ 12 w 22"/>
                  <a:gd name="T23" fmla="*/ 26 h 35"/>
                  <a:gd name="T24" fmla="*/ 7 w 22"/>
                  <a:gd name="T25" fmla="*/ 25 h 35"/>
                  <a:gd name="T26" fmla="*/ 4 w 22"/>
                  <a:gd name="T27" fmla="*/ 22 h 35"/>
                  <a:gd name="T28" fmla="*/ 18 w 22"/>
                  <a:gd name="T29" fmla="*/ 13 h 35"/>
                  <a:gd name="T30" fmla="*/ 16 w 22"/>
                  <a:gd name="T31" fmla="*/ 6 h 35"/>
                  <a:gd name="T32" fmla="*/ 11 w 22"/>
                  <a:gd name="T33" fmla="*/ 3 h 35"/>
                  <a:gd name="T34" fmla="*/ 6 w 22"/>
                  <a:gd name="T35" fmla="*/ 6 h 35"/>
                  <a:gd name="T36" fmla="*/ 4 w 22"/>
                  <a:gd name="T37" fmla="*/ 13 h 35"/>
                  <a:gd name="T38" fmla="*/ 6 w 22"/>
                  <a:gd name="T39" fmla="*/ 20 h 35"/>
                  <a:gd name="T40" fmla="*/ 11 w 22"/>
                  <a:gd name="T41" fmla="*/ 22 h 35"/>
                  <a:gd name="T42" fmla="*/ 16 w 22"/>
                  <a:gd name="T43" fmla="*/ 20 h 35"/>
                  <a:gd name="T44" fmla="*/ 18 w 22"/>
                  <a:gd name="T45"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4" y="22"/>
                    </a:moveTo>
                    <a:lnTo>
                      <a:pt x="4" y="35"/>
                    </a:lnTo>
                    <a:lnTo>
                      <a:pt x="0" y="35"/>
                    </a:lnTo>
                    <a:lnTo>
                      <a:pt x="0" y="1"/>
                    </a:lnTo>
                    <a:lnTo>
                      <a:pt x="4" y="1"/>
                    </a:lnTo>
                    <a:lnTo>
                      <a:pt x="4" y="4"/>
                    </a:lnTo>
                    <a:cubicBezTo>
                      <a:pt x="5" y="3"/>
                      <a:pt x="6" y="2"/>
                      <a:pt x="7" y="1"/>
                    </a:cubicBezTo>
                    <a:cubicBezTo>
                      <a:pt x="8" y="0"/>
                      <a:pt x="10" y="0"/>
                      <a:pt x="12" y="0"/>
                    </a:cubicBezTo>
                    <a:cubicBezTo>
                      <a:pt x="15" y="0"/>
                      <a:pt x="17" y="1"/>
                      <a:pt x="19" y="4"/>
                    </a:cubicBezTo>
                    <a:cubicBezTo>
                      <a:pt x="21" y="6"/>
                      <a:pt x="22" y="9"/>
                      <a:pt x="22" y="13"/>
                    </a:cubicBezTo>
                    <a:cubicBezTo>
                      <a:pt x="22" y="17"/>
                      <a:pt x="21" y="20"/>
                      <a:pt x="19" y="22"/>
                    </a:cubicBezTo>
                    <a:cubicBezTo>
                      <a:pt x="17" y="25"/>
                      <a:pt x="15" y="26"/>
                      <a:pt x="12" y="26"/>
                    </a:cubicBezTo>
                    <a:cubicBezTo>
                      <a:pt x="10" y="26"/>
                      <a:pt x="8" y="25"/>
                      <a:pt x="7" y="25"/>
                    </a:cubicBezTo>
                    <a:cubicBezTo>
                      <a:pt x="6" y="24"/>
                      <a:pt x="5" y="23"/>
                      <a:pt x="4" y="22"/>
                    </a:cubicBezTo>
                    <a:close/>
                    <a:moveTo>
                      <a:pt x="18" y="13"/>
                    </a:moveTo>
                    <a:cubicBezTo>
                      <a:pt x="18" y="10"/>
                      <a:pt x="17" y="8"/>
                      <a:pt x="16" y="6"/>
                    </a:cubicBezTo>
                    <a:cubicBezTo>
                      <a:pt x="15" y="4"/>
                      <a:pt x="13" y="3"/>
                      <a:pt x="11" y="3"/>
                    </a:cubicBezTo>
                    <a:cubicBezTo>
                      <a:pt x="9" y="3"/>
                      <a:pt x="7" y="4"/>
                      <a:pt x="6" y="6"/>
                    </a:cubicBezTo>
                    <a:cubicBezTo>
                      <a:pt x="4" y="8"/>
                      <a:pt x="4" y="10"/>
                      <a:pt x="4" y="13"/>
                    </a:cubicBezTo>
                    <a:cubicBezTo>
                      <a:pt x="4" y="16"/>
                      <a:pt x="4" y="18"/>
                      <a:pt x="6" y="20"/>
                    </a:cubicBezTo>
                    <a:cubicBezTo>
                      <a:pt x="7" y="22"/>
                      <a:pt x="9" y="22"/>
                      <a:pt x="11" y="22"/>
                    </a:cubicBezTo>
                    <a:cubicBezTo>
                      <a:pt x="13" y="22"/>
                      <a:pt x="15" y="22"/>
                      <a:pt x="16" y="20"/>
                    </a:cubicBezTo>
                    <a:cubicBezTo>
                      <a:pt x="17" y="18"/>
                      <a:pt x="18" y="16"/>
                      <a:pt x="18" y="13"/>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1" name="Freeform 1414">
                <a:extLst>
                  <a:ext uri="{FF2B5EF4-FFF2-40B4-BE49-F238E27FC236}">
                    <a16:creationId xmlns:a16="http://schemas.microsoft.com/office/drawing/2014/main" id="{A240992E-061A-4B82-B9C7-53A1BC455140}"/>
                  </a:ext>
                </a:extLst>
              </p:cNvPr>
              <p:cNvSpPr>
                <a:spLocks noEditPoints="1"/>
              </p:cNvSpPr>
              <p:nvPr/>
            </p:nvSpPr>
            <p:spPr bwMode="auto">
              <a:xfrm>
                <a:off x="2173"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2" name="Freeform 1415">
                <a:extLst>
                  <a:ext uri="{FF2B5EF4-FFF2-40B4-BE49-F238E27FC236}">
                    <a16:creationId xmlns:a16="http://schemas.microsoft.com/office/drawing/2014/main" id="{5077A452-27A6-45A8-98B4-783763C88542}"/>
                  </a:ext>
                </a:extLst>
              </p:cNvPr>
              <p:cNvSpPr>
                <a:spLocks/>
              </p:cNvSpPr>
              <p:nvPr/>
            </p:nvSpPr>
            <p:spPr bwMode="auto">
              <a:xfrm>
                <a:off x="2178" y="1848"/>
                <a:ext cx="9" cy="12"/>
              </a:xfrm>
              <a:custGeom>
                <a:avLst/>
                <a:gdLst>
                  <a:gd name="T0" fmla="*/ 18 w 19"/>
                  <a:gd name="T1" fmla="*/ 1 h 26"/>
                  <a:gd name="T2" fmla="*/ 18 w 19"/>
                  <a:gd name="T3" fmla="*/ 5 h 26"/>
                  <a:gd name="T4" fmla="*/ 14 w 19"/>
                  <a:gd name="T5" fmla="*/ 4 h 26"/>
                  <a:gd name="T6" fmla="*/ 10 w 19"/>
                  <a:gd name="T7" fmla="*/ 3 h 26"/>
                  <a:gd name="T8" fmla="*/ 6 w 19"/>
                  <a:gd name="T9" fmla="*/ 4 h 26"/>
                  <a:gd name="T10" fmla="*/ 4 w 19"/>
                  <a:gd name="T11" fmla="*/ 7 h 26"/>
                  <a:gd name="T12" fmla="*/ 5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3 w 19"/>
                  <a:gd name="T37" fmla="*/ 22 h 26"/>
                  <a:gd name="T38" fmla="*/ 15 w 19"/>
                  <a:gd name="T39" fmla="*/ 19 h 26"/>
                  <a:gd name="T40" fmla="*/ 14 w 19"/>
                  <a:gd name="T41" fmla="*/ 16 h 26"/>
                  <a:gd name="T42" fmla="*/ 9 w 19"/>
                  <a:gd name="T43" fmla="*/ 15 h 26"/>
                  <a:gd name="T44" fmla="*/ 7 w 19"/>
                  <a:gd name="T45" fmla="*/ 14 h 26"/>
                  <a:gd name="T46" fmla="*/ 2 w 19"/>
                  <a:gd name="T47" fmla="*/ 12 h 26"/>
                  <a:gd name="T48" fmla="*/ 0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7" y="5"/>
                      <a:pt x="15" y="4"/>
                      <a:pt x="14" y="4"/>
                    </a:cubicBezTo>
                    <a:cubicBezTo>
                      <a:pt x="13" y="4"/>
                      <a:pt x="12" y="3"/>
                      <a:pt x="10" y="3"/>
                    </a:cubicBezTo>
                    <a:cubicBezTo>
                      <a:pt x="8" y="3"/>
                      <a:pt x="7" y="4"/>
                      <a:pt x="6" y="4"/>
                    </a:cubicBezTo>
                    <a:cubicBezTo>
                      <a:pt x="5" y="5"/>
                      <a:pt x="4" y="6"/>
                      <a:pt x="4" y="7"/>
                    </a:cubicBezTo>
                    <a:cubicBezTo>
                      <a:pt x="4" y="8"/>
                      <a:pt x="5" y="9"/>
                      <a:pt x="5" y="9"/>
                    </a:cubicBezTo>
                    <a:cubicBezTo>
                      <a:pt x="6" y="10"/>
                      <a:pt x="8" y="10"/>
                      <a:pt x="10" y="11"/>
                    </a:cubicBezTo>
                    <a:lnTo>
                      <a:pt x="11" y="11"/>
                    </a:lnTo>
                    <a:cubicBezTo>
                      <a:pt x="14" y="12"/>
                      <a:pt x="16" y="13"/>
                      <a:pt x="17" y="14"/>
                    </a:cubicBezTo>
                    <a:cubicBezTo>
                      <a:pt x="18" y="15"/>
                      <a:pt x="19" y="16"/>
                      <a:pt x="19" y="18"/>
                    </a:cubicBezTo>
                    <a:cubicBezTo>
                      <a:pt x="19" y="21"/>
                      <a:pt x="18" y="23"/>
                      <a:pt x="16" y="24"/>
                    </a:cubicBezTo>
                    <a:cubicBezTo>
                      <a:pt x="14" y="25"/>
                      <a:pt x="12" y="26"/>
                      <a:pt x="9" y="26"/>
                    </a:cubicBezTo>
                    <a:cubicBezTo>
                      <a:pt x="8" y="26"/>
                      <a:pt x="6" y="26"/>
                      <a:pt x="5" y="25"/>
                    </a:cubicBezTo>
                    <a:cubicBezTo>
                      <a:pt x="3" y="25"/>
                      <a:pt x="2" y="25"/>
                      <a:pt x="0" y="24"/>
                    </a:cubicBezTo>
                    <a:lnTo>
                      <a:pt x="0" y="20"/>
                    </a:lnTo>
                    <a:cubicBezTo>
                      <a:pt x="2" y="21"/>
                      <a:pt x="3" y="22"/>
                      <a:pt x="5" y="22"/>
                    </a:cubicBezTo>
                    <a:cubicBezTo>
                      <a:pt x="6" y="22"/>
                      <a:pt x="8" y="22"/>
                      <a:pt x="9" y="22"/>
                    </a:cubicBezTo>
                    <a:cubicBezTo>
                      <a:pt x="11" y="22"/>
                      <a:pt x="12" y="22"/>
                      <a:pt x="13" y="22"/>
                    </a:cubicBezTo>
                    <a:cubicBezTo>
                      <a:pt x="14" y="21"/>
                      <a:pt x="15" y="20"/>
                      <a:pt x="15" y="19"/>
                    </a:cubicBezTo>
                    <a:cubicBezTo>
                      <a:pt x="15" y="18"/>
                      <a:pt x="14" y="17"/>
                      <a:pt x="14" y="16"/>
                    </a:cubicBezTo>
                    <a:cubicBezTo>
                      <a:pt x="13" y="16"/>
                      <a:pt x="11" y="15"/>
                      <a:pt x="9" y="15"/>
                    </a:cubicBezTo>
                    <a:lnTo>
                      <a:pt x="7" y="14"/>
                    </a:lnTo>
                    <a:cubicBezTo>
                      <a:pt x="5" y="14"/>
                      <a:pt x="3" y="13"/>
                      <a:pt x="2" y="12"/>
                    </a:cubicBezTo>
                    <a:cubicBezTo>
                      <a:pt x="1" y="11"/>
                      <a:pt x="0" y="9"/>
                      <a:pt x="0" y="7"/>
                    </a:cubicBezTo>
                    <a:cubicBezTo>
                      <a:pt x="0" y="5"/>
                      <a:pt x="1" y="3"/>
                      <a:pt x="3" y="2"/>
                    </a:cubicBezTo>
                    <a:cubicBezTo>
                      <a:pt x="5" y="1"/>
                      <a:pt x="7" y="0"/>
                      <a:pt x="10" y="0"/>
                    </a:cubicBezTo>
                    <a:cubicBezTo>
                      <a:pt x="11" y="0"/>
                      <a:pt x="13" y="0"/>
                      <a:pt x="14" y="0"/>
                    </a:cubicBezTo>
                    <a:cubicBezTo>
                      <a:pt x="15" y="1"/>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3" name="Freeform 1416">
                <a:extLst>
                  <a:ext uri="{FF2B5EF4-FFF2-40B4-BE49-F238E27FC236}">
                    <a16:creationId xmlns:a16="http://schemas.microsoft.com/office/drawing/2014/main" id="{ACD0376D-F324-4EB3-BC4B-5D1CEC5759DA}"/>
                  </a:ext>
                </a:extLst>
              </p:cNvPr>
              <p:cNvSpPr>
                <a:spLocks/>
              </p:cNvSpPr>
              <p:nvPr/>
            </p:nvSpPr>
            <p:spPr bwMode="auto">
              <a:xfrm>
                <a:off x="2189" y="1848"/>
                <a:ext cx="9" cy="12"/>
              </a:xfrm>
              <a:custGeom>
                <a:avLst/>
                <a:gdLst>
                  <a:gd name="T0" fmla="*/ 19 w 19"/>
                  <a:gd name="T1" fmla="*/ 2 h 26"/>
                  <a:gd name="T2" fmla="*/ 19 w 19"/>
                  <a:gd name="T3" fmla="*/ 5 h 26"/>
                  <a:gd name="T4" fmla="*/ 16 w 19"/>
                  <a:gd name="T5" fmla="*/ 4 h 26"/>
                  <a:gd name="T6" fmla="*/ 12 w 19"/>
                  <a:gd name="T7" fmla="*/ 4 h 26"/>
                  <a:gd name="T8" fmla="*/ 6 w 19"/>
                  <a:gd name="T9" fmla="*/ 6 h 26"/>
                  <a:gd name="T10" fmla="*/ 4 w 19"/>
                  <a:gd name="T11" fmla="*/ 13 h 26"/>
                  <a:gd name="T12" fmla="*/ 6 w 19"/>
                  <a:gd name="T13" fmla="*/ 20 h 26"/>
                  <a:gd name="T14" fmla="*/ 12 w 19"/>
                  <a:gd name="T15" fmla="*/ 22 h 26"/>
                  <a:gd name="T16" fmla="*/ 16 w 19"/>
                  <a:gd name="T17" fmla="*/ 22 h 26"/>
                  <a:gd name="T18" fmla="*/ 19 w 19"/>
                  <a:gd name="T19" fmla="*/ 21 h 26"/>
                  <a:gd name="T20" fmla="*/ 19 w 19"/>
                  <a:gd name="T21" fmla="*/ 24 h 26"/>
                  <a:gd name="T22" fmla="*/ 16 w 19"/>
                  <a:gd name="T23" fmla="*/ 25 h 26"/>
                  <a:gd name="T24" fmla="*/ 12 w 19"/>
                  <a:gd name="T25" fmla="*/ 26 h 26"/>
                  <a:gd name="T26" fmla="*/ 3 w 19"/>
                  <a:gd name="T27" fmla="*/ 22 h 26"/>
                  <a:gd name="T28" fmla="*/ 0 w 19"/>
                  <a:gd name="T29" fmla="*/ 13 h 26"/>
                  <a:gd name="T30" fmla="*/ 3 w 19"/>
                  <a:gd name="T31" fmla="*/ 4 h 26"/>
                  <a:gd name="T32" fmla="*/ 12 w 19"/>
                  <a:gd name="T33" fmla="*/ 0 h 26"/>
                  <a:gd name="T34" fmla="*/ 16 w 19"/>
                  <a:gd name="T35" fmla="*/ 0 h 26"/>
                  <a:gd name="T36" fmla="*/ 19 w 19"/>
                  <a:gd name="T3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6">
                    <a:moveTo>
                      <a:pt x="19" y="2"/>
                    </a:moveTo>
                    <a:lnTo>
                      <a:pt x="19" y="5"/>
                    </a:lnTo>
                    <a:cubicBezTo>
                      <a:pt x="18" y="5"/>
                      <a:pt x="17" y="4"/>
                      <a:pt x="16" y="4"/>
                    </a:cubicBezTo>
                    <a:cubicBezTo>
                      <a:pt x="15" y="4"/>
                      <a:pt x="13" y="4"/>
                      <a:pt x="12" y="4"/>
                    </a:cubicBezTo>
                    <a:cubicBezTo>
                      <a:pt x="10" y="4"/>
                      <a:pt x="8" y="4"/>
                      <a:pt x="6" y="6"/>
                    </a:cubicBezTo>
                    <a:cubicBezTo>
                      <a:pt x="5" y="8"/>
                      <a:pt x="4" y="10"/>
                      <a:pt x="4" y="13"/>
                    </a:cubicBezTo>
                    <a:cubicBezTo>
                      <a:pt x="4" y="16"/>
                      <a:pt x="5" y="18"/>
                      <a:pt x="6" y="20"/>
                    </a:cubicBezTo>
                    <a:cubicBezTo>
                      <a:pt x="8" y="22"/>
                      <a:pt x="10" y="22"/>
                      <a:pt x="12" y="22"/>
                    </a:cubicBezTo>
                    <a:cubicBezTo>
                      <a:pt x="13" y="22"/>
                      <a:pt x="15" y="22"/>
                      <a:pt x="16" y="22"/>
                    </a:cubicBezTo>
                    <a:cubicBezTo>
                      <a:pt x="17" y="22"/>
                      <a:pt x="18" y="21"/>
                      <a:pt x="19" y="21"/>
                    </a:cubicBezTo>
                    <a:lnTo>
                      <a:pt x="19" y="24"/>
                    </a:lnTo>
                    <a:cubicBezTo>
                      <a:pt x="18" y="25"/>
                      <a:pt x="17" y="25"/>
                      <a:pt x="16" y="25"/>
                    </a:cubicBezTo>
                    <a:cubicBezTo>
                      <a:pt x="14" y="26"/>
                      <a:pt x="13" y="26"/>
                      <a:pt x="12" y="26"/>
                    </a:cubicBezTo>
                    <a:cubicBezTo>
                      <a:pt x="8" y="26"/>
                      <a:pt x="5" y="25"/>
                      <a:pt x="3" y="22"/>
                    </a:cubicBezTo>
                    <a:cubicBezTo>
                      <a:pt x="1" y="20"/>
                      <a:pt x="0" y="17"/>
                      <a:pt x="0" y="13"/>
                    </a:cubicBezTo>
                    <a:cubicBezTo>
                      <a:pt x="0" y="9"/>
                      <a:pt x="1" y="6"/>
                      <a:pt x="3" y="4"/>
                    </a:cubicBezTo>
                    <a:cubicBezTo>
                      <a:pt x="5" y="1"/>
                      <a:pt x="8" y="0"/>
                      <a:pt x="12" y="0"/>
                    </a:cubicBezTo>
                    <a:cubicBezTo>
                      <a:pt x="13" y="0"/>
                      <a:pt x="15" y="0"/>
                      <a:pt x="16" y="0"/>
                    </a:cubicBezTo>
                    <a:cubicBezTo>
                      <a:pt x="17" y="1"/>
                      <a:pt x="18" y="1"/>
                      <a:pt x="19"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4" name="Freeform 1417">
                <a:extLst>
                  <a:ext uri="{FF2B5EF4-FFF2-40B4-BE49-F238E27FC236}">
                    <a16:creationId xmlns:a16="http://schemas.microsoft.com/office/drawing/2014/main" id="{F9F010D0-F32E-4D32-A001-EA13A841D1FF}"/>
                  </a:ext>
                </a:extLst>
              </p:cNvPr>
              <p:cNvSpPr>
                <a:spLocks noEditPoints="1"/>
              </p:cNvSpPr>
              <p:nvPr/>
            </p:nvSpPr>
            <p:spPr bwMode="auto">
              <a:xfrm>
                <a:off x="220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5" name="Freeform 1418">
                <a:extLst>
                  <a:ext uri="{FF2B5EF4-FFF2-40B4-BE49-F238E27FC236}">
                    <a16:creationId xmlns:a16="http://schemas.microsoft.com/office/drawing/2014/main" id="{6E2DF9C2-B1AA-47D6-8BD3-5229A7A85415}"/>
                  </a:ext>
                </a:extLst>
              </p:cNvPr>
              <p:cNvSpPr>
                <a:spLocks/>
              </p:cNvSpPr>
              <p:nvPr/>
            </p:nvSpPr>
            <p:spPr bwMode="auto">
              <a:xfrm>
                <a:off x="2207" y="1848"/>
                <a:ext cx="11" cy="12"/>
              </a:xfrm>
              <a:custGeom>
                <a:avLst/>
                <a:gdLst>
                  <a:gd name="T0" fmla="*/ 21 w 21"/>
                  <a:gd name="T1" fmla="*/ 10 h 25"/>
                  <a:gd name="T2" fmla="*/ 21 w 21"/>
                  <a:gd name="T3" fmla="*/ 25 h 25"/>
                  <a:gd name="T4" fmla="*/ 17 w 21"/>
                  <a:gd name="T5" fmla="*/ 25 h 25"/>
                  <a:gd name="T6" fmla="*/ 17 w 21"/>
                  <a:gd name="T7" fmla="*/ 11 h 25"/>
                  <a:gd name="T8" fmla="*/ 16 w 21"/>
                  <a:gd name="T9" fmla="*/ 5 h 25"/>
                  <a:gd name="T10" fmla="*/ 12 w 21"/>
                  <a:gd name="T11" fmla="*/ 4 h 25"/>
                  <a:gd name="T12" fmla="*/ 6 w 21"/>
                  <a:gd name="T13" fmla="*/ 6 h 25"/>
                  <a:gd name="T14" fmla="*/ 4 w 21"/>
                  <a:gd name="T15" fmla="*/ 11 h 25"/>
                  <a:gd name="T16" fmla="*/ 4 w 21"/>
                  <a:gd name="T17" fmla="*/ 25 h 25"/>
                  <a:gd name="T18" fmla="*/ 0 w 21"/>
                  <a:gd name="T19" fmla="*/ 25 h 25"/>
                  <a:gd name="T20" fmla="*/ 0 w 21"/>
                  <a:gd name="T21" fmla="*/ 1 h 25"/>
                  <a:gd name="T22" fmla="*/ 4 w 21"/>
                  <a:gd name="T23" fmla="*/ 1 h 25"/>
                  <a:gd name="T24" fmla="*/ 4 w 21"/>
                  <a:gd name="T25" fmla="*/ 4 h 25"/>
                  <a:gd name="T26" fmla="*/ 8 w 21"/>
                  <a:gd name="T27" fmla="*/ 1 h 25"/>
                  <a:gd name="T28" fmla="*/ 12 w 21"/>
                  <a:gd name="T29" fmla="*/ 0 h 25"/>
                  <a:gd name="T30" fmla="*/ 19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1"/>
                    </a:lnTo>
                    <a:cubicBezTo>
                      <a:pt x="17" y="8"/>
                      <a:pt x="16" y="6"/>
                      <a:pt x="16" y="5"/>
                    </a:cubicBezTo>
                    <a:cubicBezTo>
                      <a:pt x="15" y="4"/>
                      <a:pt x="13" y="4"/>
                      <a:pt x="12" y="4"/>
                    </a:cubicBezTo>
                    <a:cubicBezTo>
                      <a:pt x="9" y="4"/>
                      <a:pt x="8" y="4"/>
                      <a:pt x="6" y="6"/>
                    </a:cubicBezTo>
                    <a:cubicBezTo>
                      <a:pt x="5" y="7"/>
                      <a:pt x="4" y="9"/>
                      <a:pt x="4" y="11"/>
                    </a:cubicBezTo>
                    <a:lnTo>
                      <a:pt x="4" y="25"/>
                    </a:lnTo>
                    <a:lnTo>
                      <a:pt x="0" y="25"/>
                    </a:lnTo>
                    <a:lnTo>
                      <a:pt x="0" y="1"/>
                    </a:lnTo>
                    <a:lnTo>
                      <a:pt x="4" y="1"/>
                    </a:lnTo>
                    <a:lnTo>
                      <a:pt x="4" y="4"/>
                    </a:lnTo>
                    <a:cubicBezTo>
                      <a:pt x="5" y="3"/>
                      <a:pt x="7" y="2"/>
                      <a:pt x="8" y="1"/>
                    </a:cubicBezTo>
                    <a:cubicBezTo>
                      <a:pt x="9" y="0"/>
                      <a:pt x="11" y="0"/>
                      <a:pt x="12" y="0"/>
                    </a:cubicBezTo>
                    <a:cubicBezTo>
                      <a:pt x="15" y="0"/>
                      <a:pt x="17" y="1"/>
                      <a:pt x="19"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6" name="Freeform 1419">
                <a:extLst>
                  <a:ext uri="{FF2B5EF4-FFF2-40B4-BE49-F238E27FC236}">
                    <a16:creationId xmlns:a16="http://schemas.microsoft.com/office/drawing/2014/main" id="{2C40611D-5814-4EFD-88B0-9A07F3850831}"/>
                  </a:ext>
                </a:extLst>
              </p:cNvPr>
              <p:cNvSpPr>
                <a:spLocks noEditPoints="1"/>
              </p:cNvSpPr>
              <p:nvPr/>
            </p:nvSpPr>
            <p:spPr bwMode="auto">
              <a:xfrm>
                <a:off x="2222" y="1848"/>
                <a:ext cx="10" cy="17"/>
              </a:xfrm>
              <a:custGeom>
                <a:avLst/>
                <a:gdLst>
                  <a:gd name="T0" fmla="*/ 17 w 21"/>
                  <a:gd name="T1" fmla="*/ 13 h 35"/>
                  <a:gd name="T2" fmla="*/ 16 w 21"/>
                  <a:gd name="T3" fmla="*/ 6 h 35"/>
                  <a:gd name="T4" fmla="*/ 11 w 21"/>
                  <a:gd name="T5" fmla="*/ 3 h 35"/>
                  <a:gd name="T6" fmla="*/ 5 w 21"/>
                  <a:gd name="T7" fmla="*/ 6 h 35"/>
                  <a:gd name="T8" fmla="*/ 4 w 21"/>
                  <a:gd name="T9" fmla="*/ 13 h 35"/>
                  <a:gd name="T10" fmla="*/ 5 w 21"/>
                  <a:gd name="T11" fmla="*/ 19 h 35"/>
                  <a:gd name="T12" fmla="*/ 11 w 21"/>
                  <a:gd name="T13" fmla="*/ 22 h 35"/>
                  <a:gd name="T14" fmla="*/ 16 w 21"/>
                  <a:gd name="T15" fmla="*/ 19 h 35"/>
                  <a:gd name="T16" fmla="*/ 17 w 21"/>
                  <a:gd name="T17" fmla="*/ 13 h 35"/>
                  <a:gd name="T18" fmla="*/ 21 w 21"/>
                  <a:gd name="T19" fmla="*/ 22 h 35"/>
                  <a:gd name="T20" fmla="*/ 19 w 21"/>
                  <a:gd name="T21" fmla="*/ 31 h 35"/>
                  <a:gd name="T22" fmla="*/ 10 w 21"/>
                  <a:gd name="T23" fmla="*/ 35 h 35"/>
                  <a:gd name="T24" fmla="*/ 6 w 21"/>
                  <a:gd name="T25" fmla="*/ 34 h 35"/>
                  <a:gd name="T26" fmla="*/ 2 w 21"/>
                  <a:gd name="T27" fmla="*/ 33 h 35"/>
                  <a:gd name="T28" fmla="*/ 2 w 21"/>
                  <a:gd name="T29" fmla="*/ 29 h 35"/>
                  <a:gd name="T30" fmla="*/ 6 w 21"/>
                  <a:gd name="T31" fmla="*/ 31 h 35"/>
                  <a:gd name="T32" fmla="*/ 9 w 21"/>
                  <a:gd name="T33" fmla="*/ 31 h 35"/>
                  <a:gd name="T34" fmla="*/ 15 w 21"/>
                  <a:gd name="T35" fmla="*/ 29 h 35"/>
                  <a:gd name="T36" fmla="*/ 17 w 21"/>
                  <a:gd name="T37" fmla="*/ 23 h 35"/>
                  <a:gd name="T38" fmla="*/ 17 w 21"/>
                  <a:gd name="T39" fmla="*/ 21 h 35"/>
                  <a:gd name="T40" fmla="*/ 14 w 21"/>
                  <a:gd name="T41" fmla="*/ 24 h 35"/>
                  <a:gd name="T42" fmla="*/ 10 w 21"/>
                  <a:gd name="T43" fmla="*/ 25 h 35"/>
                  <a:gd name="T44" fmla="*/ 2 w 21"/>
                  <a:gd name="T45" fmla="*/ 22 h 35"/>
                  <a:gd name="T46" fmla="*/ 0 w 21"/>
                  <a:gd name="T47" fmla="*/ 13 h 35"/>
                  <a:gd name="T48" fmla="*/ 2 w 21"/>
                  <a:gd name="T49" fmla="*/ 4 h 35"/>
                  <a:gd name="T50" fmla="*/ 10 w 21"/>
                  <a:gd name="T51" fmla="*/ 0 h 35"/>
                  <a:gd name="T52" fmla="*/ 14 w 21"/>
                  <a:gd name="T53" fmla="*/ 1 h 35"/>
                  <a:gd name="T54" fmla="*/ 17 w 21"/>
                  <a:gd name="T55" fmla="*/ 4 h 35"/>
                  <a:gd name="T56" fmla="*/ 17 w 21"/>
                  <a:gd name="T57" fmla="*/ 1 h 35"/>
                  <a:gd name="T58" fmla="*/ 21 w 21"/>
                  <a:gd name="T59" fmla="*/ 1 h 35"/>
                  <a:gd name="T60" fmla="*/ 21 w 21"/>
                  <a:gd name="T61"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5">
                    <a:moveTo>
                      <a:pt x="17" y="13"/>
                    </a:moveTo>
                    <a:cubicBezTo>
                      <a:pt x="17" y="10"/>
                      <a:pt x="17" y="7"/>
                      <a:pt x="16" y="6"/>
                    </a:cubicBezTo>
                    <a:cubicBezTo>
                      <a:pt x="14" y="4"/>
                      <a:pt x="13" y="3"/>
                      <a:pt x="11" y="3"/>
                    </a:cubicBezTo>
                    <a:cubicBezTo>
                      <a:pt x="8" y="3"/>
                      <a:pt x="7" y="4"/>
                      <a:pt x="5" y="6"/>
                    </a:cubicBezTo>
                    <a:cubicBezTo>
                      <a:pt x="4" y="7"/>
                      <a:pt x="4" y="10"/>
                      <a:pt x="4" y="13"/>
                    </a:cubicBezTo>
                    <a:cubicBezTo>
                      <a:pt x="4" y="16"/>
                      <a:pt x="4" y="18"/>
                      <a:pt x="5" y="19"/>
                    </a:cubicBezTo>
                    <a:cubicBezTo>
                      <a:pt x="7" y="21"/>
                      <a:pt x="8" y="22"/>
                      <a:pt x="11" y="22"/>
                    </a:cubicBezTo>
                    <a:cubicBezTo>
                      <a:pt x="13" y="22"/>
                      <a:pt x="14" y="21"/>
                      <a:pt x="16" y="19"/>
                    </a:cubicBezTo>
                    <a:cubicBezTo>
                      <a:pt x="17" y="18"/>
                      <a:pt x="17" y="16"/>
                      <a:pt x="17" y="13"/>
                    </a:cubicBezTo>
                    <a:close/>
                    <a:moveTo>
                      <a:pt x="21" y="22"/>
                    </a:moveTo>
                    <a:cubicBezTo>
                      <a:pt x="21" y="26"/>
                      <a:pt x="20" y="29"/>
                      <a:pt x="19" y="31"/>
                    </a:cubicBezTo>
                    <a:cubicBezTo>
                      <a:pt x="17" y="34"/>
                      <a:pt x="14" y="35"/>
                      <a:pt x="10" y="35"/>
                    </a:cubicBezTo>
                    <a:cubicBezTo>
                      <a:pt x="9" y="35"/>
                      <a:pt x="7" y="34"/>
                      <a:pt x="6" y="34"/>
                    </a:cubicBezTo>
                    <a:cubicBezTo>
                      <a:pt x="5" y="34"/>
                      <a:pt x="4" y="34"/>
                      <a:pt x="2" y="33"/>
                    </a:cubicBezTo>
                    <a:lnTo>
                      <a:pt x="2" y="29"/>
                    </a:lnTo>
                    <a:cubicBezTo>
                      <a:pt x="4" y="30"/>
                      <a:pt x="5" y="30"/>
                      <a:pt x="6" y="31"/>
                    </a:cubicBezTo>
                    <a:cubicBezTo>
                      <a:pt x="7" y="31"/>
                      <a:pt x="8" y="31"/>
                      <a:pt x="9" y="31"/>
                    </a:cubicBezTo>
                    <a:cubicBezTo>
                      <a:pt x="12" y="31"/>
                      <a:pt x="14" y="31"/>
                      <a:pt x="15" y="29"/>
                    </a:cubicBezTo>
                    <a:cubicBezTo>
                      <a:pt x="17" y="28"/>
                      <a:pt x="17" y="26"/>
                      <a:pt x="17" y="23"/>
                    </a:cubicBezTo>
                    <a:lnTo>
                      <a:pt x="17" y="21"/>
                    </a:lnTo>
                    <a:cubicBezTo>
                      <a:pt x="17" y="22"/>
                      <a:pt x="15" y="23"/>
                      <a:pt x="14" y="24"/>
                    </a:cubicBezTo>
                    <a:cubicBezTo>
                      <a:pt x="13" y="25"/>
                      <a:pt x="11" y="25"/>
                      <a:pt x="10" y="25"/>
                    </a:cubicBezTo>
                    <a:cubicBezTo>
                      <a:pt x="7" y="25"/>
                      <a:pt x="4" y="24"/>
                      <a:pt x="2" y="22"/>
                    </a:cubicBezTo>
                    <a:cubicBezTo>
                      <a:pt x="0" y="19"/>
                      <a:pt x="0" y="16"/>
                      <a:pt x="0" y="13"/>
                    </a:cubicBezTo>
                    <a:cubicBezTo>
                      <a:pt x="0" y="9"/>
                      <a:pt x="0" y="6"/>
                      <a:pt x="2" y="4"/>
                    </a:cubicBezTo>
                    <a:cubicBezTo>
                      <a:pt x="4" y="1"/>
                      <a:pt x="7" y="0"/>
                      <a:pt x="10" y="0"/>
                    </a:cubicBezTo>
                    <a:cubicBezTo>
                      <a:pt x="11" y="0"/>
                      <a:pt x="13" y="0"/>
                      <a:pt x="14" y="1"/>
                    </a:cubicBezTo>
                    <a:cubicBezTo>
                      <a:pt x="15" y="2"/>
                      <a:pt x="17" y="3"/>
                      <a:pt x="17" y="4"/>
                    </a:cubicBezTo>
                    <a:lnTo>
                      <a:pt x="17" y="1"/>
                    </a:lnTo>
                    <a:lnTo>
                      <a:pt x="21" y="1"/>
                    </a:lnTo>
                    <a:lnTo>
                      <a:pt x="21" y="22"/>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7" name="Freeform 1420">
                <a:extLst>
                  <a:ext uri="{FF2B5EF4-FFF2-40B4-BE49-F238E27FC236}">
                    <a16:creationId xmlns:a16="http://schemas.microsoft.com/office/drawing/2014/main" id="{F3299D9D-C3DA-478F-8E72-B12A0E2FCB87}"/>
                  </a:ext>
                </a:extLst>
              </p:cNvPr>
              <p:cNvSpPr>
                <a:spLocks noEditPoints="1"/>
              </p:cNvSpPr>
              <p:nvPr/>
            </p:nvSpPr>
            <p:spPr bwMode="auto">
              <a:xfrm>
                <a:off x="2242" y="1848"/>
                <a:ext cx="11" cy="12"/>
              </a:xfrm>
              <a:custGeom>
                <a:avLst/>
                <a:gdLst>
                  <a:gd name="T0" fmla="*/ 23 w 23"/>
                  <a:gd name="T1" fmla="*/ 12 h 26"/>
                  <a:gd name="T2" fmla="*/ 23 w 23"/>
                  <a:gd name="T3" fmla="*/ 14 h 26"/>
                  <a:gd name="T4" fmla="*/ 5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4 w 23"/>
                  <a:gd name="T25" fmla="*/ 4 h 26"/>
                  <a:gd name="T26" fmla="*/ 13 w 23"/>
                  <a:gd name="T27" fmla="*/ 0 h 26"/>
                  <a:gd name="T28" fmla="*/ 20 w 23"/>
                  <a:gd name="T29" fmla="*/ 3 h 26"/>
                  <a:gd name="T30" fmla="*/ 23 w 23"/>
                  <a:gd name="T31" fmla="*/ 12 h 26"/>
                  <a:gd name="T32" fmla="*/ 19 w 23"/>
                  <a:gd name="T33" fmla="*/ 11 h 26"/>
                  <a:gd name="T34" fmla="*/ 17 w 23"/>
                  <a:gd name="T35" fmla="*/ 5 h 26"/>
                  <a:gd name="T36" fmla="*/ 13 w 23"/>
                  <a:gd name="T37" fmla="*/ 4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5" y="14"/>
                    </a:lnTo>
                    <a:cubicBezTo>
                      <a:pt x="5" y="17"/>
                      <a:pt x="6" y="19"/>
                      <a:pt x="7" y="20"/>
                    </a:cubicBezTo>
                    <a:cubicBezTo>
                      <a:pt x="9" y="22"/>
                      <a:pt x="11" y="22"/>
                      <a:pt x="13" y="22"/>
                    </a:cubicBezTo>
                    <a:cubicBezTo>
                      <a:pt x="15" y="22"/>
                      <a:pt x="16" y="22"/>
                      <a:pt x="18" y="22"/>
                    </a:cubicBezTo>
                    <a:cubicBezTo>
                      <a:pt x="19" y="21"/>
                      <a:pt x="21" y="21"/>
                      <a:pt x="22" y="20"/>
                    </a:cubicBezTo>
                    <a:lnTo>
                      <a:pt x="22" y="24"/>
                    </a:lnTo>
                    <a:cubicBezTo>
                      <a:pt x="21" y="25"/>
                      <a:pt x="19" y="25"/>
                      <a:pt x="18" y="25"/>
                    </a:cubicBezTo>
                    <a:cubicBezTo>
                      <a:pt x="16" y="26"/>
                      <a:pt x="15" y="26"/>
                      <a:pt x="13" y="26"/>
                    </a:cubicBezTo>
                    <a:cubicBezTo>
                      <a:pt x="9" y="26"/>
                      <a:pt x="6" y="25"/>
                      <a:pt x="4" y="22"/>
                    </a:cubicBezTo>
                    <a:cubicBezTo>
                      <a:pt x="2" y="20"/>
                      <a:pt x="0" y="17"/>
                      <a:pt x="0" y="13"/>
                    </a:cubicBezTo>
                    <a:cubicBezTo>
                      <a:pt x="0" y="9"/>
                      <a:pt x="2" y="6"/>
                      <a:pt x="4" y="4"/>
                    </a:cubicBezTo>
                    <a:cubicBezTo>
                      <a:pt x="6" y="1"/>
                      <a:pt x="9" y="0"/>
                      <a:pt x="13" y="0"/>
                    </a:cubicBezTo>
                    <a:cubicBezTo>
                      <a:pt x="16" y="0"/>
                      <a:pt x="18" y="1"/>
                      <a:pt x="20" y="3"/>
                    </a:cubicBezTo>
                    <a:cubicBezTo>
                      <a:pt x="22" y="5"/>
                      <a:pt x="23" y="8"/>
                      <a:pt x="23" y="12"/>
                    </a:cubicBezTo>
                    <a:close/>
                    <a:moveTo>
                      <a:pt x="19" y="11"/>
                    </a:moveTo>
                    <a:cubicBezTo>
                      <a:pt x="19" y="9"/>
                      <a:pt x="19" y="7"/>
                      <a:pt x="17" y="5"/>
                    </a:cubicBezTo>
                    <a:cubicBezTo>
                      <a:pt x="16" y="4"/>
                      <a:pt x="15" y="4"/>
                      <a:pt x="13" y="4"/>
                    </a:cubicBezTo>
                    <a:cubicBezTo>
                      <a:pt x="10" y="4"/>
                      <a:pt x="9" y="4"/>
                      <a:pt x="7" y="5"/>
                    </a:cubicBezTo>
                    <a:cubicBezTo>
                      <a:pt x="6" y="7"/>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8" name="Rectangle 1421">
                <a:extLst>
                  <a:ext uri="{FF2B5EF4-FFF2-40B4-BE49-F238E27FC236}">
                    <a16:creationId xmlns:a16="http://schemas.microsoft.com/office/drawing/2014/main" id="{0D4048EF-8501-4376-81B0-E4AA967D4C31}"/>
                  </a:ext>
                </a:extLst>
              </p:cNvPr>
              <p:cNvSpPr>
                <a:spLocks noChangeArrowheads="1"/>
              </p:cNvSpPr>
              <p:nvPr/>
            </p:nvSpPr>
            <p:spPr bwMode="auto">
              <a:xfrm>
                <a:off x="2256" y="1844"/>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29" name="Freeform 1422">
                <a:extLst>
                  <a:ext uri="{FF2B5EF4-FFF2-40B4-BE49-F238E27FC236}">
                    <a16:creationId xmlns:a16="http://schemas.microsoft.com/office/drawing/2014/main" id="{0C100E53-DC0B-4482-81FF-B6B1ACA3F9C3}"/>
                  </a:ext>
                </a:extLst>
              </p:cNvPr>
              <p:cNvSpPr>
                <a:spLocks noEditPoints="1"/>
              </p:cNvSpPr>
              <p:nvPr/>
            </p:nvSpPr>
            <p:spPr bwMode="auto">
              <a:xfrm>
                <a:off x="226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0" name="Freeform 1423">
                <a:extLst>
                  <a:ext uri="{FF2B5EF4-FFF2-40B4-BE49-F238E27FC236}">
                    <a16:creationId xmlns:a16="http://schemas.microsoft.com/office/drawing/2014/main" id="{44CC11FF-2AF4-4FBE-A20F-96E54123524D}"/>
                  </a:ext>
                </a:extLst>
              </p:cNvPr>
              <p:cNvSpPr>
                <a:spLocks/>
              </p:cNvSpPr>
              <p:nvPr/>
            </p:nvSpPr>
            <p:spPr bwMode="auto">
              <a:xfrm>
                <a:off x="2267" y="1845"/>
                <a:ext cx="7" cy="15"/>
              </a:xfrm>
              <a:custGeom>
                <a:avLst/>
                <a:gdLst>
                  <a:gd name="T0" fmla="*/ 7 w 15"/>
                  <a:gd name="T1" fmla="*/ 0 h 31"/>
                  <a:gd name="T2" fmla="*/ 7 w 15"/>
                  <a:gd name="T3" fmla="*/ 7 h 31"/>
                  <a:gd name="T4" fmla="*/ 15 w 15"/>
                  <a:gd name="T5" fmla="*/ 7 h 31"/>
                  <a:gd name="T6" fmla="*/ 15 w 15"/>
                  <a:gd name="T7" fmla="*/ 10 h 31"/>
                  <a:gd name="T8" fmla="*/ 7 w 15"/>
                  <a:gd name="T9" fmla="*/ 10 h 31"/>
                  <a:gd name="T10" fmla="*/ 7 w 15"/>
                  <a:gd name="T11" fmla="*/ 23 h 31"/>
                  <a:gd name="T12" fmla="*/ 7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3 w 15"/>
                  <a:gd name="T25" fmla="*/ 23 h 31"/>
                  <a:gd name="T26" fmla="*/ 3 w 15"/>
                  <a:gd name="T27" fmla="*/ 10 h 31"/>
                  <a:gd name="T28" fmla="*/ 0 w 15"/>
                  <a:gd name="T29" fmla="*/ 10 h 31"/>
                  <a:gd name="T30" fmla="*/ 0 w 15"/>
                  <a:gd name="T31" fmla="*/ 7 h 31"/>
                  <a:gd name="T32" fmla="*/ 3 w 15"/>
                  <a:gd name="T33" fmla="*/ 7 h 31"/>
                  <a:gd name="T34" fmla="*/ 3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7"/>
                    </a:lnTo>
                    <a:lnTo>
                      <a:pt x="15" y="7"/>
                    </a:lnTo>
                    <a:lnTo>
                      <a:pt x="15" y="10"/>
                    </a:lnTo>
                    <a:lnTo>
                      <a:pt x="7" y="10"/>
                    </a:lnTo>
                    <a:lnTo>
                      <a:pt x="7" y="23"/>
                    </a:lnTo>
                    <a:cubicBezTo>
                      <a:pt x="7" y="25"/>
                      <a:pt x="7" y="26"/>
                      <a:pt x="7" y="27"/>
                    </a:cubicBezTo>
                    <a:cubicBezTo>
                      <a:pt x="8" y="28"/>
                      <a:pt x="9" y="28"/>
                      <a:pt x="11" y="28"/>
                    </a:cubicBezTo>
                    <a:lnTo>
                      <a:pt x="15" y="28"/>
                    </a:lnTo>
                    <a:lnTo>
                      <a:pt x="15" y="31"/>
                    </a:lnTo>
                    <a:lnTo>
                      <a:pt x="11" y="31"/>
                    </a:lnTo>
                    <a:cubicBezTo>
                      <a:pt x="8" y="31"/>
                      <a:pt x="6" y="31"/>
                      <a:pt x="4" y="29"/>
                    </a:cubicBezTo>
                    <a:cubicBezTo>
                      <a:pt x="3" y="28"/>
                      <a:pt x="3" y="26"/>
                      <a:pt x="3" y="23"/>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1" name="Freeform 1424">
                <a:extLst>
                  <a:ext uri="{FF2B5EF4-FFF2-40B4-BE49-F238E27FC236}">
                    <a16:creationId xmlns:a16="http://schemas.microsoft.com/office/drawing/2014/main" id="{5234A54C-A210-4636-81D4-F3808BD596D2}"/>
                  </a:ext>
                </a:extLst>
              </p:cNvPr>
              <p:cNvSpPr>
                <a:spLocks/>
              </p:cNvSpPr>
              <p:nvPr/>
            </p:nvSpPr>
            <p:spPr bwMode="auto">
              <a:xfrm>
                <a:off x="2277" y="1858"/>
                <a:ext cx="3" cy="4"/>
              </a:xfrm>
              <a:custGeom>
                <a:avLst/>
                <a:gdLst>
                  <a:gd name="T0" fmla="*/ 2 w 6"/>
                  <a:gd name="T1" fmla="*/ 0 h 10"/>
                  <a:gd name="T2" fmla="*/ 6 w 6"/>
                  <a:gd name="T3" fmla="*/ 0 h 10"/>
                  <a:gd name="T4" fmla="*/ 6 w 6"/>
                  <a:gd name="T5" fmla="*/ 3 h 10"/>
                  <a:gd name="T6" fmla="*/ 3 w 6"/>
                  <a:gd name="T7" fmla="*/ 10 h 10"/>
                  <a:gd name="T8" fmla="*/ 0 w 6"/>
                  <a:gd name="T9" fmla="*/ 10 h 10"/>
                  <a:gd name="T10" fmla="*/ 2 w 6"/>
                  <a:gd name="T11" fmla="*/ 3 h 10"/>
                  <a:gd name="T12" fmla="*/ 2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0"/>
                    </a:moveTo>
                    <a:lnTo>
                      <a:pt x="6" y="0"/>
                    </a:lnTo>
                    <a:lnTo>
                      <a:pt x="6" y="3"/>
                    </a:lnTo>
                    <a:lnTo>
                      <a:pt x="3" y="10"/>
                    </a:lnTo>
                    <a:lnTo>
                      <a:pt x="0" y="10"/>
                    </a:lnTo>
                    <a:lnTo>
                      <a:pt x="2" y="3"/>
                    </a:lnTo>
                    <a:lnTo>
                      <a:pt x="2"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2" name="Freeform 1425">
                <a:extLst>
                  <a:ext uri="{FF2B5EF4-FFF2-40B4-BE49-F238E27FC236}">
                    <a16:creationId xmlns:a16="http://schemas.microsoft.com/office/drawing/2014/main" id="{2442C313-BC64-4914-885C-EB0347F4663D}"/>
                  </a:ext>
                </a:extLst>
              </p:cNvPr>
              <p:cNvSpPr>
                <a:spLocks/>
              </p:cNvSpPr>
              <p:nvPr/>
            </p:nvSpPr>
            <p:spPr bwMode="auto">
              <a:xfrm>
                <a:off x="2287" y="1848"/>
                <a:ext cx="9" cy="12"/>
              </a:xfrm>
              <a:custGeom>
                <a:avLst/>
                <a:gdLst>
                  <a:gd name="T0" fmla="*/ 18 w 19"/>
                  <a:gd name="T1" fmla="*/ 1 h 26"/>
                  <a:gd name="T2" fmla="*/ 18 w 19"/>
                  <a:gd name="T3" fmla="*/ 5 h 26"/>
                  <a:gd name="T4" fmla="*/ 14 w 19"/>
                  <a:gd name="T5" fmla="*/ 4 h 26"/>
                  <a:gd name="T6" fmla="*/ 10 w 19"/>
                  <a:gd name="T7" fmla="*/ 3 h 26"/>
                  <a:gd name="T8" fmla="*/ 6 w 19"/>
                  <a:gd name="T9" fmla="*/ 4 h 26"/>
                  <a:gd name="T10" fmla="*/ 4 w 19"/>
                  <a:gd name="T11" fmla="*/ 7 h 26"/>
                  <a:gd name="T12" fmla="*/ 5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3 w 19"/>
                  <a:gd name="T37" fmla="*/ 22 h 26"/>
                  <a:gd name="T38" fmla="*/ 15 w 19"/>
                  <a:gd name="T39" fmla="*/ 19 h 26"/>
                  <a:gd name="T40" fmla="*/ 14 w 19"/>
                  <a:gd name="T41" fmla="*/ 16 h 26"/>
                  <a:gd name="T42" fmla="*/ 9 w 19"/>
                  <a:gd name="T43" fmla="*/ 15 h 26"/>
                  <a:gd name="T44" fmla="*/ 7 w 19"/>
                  <a:gd name="T45" fmla="*/ 14 h 26"/>
                  <a:gd name="T46" fmla="*/ 2 w 19"/>
                  <a:gd name="T47" fmla="*/ 12 h 26"/>
                  <a:gd name="T48" fmla="*/ 0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6" y="5"/>
                      <a:pt x="15" y="4"/>
                      <a:pt x="14" y="4"/>
                    </a:cubicBezTo>
                    <a:cubicBezTo>
                      <a:pt x="13" y="4"/>
                      <a:pt x="12" y="3"/>
                      <a:pt x="10" y="3"/>
                    </a:cubicBezTo>
                    <a:cubicBezTo>
                      <a:pt x="8" y="3"/>
                      <a:pt x="7" y="4"/>
                      <a:pt x="6" y="4"/>
                    </a:cubicBezTo>
                    <a:cubicBezTo>
                      <a:pt x="5" y="5"/>
                      <a:pt x="4" y="6"/>
                      <a:pt x="4" y="7"/>
                    </a:cubicBezTo>
                    <a:cubicBezTo>
                      <a:pt x="4" y="8"/>
                      <a:pt x="5" y="9"/>
                      <a:pt x="5" y="9"/>
                    </a:cubicBezTo>
                    <a:cubicBezTo>
                      <a:pt x="6" y="10"/>
                      <a:pt x="7" y="10"/>
                      <a:pt x="10" y="11"/>
                    </a:cubicBezTo>
                    <a:lnTo>
                      <a:pt x="11" y="11"/>
                    </a:lnTo>
                    <a:cubicBezTo>
                      <a:pt x="14" y="12"/>
                      <a:pt x="16" y="13"/>
                      <a:pt x="17" y="14"/>
                    </a:cubicBezTo>
                    <a:cubicBezTo>
                      <a:pt x="18" y="15"/>
                      <a:pt x="19" y="16"/>
                      <a:pt x="19" y="18"/>
                    </a:cubicBezTo>
                    <a:cubicBezTo>
                      <a:pt x="19" y="21"/>
                      <a:pt x="18" y="23"/>
                      <a:pt x="16" y="24"/>
                    </a:cubicBezTo>
                    <a:cubicBezTo>
                      <a:pt x="14" y="25"/>
                      <a:pt x="12" y="26"/>
                      <a:pt x="9" y="26"/>
                    </a:cubicBezTo>
                    <a:cubicBezTo>
                      <a:pt x="7" y="26"/>
                      <a:pt x="6" y="26"/>
                      <a:pt x="5" y="25"/>
                    </a:cubicBezTo>
                    <a:cubicBezTo>
                      <a:pt x="3" y="25"/>
                      <a:pt x="2" y="25"/>
                      <a:pt x="0" y="24"/>
                    </a:cubicBezTo>
                    <a:lnTo>
                      <a:pt x="0" y="20"/>
                    </a:lnTo>
                    <a:cubicBezTo>
                      <a:pt x="2" y="21"/>
                      <a:pt x="3" y="22"/>
                      <a:pt x="5" y="22"/>
                    </a:cubicBezTo>
                    <a:cubicBezTo>
                      <a:pt x="6" y="22"/>
                      <a:pt x="7" y="22"/>
                      <a:pt x="9" y="22"/>
                    </a:cubicBezTo>
                    <a:cubicBezTo>
                      <a:pt x="11" y="22"/>
                      <a:pt x="12" y="22"/>
                      <a:pt x="13" y="22"/>
                    </a:cubicBezTo>
                    <a:cubicBezTo>
                      <a:pt x="14" y="21"/>
                      <a:pt x="15" y="20"/>
                      <a:pt x="15" y="19"/>
                    </a:cubicBezTo>
                    <a:cubicBezTo>
                      <a:pt x="15" y="18"/>
                      <a:pt x="14" y="17"/>
                      <a:pt x="14" y="16"/>
                    </a:cubicBezTo>
                    <a:cubicBezTo>
                      <a:pt x="13" y="16"/>
                      <a:pt x="11" y="15"/>
                      <a:pt x="9" y="15"/>
                    </a:cubicBezTo>
                    <a:lnTo>
                      <a:pt x="7" y="14"/>
                    </a:lnTo>
                    <a:cubicBezTo>
                      <a:pt x="5" y="14"/>
                      <a:pt x="3" y="13"/>
                      <a:pt x="2" y="12"/>
                    </a:cubicBezTo>
                    <a:cubicBezTo>
                      <a:pt x="1" y="11"/>
                      <a:pt x="0" y="9"/>
                      <a:pt x="0" y="7"/>
                    </a:cubicBezTo>
                    <a:cubicBezTo>
                      <a:pt x="0" y="5"/>
                      <a:pt x="1" y="3"/>
                      <a:pt x="3" y="2"/>
                    </a:cubicBezTo>
                    <a:cubicBezTo>
                      <a:pt x="4" y="1"/>
                      <a:pt x="7" y="0"/>
                      <a:pt x="10" y="0"/>
                    </a:cubicBezTo>
                    <a:cubicBezTo>
                      <a:pt x="11" y="0"/>
                      <a:pt x="13" y="0"/>
                      <a:pt x="14" y="0"/>
                    </a:cubicBezTo>
                    <a:cubicBezTo>
                      <a:pt x="15" y="1"/>
                      <a:pt x="16"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3" name="Freeform 1426">
                <a:extLst>
                  <a:ext uri="{FF2B5EF4-FFF2-40B4-BE49-F238E27FC236}">
                    <a16:creationId xmlns:a16="http://schemas.microsoft.com/office/drawing/2014/main" id="{A8F57156-2BE2-4944-804B-D79EC60BB38F}"/>
                  </a:ext>
                </a:extLst>
              </p:cNvPr>
              <p:cNvSpPr>
                <a:spLocks noEditPoints="1"/>
              </p:cNvSpPr>
              <p:nvPr/>
            </p:nvSpPr>
            <p:spPr bwMode="auto">
              <a:xfrm>
                <a:off x="2298" y="1848"/>
                <a:ext cx="11" cy="12"/>
              </a:xfrm>
              <a:custGeom>
                <a:avLst/>
                <a:gdLst>
                  <a:gd name="T0" fmla="*/ 22 w 22"/>
                  <a:gd name="T1" fmla="*/ 12 h 26"/>
                  <a:gd name="T2" fmla="*/ 22 w 22"/>
                  <a:gd name="T3" fmla="*/ 14 h 26"/>
                  <a:gd name="T4" fmla="*/ 4 w 22"/>
                  <a:gd name="T5" fmla="*/ 14 h 26"/>
                  <a:gd name="T6" fmla="*/ 6 w 22"/>
                  <a:gd name="T7" fmla="*/ 20 h 26"/>
                  <a:gd name="T8" fmla="*/ 13 w 22"/>
                  <a:gd name="T9" fmla="*/ 22 h 26"/>
                  <a:gd name="T10" fmla="*/ 17 w 22"/>
                  <a:gd name="T11" fmla="*/ 22 h 26"/>
                  <a:gd name="T12" fmla="*/ 21 w 22"/>
                  <a:gd name="T13" fmla="*/ 20 h 26"/>
                  <a:gd name="T14" fmla="*/ 21 w 22"/>
                  <a:gd name="T15" fmla="*/ 24 h 26"/>
                  <a:gd name="T16" fmla="*/ 17 w 22"/>
                  <a:gd name="T17" fmla="*/ 25 h 26"/>
                  <a:gd name="T18" fmla="*/ 12 w 22"/>
                  <a:gd name="T19" fmla="*/ 26 h 26"/>
                  <a:gd name="T20" fmla="*/ 3 w 22"/>
                  <a:gd name="T21" fmla="*/ 22 h 26"/>
                  <a:gd name="T22" fmla="*/ 0 w 22"/>
                  <a:gd name="T23" fmla="*/ 13 h 26"/>
                  <a:gd name="T24" fmla="*/ 3 w 22"/>
                  <a:gd name="T25" fmla="*/ 4 h 26"/>
                  <a:gd name="T26" fmla="*/ 12 w 22"/>
                  <a:gd name="T27" fmla="*/ 0 h 26"/>
                  <a:gd name="T28" fmla="*/ 19 w 22"/>
                  <a:gd name="T29" fmla="*/ 3 h 26"/>
                  <a:gd name="T30" fmla="*/ 22 w 22"/>
                  <a:gd name="T31" fmla="*/ 12 h 26"/>
                  <a:gd name="T32" fmla="*/ 18 w 22"/>
                  <a:gd name="T33" fmla="*/ 11 h 26"/>
                  <a:gd name="T34" fmla="*/ 16 w 22"/>
                  <a:gd name="T35" fmla="*/ 5 h 26"/>
                  <a:gd name="T36" fmla="*/ 12 w 22"/>
                  <a:gd name="T37" fmla="*/ 4 h 26"/>
                  <a:gd name="T38" fmla="*/ 6 w 22"/>
                  <a:gd name="T39" fmla="*/ 5 h 26"/>
                  <a:gd name="T40" fmla="*/ 4 w 22"/>
                  <a:gd name="T41" fmla="*/ 11 h 26"/>
                  <a:gd name="T42" fmla="*/ 18 w 22"/>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22" y="12"/>
                    </a:moveTo>
                    <a:lnTo>
                      <a:pt x="22" y="14"/>
                    </a:lnTo>
                    <a:lnTo>
                      <a:pt x="4" y="14"/>
                    </a:lnTo>
                    <a:cubicBezTo>
                      <a:pt x="4" y="17"/>
                      <a:pt x="5" y="19"/>
                      <a:pt x="6" y="20"/>
                    </a:cubicBezTo>
                    <a:cubicBezTo>
                      <a:pt x="8" y="22"/>
                      <a:pt x="10" y="22"/>
                      <a:pt x="13" y="22"/>
                    </a:cubicBezTo>
                    <a:cubicBezTo>
                      <a:pt x="14" y="22"/>
                      <a:pt x="16" y="22"/>
                      <a:pt x="17" y="22"/>
                    </a:cubicBezTo>
                    <a:cubicBezTo>
                      <a:pt x="19" y="21"/>
                      <a:pt x="20" y="21"/>
                      <a:pt x="21" y="20"/>
                    </a:cubicBezTo>
                    <a:lnTo>
                      <a:pt x="21" y="24"/>
                    </a:lnTo>
                    <a:cubicBezTo>
                      <a:pt x="20" y="25"/>
                      <a:pt x="18" y="25"/>
                      <a:pt x="17" y="25"/>
                    </a:cubicBezTo>
                    <a:cubicBezTo>
                      <a:pt x="15" y="26"/>
                      <a:pt x="14" y="26"/>
                      <a:pt x="12" y="26"/>
                    </a:cubicBezTo>
                    <a:cubicBezTo>
                      <a:pt x="8" y="26"/>
                      <a:pt x="5" y="25"/>
                      <a:pt x="3" y="22"/>
                    </a:cubicBezTo>
                    <a:cubicBezTo>
                      <a:pt x="1" y="20"/>
                      <a:pt x="0" y="17"/>
                      <a:pt x="0" y="13"/>
                    </a:cubicBezTo>
                    <a:cubicBezTo>
                      <a:pt x="0" y="9"/>
                      <a:pt x="1" y="6"/>
                      <a:pt x="3" y="4"/>
                    </a:cubicBezTo>
                    <a:cubicBezTo>
                      <a:pt x="5" y="1"/>
                      <a:pt x="8" y="0"/>
                      <a:pt x="12" y="0"/>
                    </a:cubicBezTo>
                    <a:cubicBezTo>
                      <a:pt x="15" y="0"/>
                      <a:pt x="18" y="1"/>
                      <a:pt x="19" y="3"/>
                    </a:cubicBezTo>
                    <a:cubicBezTo>
                      <a:pt x="21" y="5"/>
                      <a:pt x="22" y="8"/>
                      <a:pt x="22" y="12"/>
                    </a:cubicBezTo>
                    <a:close/>
                    <a:moveTo>
                      <a:pt x="18" y="11"/>
                    </a:moveTo>
                    <a:cubicBezTo>
                      <a:pt x="18" y="9"/>
                      <a:pt x="18" y="7"/>
                      <a:pt x="16" y="5"/>
                    </a:cubicBezTo>
                    <a:cubicBezTo>
                      <a:pt x="15" y="4"/>
                      <a:pt x="14" y="4"/>
                      <a:pt x="12" y="4"/>
                    </a:cubicBezTo>
                    <a:cubicBezTo>
                      <a:pt x="9" y="4"/>
                      <a:pt x="8" y="4"/>
                      <a:pt x="6" y="5"/>
                    </a:cubicBezTo>
                    <a:cubicBezTo>
                      <a:pt x="5" y="7"/>
                      <a:pt x="4" y="8"/>
                      <a:pt x="4" y="11"/>
                    </a:cubicBezTo>
                    <a:lnTo>
                      <a:pt x="18"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4" name="Freeform 1427">
                <a:extLst>
                  <a:ext uri="{FF2B5EF4-FFF2-40B4-BE49-F238E27FC236}">
                    <a16:creationId xmlns:a16="http://schemas.microsoft.com/office/drawing/2014/main" id="{B8083AAF-BF38-4A6B-80B1-2B986FF79D2B}"/>
                  </a:ext>
                </a:extLst>
              </p:cNvPr>
              <p:cNvSpPr>
                <a:spLocks noEditPoints="1"/>
              </p:cNvSpPr>
              <p:nvPr/>
            </p:nvSpPr>
            <p:spPr bwMode="auto">
              <a:xfrm>
                <a:off x="2311" y="1844"/>
                <a:ext cx="11"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1 h 35"/>
                  <a:gd name="T12" fmla="*/ 15 w 22"/>
                  <a:gd name="T13" fmla="*/ 34 h 35"/>
                  <a:gd name="T14" fmla="*/ 10 w 22"/>
                  <a:gd name="T15" fmla="*/ 35 h 35"/>
                  <a:gd name="T16" fmla="*/ 3 w 22"/>
                  <a:gd name="T17" fmla="*/ 31 h 35"/>
                  <a:gd name="T18" fmla="*/ 0 w 22"/>
                  <a:gd name="T19" fmla="*/ 22 h 35"/>
                  <a:gd name="T20" fmla="*/ 3 w 22"/>
                  <a:gd name="T21" fmla="*/ 13 h 35"/>
                  <a:gd name="T22" fmla="*/ 10 w 22"/>
                  <a:gd name="T23" fmla="*/ 9 h 35"/>
                  <a:gd name="T24" fmla="*/ 15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1"/>
                    </a:lnTo>
                    <a:cubicBezTo>
                      <a:pt x="17" y="32"/>
                      <a:pt x="16" y="33"/>
                      <a:pt x="15" y="34"/>
                    </a:cubicBezTo>
                    <a:cubicBezTo>
                      <a:pt x="13" y="34"/>
                      <a:pt x="12" y="35"/>
                      <a:pt x="10" y="35"/>
                    </a:cubicBezTo>
                    <a:cubicBezTo>
                      <a:pt x="7" y="35"/>
                      <a:pt x="5" y="34"/>
                      <a:pt x="3" y="31"/>
                    </a:cubicBezTo>
                    <a:cubicBezTo>
                      <a:pt x="1" y="29"/>
                      <a:pt x="0" y="26"/>
                      <a:pt x="0" y="22"/>
                    </a:cubicBezTo>
                    <a:cubicBezTo>
                      <a:pt x="0" y="18"/>
                      <a:pt x="1" y="15"/>
                      <a:pt x="3" y="13"/>
                    </a:cubicBezTo>
                    <a:cubicBezTo>
                      <a:pt x="5" y="10"/>
                      <a:pt x="7" y="9"/>
                      <a:pt x="10" y="9"/>
                    </a:cubicBezTo>
                    <a:cubicBezTo>
                      <a:pt x="12" y="9"/>
                      <a:pt x="13" y="9"/>
                      <a:pt x="15" y="10"/>
                    </a:cubicBezTo>
                    <a:cubicBezTo>
                      <a:pt x="16" y="11"/>
                      <a:pt x="17" y="12"/>
                      <a:pt x="18" y="13"/>
                    </a:cubicBezTo>
                    <a:close/>
                    <a:moveTo>
                      <a:pt x="4" y="22"/>
                    </a:moveTo>
                    <a:cubicBezTo>
                      <a:pt x="4" y="25"/>
                      <a:pt x="5" y="27"/>
                      <a:pt x="6" y="29"/>
                    </a:cubicBezTo>
                    <a:cubicBezTo>
                      <a:pt x="7" y="31"/>
                      <a:pt x="9" y="31"/>
                      <a:pt x="11" y="31"/>
                    </a:cubicBezTo>
                    <a:cubicBezTo>
                      <a:pt x="13" y="31"/>
                      <a:pt x="15" y="31"/>
                      <a:pt x="16" y="29"/>
                    </a:cubicBezTo>
                    <a:cubicBezTo>
                      <a:pt x="17" y="27"/>
                      <a:pt x="18" y="25"/>
                      <a:pt x="18" y="22"/>
                    </a:cubicBezTo>
                    <a:cubicBezTo>
                      <a:pt x="18" y="19"/>
                      <a:pt x="17" y="17"/>
                      <a:pt x="16" y="15"/>
                    </a:cubicBezTo>
                    <a:cubicBezTo>
                      <a:pt x="15" y="13"/>
                      <a:pt x="13" y="12"/>
                      <a:pt x="11" y="12"/>
                    </a:cubicBezTo>
                    <a:cubicBezTo>
                      <a:pt x="9" y="12"/>
                      <a:pt x="7" y="13"/>
                      <a:pt x="6" y="15"/>
                    </a:cubicBezTo>
                    <a:cubicBezTo>
                      <a:pt x="5" y="17"/>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5" name="Freeform 1428">
                <a:extLst>
                  <a:ext uri="{FF2B5EF4-FFF2-40B4-BE49-F238E27FC236}">
                    <a16:creationId xmlns:a16="http://schemas.microsoft.com/office/drawing/2014/main" id="{F9AFFB74-FB7F-4FD8-92DF-C7AB8176EE0D}"/>
                  </a:ext>
                </a:extLst>
              </p:cNvPr>
              <p:cNvSpPr>
                <a:spLocks noEditPoints="1"/>
              </p:cNvSpPr>
              <p:nvPr/>
            </p:nvSpPr>
            <p:spPr bwMode="auto">
              <a:xfrm>
                <a:off x="2332" y="1844"/>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1 h 35"/>
                  <a:gd name="T12" fmla="*/ 14 w 22"/>
                  <a:gd name="T13" fmla="*/ 34 h 35"/>
                  <a:gd name="T14" fmla="*/ 10 w 22"/>
                  <a:gd name="T15" fmla="*/ 35 h 35"/>
                  <a:gd name="T16" fmla="*/ 2 w 22"/>
                  <a:gd name="T17" fmla="*/ 31 h 35"/>
                  <a:gd name="T18" fmla="*/ 0 w 22"/>
                  <a:gd name="T19" fmla="*/ 22 h 35"/>
                  <a:gd name="T20" fmla="*/ 2 w 22"/>
                  <a:gd name="T21" fmla="*/ 13 h 35"/>
                  <a:gd name="T22" fmla="*/ 10 w 22"/>
                  <a:gd name="T23" fmla="*/ 9 h 35"/>
                  <a:gd name="T24" fmla="*/ 14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1"/>
                    </a:lnTo>
                    <a:cubicBezTo>
                      <a:pt x="17" y="32"/>
                      <a:pt x="16" y="33"/>
                      <a:pt x="14" y="34"/>
                    </a:cubicBezTo>
                    <a:cubicBezTo>
                      <a:pt x="13" y="34"/>
                      <a:pt x="12" y="35"/>
                      <a:pt x="10" y="35"/>
                    </a:cubicBezTo>
                    <a:cubicBezTo>
                      <a:pt x="7" y="35"/>
                      <a:pt x="4" y="34"/>
                      <a:pt x="2" y="31"/>
                    </a:cubicBezTo>
                    <a:cubicBezTo>
                      <a:pt x="1" y="29"/>
                      <a:pt x="0" y="26"/>
                      <a:pt x="0" y="22"/>
                    </a:cubicBezTo>
                    <a:cubicBezTo>
                      <a:pt x="0" y="18"/>
                      <a:pt x="1" y="15"/>
                      <a:pt x="2" y="13"/>
                    </a:cubicBezTo>
                    <a:cubicBezTo>
                      <a:pt x="4" y="10"/>
                      <a:pt x="7" y="9"/>
                      <a:pt x="10" y="9"/>
                    </a:cubicBezTo>
                    <a:cubicBezTo>
                      <a:pt x="12" y="9"/>
                      <a:pt x="13" y="9"/>
                      <a:pt x="14" y="10"/>
                    </a:cubicBezTo>
                    <a:cubicBezTo>
                      <a:pt x="16" y="11"/>
                      <a:pt x="17" y="12"/>
                      <a:pt x="18" y="13"/>
                    </a:cubicBezTo>
                    <a:close/>
                    <a:moveTo>
                      <a:pt x="4" y="22"/>
                    </a:moveTo>
                    <a:cubicBezTo>
                      <a:pt x="4" y="25"/>
                      <a:pt x="4" y="27"/>
                      <a:pt x="6" y="29"/>
                    </a:cubicBezTo>
                    <a:cubicBezTo>
                      <a:pt x="7" y="31"/>
                      <a:pt x="9" y="31"/>
                      <a:pt x="11" y="31"/>
                    </a:cubicBezTo>
                    <a:cubicBezTo>
                      <a:pt x="13" y="31"/>
                      <a:pt x="15" y="31"/>
                      <a:pt x="16" y="29"/>
                    </a:cubicBezTo>
                    <a:cubicBezTo>
                      <a:pt x="17" y="27"/>
                      <a:pt x="18" y="25"/>
                      <a:pt x="18" y="22"/>
                    </a:cubicBezTo>
                    <a:cubicBezTo>
                      <a:pt x="18" y="19"/>
                      <a:pt x="17" y="17"/>
                      <a:pt x="16" y="15"/>
                    </a:cubicBezTo>
                    <a:cubicBezTo>
                      <a:pt x="15" y="13"/>
                      <a:pt x="13" y="12"/>
                      <a:pt x="11" y="12"/>
                    </a:cubicBezTo>
                    <a:cubicBezTo>
                      <a:pt x="9" y="12"/>
                      <a:pt x="7" y="13"/>
                      <a:pt x="6" y="15"/>
                    </a:cubicBezTo>
                    <a:cubicBezTo>
                      <a:pt x="4" y="17"/>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6" name="Freeform 1429">
                <a:extLst>
                  <a:ext uri="{FF2B5EF4-FFF2-40B4-BE49-F238E27FC236}">
                    <a16:creationId xmlns:a16="http://schemas.microsoft.com/office/drawing/2014/main" id="{D2EAC1E0-98F1-4DF3-9AC8-F359CD7AE184}"/>
                  </a:ext>
                </a:extLst>
              </p:cNvPr>
              <p:cNvSpPr>
                <a:spLocks noEditPoints="1"/>
              </p:cNvSpPr>
              <p:nvPr/>
            </p:nvSpPr>
            <p:spPr bwMode="auto">
              <a:xfrm>
                <a:off x="2347"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7" name="Freeform 1430">
                <a:extLst>
                  <a:ext uri="{FF2B5EF4-FFF2-40B4-BE49-F238E27FC236}">
                    <a16:creationId xmlns:a16="http://schemas.microsoft.com/office/drawing/2014/main" id="{FB1B61BA-57D4-4697-BE2B-22E5E3A61117}"/>
                  </a:ext>
                </a:extLst>
              </p:cNvPr>
              <p:cNvSpPr>
                <a:spLocks noEditPoints="1"/>
              </p:cNvSpPr>
              <p:nvPr/>
            </p:nvSpPr>
            <p:spPr bwMode="auto">
              <a:xfrm>
                <a:off x="2352" y="1848"/>
                <a:ext cx="11" cy="12"/>
              </a:xfrm>
              <a:custGeom>
                <a:avLst/>
                <a:gdLst>
                  <a:gd name="T0" fmla="*/ 13 w 21"/>
                  <a:gd name="T1" fmla="*/ 13 h 26"/>
                  <a:gd name="T2" fmla="*/ 6 w 21"/>
                  <a:gd name="T3" fmla="*/ 14 h 26"/>
                  <a:gd name="T4" fmla="*/ 4 w 21"/>
                  <a:gd name="T5" fmla="*/ 18 h 26"/>
                  <a:gd name="T6" fmla="*/ 5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4 h 26"/>
                  <a:gd name="T46" fmla="*/ 6 w 21"/>
                  <a:gd name="T47" fmla="*/ 4 h 26"/>
                  <a:gd name="T48" fmla="*/ 2 w 21"/>
                  <a:gd name="T49" fmla="*/ 6 h 26"/>
                  <a:gd name="T50" fmla="*/ 2 w 21"/>
                  <a:gd name="T51" fmla="*/ 2 h 26"/>
                  <a:gd name="T52" fmla="*/ 6 w 21"/>
                  <a:gd name="T53" fmla="*/ 1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9" y="13"/>
                      <a:pt x="7" y="13"/>
                      <a:pt x="6" y="14"/>
                    </a:cubicBezTo>
                    <a:cubicBezTo>
                      <a:pt x="5" y="15"/>
                      <a:pt x="4" y="16"/>
                      <a:pt x="4" y="18"/>
                    </a:cubicBezTo>
                    <a:cubicBezTo>
                      <a:pt x="4" y="19"/>
                      <a:pt x="4" y="20"/>
                      <a:pt x="5" y="21"/>
                    </a:cubicBezTo>
                    <a:cubicBezTo>
                      <a:pt x="6" y="22"/>
                      <a:pt x="8" y="22"/>
                      <a:pt x="9" y="22"/>
                    </a:cubicBezTo>
                    <a:cubicBezTo>
                      <a:pt x="11" y="22"/>
                      <a:pt x="13" y="22"/>
                      <a:pt x="15" y="20"/>
                    </a:cubicBezTo>
                    <a:cubicBezTo>
                      <a:pt x="16" y="19"/>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4"/>
                      <a:pt x="10" y="4"/>
                    </a:cubicBezTo>
                    <a:cubicBezTo>
                      <a:pt x="8" y="4"/>
                      <a:pt x="7" y="4"/>
                      <a:pt x="6" y="4"/>
                    </a:cubicBezTo>
                    <a:cubicBezTo>
                      <a:pt x="4" y="4"/>
                      <a:pt x="3" y="5"/>
                      <a:pt x="2" y="6"/>
                    </a:cubicBezTo>
                    <a:lnTo>
                      <a:pt x="2" y="2"/>
                    </a:lnTo>
                    <a:cubicBezTo>
                      <a:pt x="3" y="1"/>
                      <a:pt x="5" y="1"/>
                      <a:pt x="6" y="1"/>
                    </a:cubicBezTo>
                    <a:cubicBezTo>
                      <a:pt x="7" y="0"/>
                      <a:pt x="9" y="0"/>
                      <a:pt x="10" y="0"/>
                    </a:cubicBezTo>
                    <a:cubicBezTo>
                      <a:pt x="14" y="0"/>
                      <a:pt x="16" y="1"/>
                      <a:pt x="18" y="3"/>
                    </a:cubicBezTo>
                    <a:cubicBezTo>
                      <a:pt x="20" y="5"/>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8" name="Freeform 1431">
                <a:extLst>
                  <a:ext uri="{FF2B5EF4-FFF2-40B4-BE49-F238E27FC236}">
                    <a16:creationId xmlns:a16="http://schemas.microsoft.com/office/drawing/2014/main" id="{29B43770-C6C1-40D0-80A2-AA152AF72172}"/>
                  </a:ext>
                </a:extLst>
              </p:cNvPr>
              <p:cNvSpPr>
                <a:spLocks/>
              </p:cNvSpPr>
              <p:nvPr/>
            </p:nvSpPr>
            <p:spPr bwMode="auto">
              <a:xfrm>
                <a:off x="2366" y="1848"/>
                <a:ext cx="17" cy="12"/>
              </a:xfrm>
              <a:custGeom>
                <a:avLst/>
                <a:gdLst>
                  <a:gd name="T0" fmla="*/ 19 w 36"/>
                  <a:gd name="T1" fmla="*/ 5 h 25"/>
                  <a:gd name="T2" fmla="*/ 23 w 36"/>
                  <a:gd name="T3" fmla="*/ 1 h 25"/>
                  <a:gd name="T4" fmla="*/ 28 w 36"/>
                  <a:gd name="T5" fmla="*/ 0 h 25"/>
                  <a:gd name="T6" fmla="*/ 34 w 36"/>
                  <a:gd name="T7" fmla="*/ 3 h 25"/>
                  <a:gd name="T8" fmla="*/ 36 w 36"/>
                  <a:gd name="T9" fmla="*/ 10 h 25"/>
                  <a:gd name="T10" fmla="*/ 36 w 36"/>
                  <a:gd name="T11" fmla="*/ 25 h 25"/>
                  <a:gd name="T12" fmla="*/ 32 w 36"/>
                  <a:gd name="T13" fmla="*/ 25 h 25"/>
                  <a:gd name="T14" fmla="*/ 32 w 36"/>
                  <a:gd name="T15" fmla="*/ 11 h 25"/>
                  <a:gd name="T16" fmla="*/ 31 w 36"/>
                  <a:gd name="T17" fmla="*/ 5 h 25"/>
                  <a:gd name="T18" fmla="*/ 27 w 36"/>
                  <a:gd name="T19" fmla="*/ 4 h 25"/>
                  <a:gd name="T20" fmla="*/ 22 w 36"/>
                  <a:gd name="T21" fmla="*/ 6 h 25"/>
                  <a:gd name="T22" fmla="*/ 20 w 36"/>
                  <a:gd name="T23" fmla="*/ 11 h 25"/>
                  <a:gd name="T24" fmla="*/ 20 w 36"/>
                  <a:gd name="T25" fmla="*/ 25 h 25"/>
                  <a:gd name="T26" fmla="*/ 16 w 36"/>
                  <a:gd name="T27" fmla="*/ 25 h 25"/>
                  <a:gd name="T28" fmla="*/ 16 w 36"/>
                  <a:gd name="T29" fmla="*/ 11 h 25"/>
                  <a:gd name="T30" fmla="*/ 15 w 36"/>
                  <a:gd name="T31" fmla="*/ 5 h 25"/>
                  <a:gd name="T32" fmla="*/ 11 w 36"/>
                  <a:gd name="T33" fmla="*/ 4 h 25"/>
                  <a:gd name="T34" fmla="*/ 6 w 36"/>
                  <a:gd name="T35" fmla="*/ 6 h 25"/>
                  <a:gd name="T36" fmla="*/ 4 w 36"/>
                  <a:gd name="T37" fmla="*/ 11 h 25"/>
                  <a:gd name="T38" fmla="*/ 4 w 36"/>
                  <a:gd name="T39" fmla="*/ 25 h 25"/>
                  <a:gd name="T40" fmla="*/ 0 w 36"/>
                  <a:gd name="T41" fmla="*/ 25 h 25"/>
                  <a:gd name="T42" fmla="*/ 0 w 36"/>
                  <a:gd name="T43" fmla="*/ 1 h 25"/>
                  <a:gd name="T44" fmla="*/ 4 w 36"/>
                  <a:gd name="T45" fmla="*/ 1 h 25"/>
                  <a:gd name="T46" fmla="*/ 4 w 36"/>
                  <a:gd name="T47" fmla="*/ 4 h 25"/>
                  <a:gd name="T48" fmla="*/ 8 w 36"/>
                  <a:gd name="T49" fmla="*/ 1 h 25"/>
                  <a:gd name="T50" fmla="*/ 12 w 36"/>
                  <a:gd name="T51" fmla="*/ 0 h 25"/>
                  <a:gd name="T52" fmla="*/ 17 w 36"/>
                  <a:gd name="T53" fmla="*/ 1 h 25"/>
                  <a:gd name="T54" fmla="*/ 19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19" y="5"/>
                    </a:moveTo>
                    <a:cubicBezTo>
                      <a:pt x="20" y="4"/>
                      <a:pt x="22" y="2"/>
                      <a:pt x="23" y="1"/>
                    </a:cubicBezTo>
                    <a:cubicBezTo>
                      <a:pt x="24" y="1"/>
                      <a:pt x="26" y="0"/>
                      <a:pt x="28" y="0"/>
                    </a:cubicBezTo>
                    <a:cubicBezTo>
                      <a:pt x="31" y="0"/>
                      <a:pt x="32" y="1"/>
                      <a:pt x="34" y="3"/>
                    </a:cubicBezTo>
                    <a:cubicBezTo>
                      <a:pt x="35" y="5"/>
                      <a:pt x="36" y="7"/>
                      <a:pt x="36" y="10"/>
                    </a:cubicBezTo>
                    <a:lnTo>
                      <a:pt x="36" y="25"/>
                    </a:lnTo>
                    <a:lnTo>
                      <a:pt x="32" y="25"/>
                    </a:lnTo>
                    <a:lnTo>
                      <a:pt x="32" y="11"/>
                    </a:lnTo>
                    <a:cubicBezTo>
                      <a:pt x="32" y="8"/>
                      <a:pt x="31" y="6"/>
                      <a:pt x="31" y="5"/>
                    </a:cubicBezTo>
                    <a:cubicBezTo>
                      <a:pt x="30" y="4"/>
                      <a:pt x="29" y="4"/>
                      <a:pt x="27" y="4"/>
                    </a:cubicBezTo>
                    <a:cubicBezTo>
                      <a:pt x="25" y="4"/>
                      <a:pt x="23" y="4"/>
                      <a:pt x="22" y="6"/>
                    </a:cubicBezTo>
                    <a:cubicBezTo>
                      <a:pt x="21" y="7"/>
                      <a:pt x="20" y="9"/>
                      <a:pt x="20" y="11"/>
                    </a:cubicBezTo>
                    <a:lnTo>
                      <a:pt x="20" y="25"/>
                    </a:lnTo>
                    <a:lnTo>
                      <a:pt x="16" y="25"/>
                    </a:lnTo>
                    <a:lnTo>
                      <a:pt x="16" y="11"/>
                    </a:lnTo>
                    <a:cubicBezTo>
                      <a:pt x="16" y="8"/>
                      <a:pt x="16" y="6"/>
                      <a:pt x="15" y="5"/>
                    </a:cubicBezTo>
                    <a:cubicBezTo>
                      <a:pt x="14" y="4"/>
                      <a:pt x="13"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8" y="1"/>
                    </a:cubicBezTo>
                    <a:cubicBezTo>
                      <a:pt x="9" y="0"/>
                      <a:pt x="10" y="0"/>
                      <a:pt x="12" y="0"/>
                    </a:cubicBezTo>
                    <a:cubicBezTo>
                      <a:pt x="14" y="0"/>
                      <a:pt x="15" y="1"/>
                      <a:pt x="17" y="1"/>
                    </a:cubicBezTo>
                    <a:cubicBezTo>
                      <a:pt x="18" y="2"/>
                      <a:pt x="19"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39" name="Freeform 1432">
                <a:extLst>
                  <a:ext uri="{FF2B5EF4-FFF2-40B4-BE49-F238E27FC236}">
                    <a16:creationId xmlns:a16="http://schemas.microsoft.com/office/drawing/2014/main" id="{F1CE54F6-88C1-49BD-ABD5-ABBEC4502EEF}"/>
                  </a:ext>
                </a:extLst>
              </p:cNvPr>
              <p:cNvSpPr>
                <a:spLocks/>
              </p:cNvSpPr>
              <p:nvPr/>
            </p:nvSpPr>
            <p:spPr bwMode="auto">
              <a:xfrm>
                <a:off x="2395" y="1848"/>
                <a:ext cx="9" cy="12"/>
              </a:xfrm>
              <a:custGeom>
                <a:avLst/>
                <a:gdLst>
                  <a:gd name="T0" fmla="*/ 20 w 20"/>
                  <a:gd name="T1" fmla="*/ 10 h 25"/>
                  <a:gd name="T2" fmla="*/ 20 w 20"/>
                  <a:gd name="T3" fmla="*/ 25 h 25"/>
                  <a:gd name="T4" fmla="*/ 16 w 20"/>
                  <a:gd name="T5" fmla="*/ 25 h 25"/>
                  <a:gd name="T6" fmla="*/ 16 w 20"/>
                  <a:gd name="T7" fmla="*/ 11 h 25"/>
                  <a:gd name="T8" fmla="*/ 15 w 20"/>
                  <a:gd name="T9" fmla="*/ 5 h 25"/>
                  <a:gd name="T10" fmla="*/ 11 w 20"/>
                  <a:gd name="T11" fmla="*/ 4 h 25"/>
                  <a:gd name="T12" fmla="*/ 6 w 20"/>
                  <a:gd name="T13" fmla="*/ 6 h 25"/>
                  <a:gd name="T14" fmla="*/ 4 w 20"/>
                  <a:gd name="T15" fmla="*/ 11 h 25"/>
                  <a:gd name="T16" fmla="*/ 4 w 20"/>
                  <a:gd name="T17" fmla="*/ 25 h 25"/>
                  <a:gd name="T18" fmla="*/ 0 w 20"/>
                  <a:gd name="T19" fmla="*/ 25 h 25"/>
                  <a:gd name="T20" fmla="*/ 0 w 20"/>
                  <a:gd name="T21" fmla="*/ 1 h 25"/>
                  <a:gd name="T22" fmla="*/ 4 w 20"/>
                  <a:gd name="T23" fmla="*/ 1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1"/>
                    </a:lnTo>
                    <a:cubicBezTo>
                      <a:pt x="16" y="8"/>
                      <a:pt x="16" y="6"/>
                      <a:pt x="15" y="5"/>
                    </a:cubicBezTo>
                    <a:cubicBezTo>
                      <a:pt x="14" y="4"/>
                      <a:pt x="12" y="4"/>
                      <a:pt x="11" y="4"/>
                    </a:cubicBezTo>
                    <a:cubicBezTo>
                      <a:pt x="8" y="4"/>
                      <a:pt x="7" y="4"/>
                      <a:pt x="6"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4" y="0"/>
                      <a:pt x="17" y="1"/>
                      <a:pt x="18" y="3"/>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0" name="Freeform 1433">
                <a:extLst>
                  <a:ext uri="{FF2B5EF4-FFF2-40B4-BE49-F238E27FC236}">
                    <a16:creationId xmlns:a16="http://schemas.microsoft.com/office/drawing/2014/main" id="{D04CEC93-0CEF-4DDF-B968-6DDED0E14A94}"/>
                  </a:ext>
                </a:extLst>
              </p:cNvPr>
              <p:cNvSpPr>
                <a:spLocks noEditPoints="1"/>
              </p:cNvSpPr>
              <p:nvPr/>
            </p:nvSpPr>
            <p:spPr bwMode="auto">
              <a:xfrm>
                <a:off x="2409" y="1848"/>
                <a:ext cx="10" cy="12"/>
              </a:xfrm>
              <a:custGeom>
                <a:avLst/>
                <a:gdLst>
                  <a:gd name="T0" fmla="*/ 11 w 22"/>
                  <a:gd name="T1" fmla="*/ 4 h 26"/>
                  <a:gd name="T2" fmla="*/ 6 w 22"/>
                  <a:gd name="T3" fmla="*/ 6 h 26"/>
                  <a:gd name="T4" fmla="*/ 4 w 22"/>
                  <a:gd name="T5" fmla="*/ 13 h 26"/>
                  <a:gd name="T6" fmla="*/ 6 w 22"/>
                  <a:gd name="T7" fmla="*/ 20 h 26"/>
                  <a:gd name="T8" fmla="*/ 11 w 22"/>
                  <a:gd name="T9" fmla="*/ 22 h 26"/>
                  <a:gd name="T10" fmla="*/ 16 w 22"/>
                  <a:gd name="T11" fmla="*/ 20 h 26"/>
                  <a:gd name="T12" fmla="*/ 18 w 22"/>
                  <a:gd name="T13" fmla="*/ 13 h 26"/>
                  <a:gd name="T14" fmla="*/ 16 w 22"/>
                  <a:gd name="T15" fmla="*/ 6 h 26"/>
                  <a:gd name="T16" fmla="*/ 11 w 22"/>
                  <a:gd name="T17" fmla="*/ 4 h 26"/>
                  <a:gd name="T18" fmla="*/ 11 w 22"/>
                  <a:gd name="T19" fmla="*/ 0 h 26"/>
                  <a:gd name="T20" fmla="*/ 19 w 22"/>
                  <a:gd name="T21" fmla="*/ 4 h 26"/>
                  <a:gd name="T22" fmla="*/ 22 w 22"/>
                  <a:gd name="T23" fmla="*/ 13 h 26"/>
                  <a:gd name="T24" fmla="*/ 19 w 22"/>
                  <a:gd name="T25" fmla="*/ 22 h 26"/>
                  <a:gd name="T26" fmla="*/ 11 w 22"/>
                  <a:gd name="T27" fmla="*/ 26 h 26"/>
                  <a:gd name="T28" fmla="*/ 3 w 22"/>
                  <a:gd name="T29" fmla="*/ 22 h 26"/>
                  <a:gd name="T30" fmla="*/ 0 w 22"/>
                  <a:gd name="T31" fmla="*/ 13 h 26"/>
                  <a:gd name="T32" fmla="*/ 3 w 22"/>
                  <a:gd name="T33" fmla="*/ 4 h 26"/>
                  <a:gd name="T34" fmla="*/ 11 w 22"/>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6">
                    <a:moveTo>
                      <a:pt x="11" y="4"/>
                    </a:moveTo>
                    <a:cubicBezTo>
                      <a:pt x="9" y="4"/>
                      <a:pt x="7" y="4"/>
                      <a:pt x="6" y="6"/>
                    </a:cubicBezTo>
                    <a:cubicBezTo>
                      <a:pt x="5" y="8"/>
                      <a:pt x="4" y="10"/>
                      <a:pt x="4" y="13"/>
                    </a:cubicBezTo>
                    <a:cubicBezTo>
                      <a:pt x="4" y="16"/>
                      <a:pt x="5" y="18"/>
                      <a:pt x="6" y="20"/>
                    </a:cubicBezTo>
                    <a:cubicBezTo>
                      <a:pt x="7" y="22"/>
                      <a:pt x="9" y="22"/>
                      <a:pt x="11" y="22"/>
                    </a:cubicBezTo>
                    <a:cubicBezTo>
                      <a:pt x="13" y="22"/>
                      <a:pt x="15" y="22"/>
                      <a:pt x="16" y="20"/>
                    </a:cubicBezTo>
                    <a:cubicBezTo>
                      <a:pt x="17" y="18"/>
                      <a:pt x="18" y="16"/>
                      <a:pt x="18" y="13"/>
                    </a:cubicBezTo>
                    <a:cubicBezTo>
                      <a:pt x="18" y="10"/>
                      <a:pt x="17" y="8"/>
                      <a:pt x="16" y="6"/>
                    </a:cubicBezTo>
                    <a:cubicBezTo>
                      <a:pt x="15" y="4"/>
                      <a:pt x="13" y="4"/>
                      <a:pt x="11" y="4"/>
                    </a:cubicBezTo>
                    <a:close/>
                    <a:moveTo>
                      <a:pt x="11" y="0"/>
                    </a:moveTo>
                    <a:cubicBezTo>
                      <a:pt x="14" y="0"/>
                      <a:pt x="17" y="1"/>
                      <a:pt x="19" y="4"/>
                    </a:cubicBezTo>
                    <a:cubicBezTo>
                      <a:pt x="21" y="6"/>
                      <a:pt x="22" y="9"/>
                      <a:pt x="22" y="13"/>
                    </a:cubicBezTo>
                    <a:cubicBezTo>
                      <a:pt x="22" y="17"/>
                      <a:pt x="21" y="20"/>
                      <a:pt x="19" y="22"/>
                    </a:cubicBezTo>
                    <a:cubicBezTo>
                      <a:pt x="17" y="25"/>
                      <a:pt x="14" y="26"/>
                      <a:pt x="11" y="26"/>
                    </a:cubicBezTo>
                    <a:cubicBezTo>
                      <a:pt x="7" y="26"/>
                      <a:pt x="5" y="25"/>
                      <a:pt x="3" y="22"/>
                    </a:cubicBezTo>
                    <a:cubicBezTo>
                      <a:pt x="1" y="20"/>
                      <a:pt x="0" y="17"/>
                      <a:pt x="0" y="13"/>
                    </a:cubicBezTo>
                    <a:cubicBezTo>
                      <a:pt x="0" y="9"/>
                      <a:pt x="1" y="6"/>
                      <a:pt x="3" y="4"/>
                    </a:cubicBezTo>
                    <a:cubicBezTo>
                      <a:pt x="5" y="1"/>
                      <a:pt x="7"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1" name="Freeform 1434">
                <a:extLst>
                  <a:ext uri="{FF2B5EF4-FFF2-40B4-BE49-F238E27FC236}">
                    <a16:creationId xmlns:a16="http://schemas.microsoft.com/office/drawing/2014/main" id="{EC2C4678-CDCA-490C-AB68-9253345BD373}"/>
                  </a:ext>
                </a:extLst>
              </p:cNvPr>
              <p:cNvSpPr>
                <a:spLocks/>
              </p:cNvSpPr>
              <p:nvPr/>
            </p:nvSpPr>
            <p:spPr bwMode="auto">
              <a:xfrm>
                <a:off x="2423" y="1848"/>
                <a:ext cx="10" cy="12"/>
              </a:xfrm>
              <a:custGeom>
                <a:avLst/>
                <a:gdLst>
                  <a:gd name="T0" fmla="*/ 20 w 20"/>
                  <a:gd name="T1" fmla="*/ 10 h 25"/>
                  <a:gd name="T2" fmla="*/ 20 w 20"/>
                  <a:gd name="T3" fmla="*/ 25 h 25"/>
                  <a:gd name="T4" fmla="*/ 16 w 20"/>
                  <a:gd name="T5" fmla="*/ 25 h 25"/>
                  <a:gd name="T6" fmla="*/ 16 w 20"/>
                  <a:gd name="T7" fmla="*/ 11 h 25"/>
                  <a:gd name="T8" fmla="*/ 15 w 20"/>
                  <a:gd name="T9" fmla="*/ 5 h 25"/>
                  <a:gd name="T10" fmla="*/ 11 w 20"/>
                  <a:gd name="T11" fmla="*/ 4 h 25"/>
                  <a:gd name="T12" fmla="*/ 6 w 20"/>
                  <a:gd name="T13" fmla="*/ 6 h 25"/>
                  <a:gd name="T14" fmla="*/ 4 w 20"/>
                  <a:gd name="T15" fmla="*/ 11 h 25"/>
                  <a:gd name="T16" fmla="*/ 4 w 20"/>
                  <a:gd name="T17" fmla="*/ 25 h 25"/>
                  <a:gd name="T18" fmla="*/ 0 w 20"/>
                  <a:gd name="T19" fmla="*/ 25 h 25"/>
                  <a:gd name="T20" fmla="*/ 0 w 20"/>
                  <a:gd name="T21" fmla="*/ 1 h 25"/>
                  <a:gd name="T22" fmla="*/ 4 w 20"/>
                  <a:gd name="T23" fmla="*/ 1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1"/>
                    </a:lnTo>
                    <a:cubicBezTo>
                      <a:pt x="16" y="8"/>
                      <a:pt x="16" y="6"/>
                      <a:pt x="15" y="5"/>
                    </a:cubicBezTo>
                    <a:cubicBezTo>
                      <a:pt x="14" y="4"/>
                      <a:pt x="13" y="4"/>
                      <a:pt x="11" y="4"/>
                    </a:cubicBezTo>
                    <a:cubicBezTo>
                      <a:pt x="9" y="4"/>
                      <a:pt x="7" y="4"/>
                      <a:pt x="6"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2" name="Freeform 1435">
                <a:extLst>
                  <a:ext uri="{FF2B5EF4-FFF2-40B4-BE49-F238E27FC236}">
                    <a16:creationId xmlns:a16="http://schemas.microsoft.com/office/drawing/2014/main" id="{17E2EE0B-0C2F-468E-8F8F-F57A4A13DCE3}"/>
                  </a:ext>
                </a:extLst>
              </p:cNvPr>
              <p:cNvSpPr>
                <a:spLocks noEditPoints="1"/>
              </p:cNvSpPr>
              <p:nvPr/>
            </p:nvSpPr>
            <p:spPr bwMode="auto">
              <a:xfrm>
                <a:off x="2437" y="1848"/>
                <a:ext cx="11" cy="12"/>
              </a:xfrm>
              <a:custGeom>
                <a:avLst/>
                <a:gdLst>
                  <a:gd name="T0" fmla="*/ 0 w 21"/>
                  <a:gd name="T1" fmla="*/ 16 h 26"/>
                  <a:gd name="T2" fmla="*/ 0 w 21"/>
                  <a:gd name="T3" fmla="*/ 1 h 26"/>
                  <a:gd name="T4" fmla="*/ 4 w 21"/>
                  <a:gd name="T5" fmla="*/ 1 h 26"/>
                  <a:gd name="T6" fmla="*/ 4 w 21"/>
                  <a:gd name="T7" fmla="*/ 15 h 26"/>
                  <a:gd name="T8" fmla="*/ 5 w 21"/>
                  <a:gd name="T9" fmla="*/ 21 h 26"/>
                  <a:gd name="T10" fmla="*/ 9 w 21"/>
                  <a:gd name="T11" fmla="*/ 22 h 26"/>
                  <a:gd name="T12" fmla="*/ 15 w 21"/>
                  <a:gd name="T13" fmla="*/ 20 h 26"/>
                  <a:gd name="T14" fmla="*/ 16 w 21"/>
                  <a:gd name="T15" fmla="*/ 15 h 26"/>
                  <a:gd name="T16" fmla="*/ 16 w 21"/>
                  <a:gd name="T17" fmla="*/ 1 h 26"/>
                  <a:gd name="T18" fmla="*/ 21 w 21"/>
                  <a:gd name="T19" fmla="*/ 1 h 26"/>
                  <a:gd name="T20" fmla="*/ 21 w 21"/>
                  <a:gd name="T21" fmla="*/ 25 h 26"/>
                  <a:gd name="T22" fmla="*/ 16 w 21"/>
                  <a:gd name="T23" fmla="*/ 25 h 26"/>
                  <a:gd name="T24" fmla="*/ 16 w 21"/>
                  <a:gd name="T25" fmla="*/ 21 h 26"/>
                  <a:gd name="T26" fmla="*/ 13 w 21"/>
                  <a:gd name="T27" fmla="*/ 25 h 26"/>
                  <a:gd name="T28" fmla="*/ 9 w 21"/>
                  <a:gd name="T29" fmla="*/ 26 h 26"/>
                  <a:gd name="T30" fmla="*/ 2 w 21"/>
                  <a:gd name="T31" fmla="*/ 23 h 26"/>
                  <a:gd name="T32" fmla="*/ 0 w 21"/>
                  <a:gd name="T33" fmla="*/ 16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6"/>
                    </a:moveTo>
                    <a:lnTo>
                      <a:pt x="0" y="1"/>
                    </a:lnTo>
                    <a:lnTo>
                      <a:pt x="4" y="1"/>
                    </a:lnTo>
                    <a:lnTo>
                      <a:pt x="4" y="15"/>
                    </a:lnTo>
                    <a:cubicBezTo>
                      <a:pt x="4" y="18"/>
                      <a:pt x="4" y="19"/>
                      <a:pt x="5" y="21"/>
                    </a:cubicBezTo>
                    <a:cubicBezTo>
                      <a:pt x="6" y="22"/>
                      <a:pt x="8" y="22"/>
                      <a:pt x="9" y="22"/>
                    </a:cubicBezTo>
                    <a:cubicBezTo>
                      <a:pt x="12" y="22"/>
                      <a:pt x="13" y="22"/>
                      <a:pt x="15" y="20"/>
                    </a:cubicBezTo>
                    <a:cubicBezTo>
                      <a:pt x="16" y="19"/>
                      <a:pt x="16" y="17"/>
                      <a:pt x="16" y="15"/>
                    </a:cubicBezTo>
                    <a:lnTo>
                      <a:pt x="16" y="1"/>
                    </a:lnTo>
                    <a:lnTo>
                      <a:pt x="21" y="1"/>
                    </a:lnTo>
                    <a:lnTo>
                      <a:pt x="21" y="25"/>
                    </a:lnTo>
                    <a:lnTo>
                      <a:pt x="16" y="25"/>
                    </a:lnTo>
                    <a:lnTo>
                      <a:pt x="16" y="21"/>
                    </a:lnTo>
                    <a:cubicBezTo>
                      <a:pt x="15" y="23"/>
                      <a:pt x="14" y="24"/>
                      <a:pt x="13" y="25"/>
                    </a:cubicBezTo>
                    <a:cubicBezTo>
                      <a:pt x="12" y="25"/>
                      <a:pt x="10" y="26"/>
                      <a:pt x="9" y="26"/>
                    </a:cubicBezTo>
                    <a:cubicBezTo>
                      <a:pt x="6" y="26"/>
                      <a:pt x="4" y="25"/>
                      <a:pt x="2" y="23"/>
                    </a:cubicBezTo>
                    <a:cubicBezTo>
                      <a:pt x="1" y="21"/>
                      <a:pt x="0" y="19"/>
                      <a:pt x="0" y="16"/>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3" name="Freeform 1436">
                <a:extLst>
                  <a:ext uri="{FF2B5EF4-FFF2-40B4-BE49-F238E27FC236}">
                    <a16:creationId xmlns:a16="http://schemas.microsoft.com/office/drawing/2014/main" id="{4D889688-76F9-4544-B189-0DC9860431EC}"/>
                  </a:ext>
                </a:extLst>
              </p:cNvPr>
              <p:cNvSpPr>
                <a:spLocks/>
              </p:cNvSpPr>
              <p:nvPr/>
            </p:nvSpPr>
            <p:spPr bwMode="auto">
              <a:xfrm>
                <a:off x="2452" y="1848"/>
                <a:ext cx="17"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1 h 25"/>
                  <a:gd name="T16" fmla="*/ 30 w 35"/>
                  <a:gd name="T17" fmla="*/ 5 h 25"/>
                  <a:gd name="T18" fmla="*/ 26 w 35"/>
                  <a:gd name="T19" fmla="*/ 4 h 25"/>
                  <a:gd name="T20" fmla="*/ 21 w 35"/>
                  <a:gd name="T21" fmla="*/ 6 h 25"/>
                  <a:gd name="T22" fmla="*/ 19 w 35"/>
                  <a:gd name="T23" fmla="*/ 11 h 25"/>
                  <a:gd name="T24" fmla="*/ 19 w 35"/>
                  <a:gd name="T25" fmla="*/ 25 h 25"/>
                  <a:gd name="T26" fmla="*/ 15 w 35"/>
                  <a:gd name="T27" fmla="*/ 25 h 25"/>
                  <a:gd name="T28" fmla="*/ 15 w 35"/>
                  <a:gd name="T29" fmla="*/ 11 h 25"/>
                  <a:gd name="T30" fmla="*/ 14 w 35"/>
                  <a:gd name="T31" fmla="*/ 5 h 25"/>
                  <a:gd name="T32" fmla="*/ 10 w 35"/>
                  <a:gd name="T33" fmla="*/ 4 h 25"/>
                  <a:gd name="T34" fmla="*/ 5 w 35"/>
                  <a:gd name="T35" fmla="*/ 6 h 25"/>
                  <a:gd name="T36" fmla="*/ 4 w 35"/>
                  <a:gd name="T37" fmla="*/ 11 h 25"/>
                  <a:gd name="T38" fmla="*/ 4 w 35"/>
                  <a:gd name="T39" fmla="*/ 25 h 25"/>
                  <a:gd name="T40" fmla="*/ 0 w 35"/>
                  <a:gd name="T41" fmla="*/ 25 h 25"/>
                  <a:gd name="T42" fmla="*/ 0 w 35"/>
                  <a:gd name="T43" fmla="*/ 1 h 25"/>
                  <a:gd name="T44" fmla="*/ 4 w 35"/>
                  <a:gd name="T45" fmla="*/ 1 h 25"/>
                  <a:gd name="T46" fmla="*/ 4 w 35"/>
                  <a:gd name="T47" fmla="*/ 4 h 25"/>
                  <a:gd name="T48" fmla="*/ 7 w 35"/>
                  <a:gd name="T49" fmla="*/ 1 h 25"/>
                  <a:gd name="T50" fmla="*/ 12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4"/>
                      <a:pt x="21" y="2"/>
                      <a:pt x="22" y="1"/>
                    </a:cubicBezTo>
                    <a:cubicBezTo>
                      <a:pt x="24" y="1"/>
                      <a:pt x="25" y="0"/>
                      <a:pt x="27" y="0"/>
                    </a:cubicBezTo>
                    <a:cubicBezTo>
                      <a:pt x="30" y="0"/>
                      <a:pt x="32" y="1"/>
                      <a:pt x="33" y="3"/>
                    </a:cubicBezTo>
                    <a:cubicBezTo>
                      <a:pt x="35" y="5"/>
                      <a:pt x="35" y="7"/>
                      <a:pt x="35" y="10"/>
                    </a:cubicBezTo>
                    <a:lnTo>
                      <a:pt x="35" y="25"/>
                    </a:lnTo>
                    <a:lnTo>
                      <a:pt x="31" y="25"/>
                    </a:lnTo>
                    <a:lnTo>
                      <a:pt x="31" y="11"/>
                    </a:lnTo>
                    <a:cubicBezTo>
                      <a:pt x="31" y="8"/>
                      <a:pt x="31" y="6"/>
                      <a:pt x="30" y="5"/>
                    </a:cubicBezTo>
                    <a:cubicBezTo>
                      <a:pt x="29" y="4"/>
                      <a:pt x="28" y="4"/>
                      <a:pt x="26" y="4"/>
                    </a:cubicBezTo>
                    <a:cubicBezTo>
                      <a:pt x="24" y="4"/>
                      <a:pt x="23" y="4"/>
                      <a:pt x="21" y="6"/>
                    </a:cubicBezTo>
                    <a:cubicBezTo>
                      <a:pt x="20" y="7"/>
                      <a:pt x="19" y="9"/>
                      <a:pt x="19" y="11"/>
                    </a:cubicBezTo>
                    <a:lnTo>
                      <a:pt x="19" y="25"/>
                    </a:lnTo>
                    <a:lnTo>
                      <a:pt x="15" y="25"/>
                    </a:lnTo>
                    <a:lnTo>
                      <a:pt x="15" y="11"/>
                    </a:lnTo>
                    <a:cubicBezTo>
                      <a:pt x="15" y="8"/>
                      <a:pt x="15" y="6"/>
                      <a:pt x="14" y="5"/>
                    </a:cubicBezTo>
                    <a:cubicBezTo>
                      <a:pt x="13" y="4"/>
                      <a:pt x="12" y="4"/>
                      <a:pt x="10" y="4"/>
                    </a:cubicBezTo>
                    <a:cubicBezTo>
                      <a:pt x="8" y="4"/>
                      <a:pt x="7" y="4"/>
                      <a:pt x="5"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3" y="0"/>
                      <a:pt x="15" y="1"/>
                      <a:pt x="16" y="1"/>
                    </a:cubicBezTo>
                    <a:cubicBezTo>
                      <a:pt x="17" y="2"/>
                      <a:pt x="18"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4" name="Freeform 1437">
                <a:extLst>
                  <a:ext uri="{FF2B5EF4-FFF2-40B4-BE49-F238E27FC236}">
                    <a16:creationId xmlns:a16="http://schemas.microsoft.com/office/drawing/2014/main" id="{5F9D697E-8F46-41FC-8B0D-21E2830799DF}"/>
                  </a:ext>
                </a:extLst>
              </p:cNvPr>
              <p:cNvSpPr>
                <a:spLocks/>
              </p:cNvSpPr>
              <p:nvPr/>
            </p:nvSpPr>
            <p:spPr bwMode="auto">
              <a:xfrm>
                <a:off x="2475" y="1848"/>
                <a:ext cx="17" cy="12"/>
              </a:xfrm>
              <a:custGeom>
                <a:avLst/>
                <a:gdLst>
                  <a:gd name="T0" fmla="*/ 19 w 36"/>
                  <a:gd name="T1" fmla="*/ 5 h 25"/>
                  <a:gd name="T2" fmla="*/ 23 w 36"/>
                  <a:gd name="T3" fmla="*/ 1 h 25"/>
                  <a:gd name="T4" fmla="*/ 28 w 36"/>
                  <a:gd name="T5" fmla="*/ 0 h 25"/>
                  <a:gd name="T6" fmla="*/ 34 w 36"/>
                  <a:gd name="T7" fmla="*/ 3 h 25"/>
                  <a:gd name="T8" fmla="*/ 36 w 36"/>
                  <a:gd name="T9" fmla="*/ 10 h 25"/>
                  <a:gd name="T10" fmla="*/ 36 w 36"/>
                  <a:gd name="T11" fmla="*/ 25 h 25"/>
                  <a:gd name="T12" fmla="*/ 32 w 36"/>
                  <a:gd name="T13" fmla="*/ 25 h 25"/>
                  <a:gd name="T14" fmla="*/ 32 w 36"/>
                  <a:gd name="T15" fmla="*/ 11 h 25"/>
                  <a:gd name="T16" fmla="*/ 30 w 36"/>
                  <a:gd name="T17" fmla="*/ 5 h 25"/>
                  <a:gd name="T18" fmla="*/ 27 w 36"/>
                  <a:gd name="T19" fmla="*/ 4 h 25"/>
                  <a:gd name="T20" fmla="*/ 22 w 36"/>
                  <a:gd name="T21" fmla="*/ 6 h 25"/>
                  <a:gd name="T22" fmla="*/ 20 w 36"/>
                  <a:gd name="T23" fmla="*/ 11 h 25"/>
                  <a:gd name="T24" fmla="*/ 20 w 36"/>
                  <a:gd name="T25" fmla="*/ 25 h 25"/>
                  <a:gd name="T26" fmla="*/ 16 w 36"/>
                  <a:gd name="T27" fmla="*/ 25 h 25"/>
                  <a:gd name="T28" fmla="*/ 16 w 36"/>
                  <a:gd name="T29" fmla="*/ 11 h 25"/>
                  <a:gd name="T30" fmla="*/ 15 w 36"/>
                  <a:gd name="T31" fmla="*/ 5 h 25"/>
                  <a:gd name="T32" fmla="*/ 11 w 36"/>
                  <a:gd name="T33" fmla="*/ 4 h 25"/>
                  <a:gd name="T34" fmla="*/ 6 w 36"/>
                  <a:gd name="T35" fmla="*/ 6 h 25"/>
                  <a:gd name="T36" fmla="*/ 4 w 36"/>
                  <a:gd name="T37" fmla="*/ 11 h 25"/>
                  <a:gd name="T38" fmla="*/ 4 w 36"/>
                  <a:gd name="T39" fmla="*/ 25 h 25"/>
                  <a:gd name="T40" fmla="*/ 0 w 36"/>
                  <a:gd name="T41" fmla="*/ 25 h 25"/>
                  <a:gd name="T42" fmla="*/ 0 w 36"/>
                  <a:gd name="T43" fmla="*/ 1 h 25"/>
                  <a:gd name="T44" fmla="*/ 4 w 36"/>
                  <a:gd name="T45" fmla="*/ 1 h 25"/>
                  <a:gd name="T46" fmla="*/ 4 w 36"/>
                  <a:gd name="T47" fmla="*/ 4 h 25"/>
                  <a:gd name="T48" fmla="*/ 7 w 36"/>
                  <a:gd name="T49" fmla="*/ 1 h 25"/>
                  <a:gd name="T50" fmla="*/ 12 w 36"/>
                  <a:gd name="T51" fmla="*/ 0 h 25"/>
                  <a:gd name="T52" fmla="*/ 16 w 36"/>
                  <a:gd name="T53" fmla="*/ 1 h 25"/>
                  <a:gd name="T54" fmla="*/ 19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19" y="5"/>
                    </a:moveTo>
                    <a:cubicBezTo>
                      <a:pt x="20" y="4"/>
                      <a:pt x="21" y="2"/>
                      <a:pt x="23" y="1"/>
                    </a:cubicBezTo>
                    <a:cubicBezTo>
                      <a:pt x="24" y="1"/>
                      <a:pt x="26" y="0"/>
                      <a:pt x="28" y="0"/>
                    </a:cubicBezTo>
                    <a:cubicBezTo>
                      <a:pt x="30" y="0"/>
                      <a:pt x="32" y="1"/>
                      <a:pt x="34" y="3"/>
                    </a:cubicBezTo>
                    <a:cubicBezTo>
                      <a:pt x="35" y="5"/>
                      <a:pt x="36" y="7"/>
                      <a:pt x="36" y="10"/>
                    </a:cubicBezTo>
                    <a:lnTo>
                      <a:pt x="36" y="25"/>
                    </a:lnTo>
                    <a:lnTo>
                      <a:pt x="32" y="25"/>
                    </a:lnTo>
                    <a:lnTo>
                      <a:pt x="32" y="11"/>
                    </a:lnTo>
                    <a:cubicBezTo>
                      <a:pt x="32" y="8"/>
                      <a:pt x="31" y="6"/>
                      <a:pt x="30" y="5"/>
                    </a:cubicBezTo>
                    <a:cubicBezTo>
                      <a:pt x="30" y="4"/>
                      <a:pt x="28" y="4"/>
                      <a:pt x="27" y="4"/>
                    </a:cubicBezTo>
                    <a:cubicBezTo>
                      <a:pt x="25" y="4"/>
                      <a:pt x="23" y="4"/>
                      <a:pt x="22" y="6"/>
                    </a:cubicBezTo>
                    <a:cubicBezTo>
                      <a:pt x="20" y="7"/>
                      <a:pt x="20" y="9"/>
                      <a:pt x="20" y="11"/>
                    </a:cubicBezTo>
                    <a:lnTo>
                      <a:pt x="20" y="25"/>
                    </a:lnTo>
                    <a:lnTo>
                      <a:pt x="16" y="25"/>
                    </a:lnTo>
                    <a:lnTo>
                      <a:pt x="16" y="11"/>
                    </a:lnTo>
                    <a:cubicBezTo>
                      <a:pt x="16" y="8"/>
                      <a:pt x="15" y="6"/>
                      <a:pt x="15" y="5"/>
                    </a:cubicBezTo>
                    <a:cubicBezTo>
                      <a:pt x="14" y="4"/>
                      <a:pt x="12"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7" y="1"/>
                    </a:cubicBezTo>
                    <a:cubicBezTo>
                      <a:pt x="9" y="0"/>
                      <a:pt x="10" y="0"/>
                      <a:pt x="12" y="0"/>
                    </a:cubicBezTo>
                    <a:cubicBezTo>
                      <a:pt x="14" y="0"/>
                      <a:pt x="15" y="1"/>
                      <a:pt x="16" y="1"/>
                    </a:cubicBezTo>
                    <a:cubicBezTo>
                      <a:pt x="18" y="2"/>
                      <a:pt x="19"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5" name="Freeform 1438">
                <a:extLst>
                  <a:ext uri="{FF2B5EF4-FFF2-40B4-BE49-F238E27FC236}">
                    <a16:creationId xmlns:a16="http://schemas.microsoft.com/office/drawing/2014/main" id="{7F82A4B8-3EA8-48D8-909A-88CF61492B1B}"/>
                  </a:ext>
                </a:extLst>
              </p:cNvPr>
              <p:cNvSpPr>
                <a:spLocks/>
              </p:cNvSpPr>
              <p:nvPr/>
            </p:nvSpPr>
            <p:spPr bwMode="auto">
              <a:xfrm>
                <a:off x="2496" y="1848"/>
                <a:ext cx="12" cy="17"/>
              </a:xfrm>
              <a:custGeom>
                <a:avLst/>
                <a:gdLst>
                  <a:gd name="T0" fmla="*/ 13 w 24"/>
                  <a:gd name="T1" fmla="*/ 26 h 34"/>
                  <a:gd name="T2" fmla="*/ 10 w 24"/>
                  <a:gd name="T3" fmla="*/ 32 h 34"/>
                  <a:gd name="T4" fmla="*/ 6 w 24"/>
                  <a:gd name="T5" fmla="*/ 34 h 34"/>
                  <a:gd name="T6" fmla="*/ 2 w 24"/>
                  <a:gd name="T7" fmla="*/ 34 h 34"/>
                  <a:gd name="T8" fmla="*/ 2 w 24"/>
                  <a:gd name="T9" fmla="*/ 30 h 34"/>
                  <a:gd name="T10" fmla="*/ 5 w 24"/>
                  <a:gd name="T11" fmla="*/ 30 h 34"/>
                  <a:gd name="T12" fmla="*/ 7 w 24"/>
                  <a:gd name="T13" fmla="*/ 29 h 34"/>
                  <a:gd name="T14" fmla="*/ 9 w 24"/>
                  <a:gd name="T15" fmla="*/ 26 h 34"/>
                  <a:gd name="T16" fmla="*/ 10 w 24"/>
                  <a:gd name="T17" fmla="*/ 24 h 34"/>
                  <a:gd name="T18" fmla="*/ 0 w 24"/>
                  <a:gd name="T19" fmla="*/ 0 h 34"/>
                  <a:gd name="T20" fmla="*/ 4 w 24"/>
                  <a:gd name="T21" fmla="*/ 0 h 34"/>
                  <a:gd name="T22" fmla="*/ 12 w 24"/>
                  <a:gd name="T23" fmla="*/ 19 h 34"/>
                  <a:gd name="T24" fmla="*/ 20 w 24"/>
                  <a:gd name="T25" fmla="*/ 0 h 34"/>
                  <a:gd name="T26" fmla="*/ 24 w 24"/>
                  <a:gd name="T27" fmla="*/ 0 h 34"/>
                  <a:gd name="T28" fmla="*/ 13 w 24"/>
                  <a:gd name="T2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4">
                    <a:moveTo>
                      <a:pt x="13" y="26"/>
                    </a:moveTo>
                    <a:cubicBezTo>
                      <a:pt x="12" y="29"/>
                      <a:pt x="11" y="31"/>
                      <a:pt x="10" y="32"/>
                    </a:cubicBezTo>
                    <a:cubicBezTo>
                      <a:pt x="9" y="33"/>
                      <a:pt x="7" y="34"/>
                      <a:pt x="6" y="34"/>
                    </a:cubicBezTo>
                    <a:lnTo>
                      <a:pt x="2" y="34"/>
                    </a:lnTo>
                    <a:lnTo>
                      <a:pt x="2" y="30"/>
                    </a:lnTo>
                    <a:lnTo>
                      <a:pt x="5" y="30"/>
                    </a:lnTo>
                    <a:cubicBezTo>
                      <a:pt x="6" y="30"/>
                      <a:pt x="7" y="30"/>
                      <a:pt x="7" y="29"/>
                    </a:cubicBezTo>
                    <a:cubicBezTo>
                      <a:pt x="8" y="29"/>
                      <a:pt x="9" y="28"/>
                      <a:pt x="9" y="26"/>
                    </a:cubicBezTo>
                    <a:lnTo>
                      <a:pt x="10" y="24"/>
                    </a:lnTo>
                    <a:lnTo>
                      <a:pt x="0" y="0"/>
                    </a:lnTo>
                    <a:lnTo>
                      <a:pt x="4" y="0"/>
                    </a:lnTo>
                    <a:lnTo>
                      <a:pt x="12" y="19"/>
                    </a:lnTo>
                    <a:lnTo>
                      <a:pt x="20" y="0"/>
                    </a:lnTo>
                    <a:lnTo>
                      <a:pt x="24" y="0"/>
                    </a:lnTo>
                    <a:lnTo>
                      <a:pt x="13" y="26"/>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6" name="Freeform 1439">
                <a:extLst>
                  <a:ext uri="{FF2B5EF4-FFF2-40B4-BE49-F238E27FC236}">
                    <a16:creationId xmlns:a16="http://schemas.microsoft.com/office/drawing/2014/main" id="{9F21BE7E-6A7C-49C0-99BC-0ACE8D26EA79}"/>
                  </a:ext>
                </a:extLst>
              </p:cNvPr>
              <p:cNvSpPr>
                <a:spLocks/>
              </p:cNvSpPr>
              <p:nvPr/>
            </p:nvSpPr>
            <p:spPr bwMode="auto">
              <a:xfrm>
                <a:off x="2515" y="1848"/>
                <a:ext cx="10" cy="12"/>
              </a:xfrm>
              <a:custGeom>
                <a:avLst/>
                <a:gdLst>
                  <a:gd name="T0" fmla="*/ 21 w 21"/>
                  <a:gd name="T1" fmla="*/ 10 h 25"/>
                  <a:gd name="T2" fmla="*/ 21 w 21"/>
                  <a:gd name="T3" fmla="*/ 25 h 25"/>
                  <a:gd name="T4" fmla="*/ 17 w 21"/>
                  <a:gd name="T5" fmla="*/ 25 h 25"/>
                  <a:gd name="T6" fmla="*/ 17 w 21"/>
                  <a:gd name="T7" fmla="*/ 11 h 25"/>
                  <a:gd name="T8" fmla="*/ 15 w 21"/>
                  <a:gd name="T9" fmla="*/ 5 h 25"/>
                  <a:gd name="T10" fmla="*/ 11 w 21"/>
                  <a:gd name="T11" fmla="*/ 4 h 25"/>
                  <a:gd name="T12" fmla="*/ 6 w 21"/>
                  <a:gd name="T13" fmla="*/ 6 h 25"/>
                  <a:gd name="T14" fmla="*/ 4 w 21"/>
                  <a:gd name="T15" fmla="*/ 11 h 25"/>
                  <a:gd name="T16" fmla="*/ 4 w 21"/>
                  <a:gd name="T17" fmla="*/ 25 h 25"/>
                  <a:gd name="T18" fmla="*/ 0 w 21"/>
                  <a:gd name="T19" fmla="*/ 25 h 25"/>
                  <a:gd name="T20" fmla="*/ 0 w 21"/>
                  <a:gd name="T21" fmla="*/ 1 h 25"/>
                  <a:gd name="T22" fmla="*/ 4 w 21"/>
                  <a:gd name="T23" fmla="*/ 1 h 25"/>
                  <a:gd name="T24" fmla="*/ 4 w 21"/>
                  <a:gd name="T25" fmla="*/ 4 h 25"/>
                  <a:gd name="T26" fmla="*/ 7 w 21"/>
                  <a:gd name="T27" fmla="*/ 1 h 25"/>
                  <a:gd name="T28" fmla="*/ 12 w 21"/>
                  <a:gd name="T29" fmla="*/ 0 h 25"/>
                  <a:gd name="T30" fmla="*/ 18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1"/>
                    </a:lnTo>
                    <a:cubicBezTo>
                      <a:pt x="17" y="8"/>
                      <a:pt x="16" y="6"/>
                      <a:pt x="15" y="5"/>
                    </a:cubicBezTo>
                    <a:cubicBezTo>
                      <a:pt x="14" y="4"/>
                      <a:pt x="13"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7" y="1"/>
                    </a:cubicBezTo>
                    <a:cubicBezTo>
                      <a:pt x="9" y="0"/>
                      <a:pt x="10" y="0"/>
                      <a:pt x="12" y="0"/>
                    </a:cubicBezTo>
                    <a:cubicBezTo>
                      <a:pt x="15" y="0"/>
                      <a:pt x="17" y="1"/>
                      <a:pt x="18"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7" name="Freeform 1440">
                <a:extLst>
                  <a:ext uri="{FF2B5EF4-FFF2-40B4-BE49-F238E27FC236}">
                    <a16:creationId xmlns:a16="http://schemas.microsoft.com/office/drawing/2014/main" id="{FEA8F303-A1A9-45F2-BAEA-5BAC99AEF5E6}"/>
                  </a:ext>
                </a:extLst>
              </p:cNvPr>
              <p:cNvSpPr>
                <a:spLocks noEditPoints="1"/>
              </p:cNvSpPr>
              <p:nvPr/>
            </p:nvSpPr>
            <p:spPr bwMode="auto">
              <a:xfrm>
                <a:off x="2530"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8" name="Freeform 1441">
                <a:extLst>
                  <a:ext uri="{FF2B5EF4-FFF2-40B4-BE49-F238E27FC236}">
                    <a16:creationId xmlns:a16="http://schemas.microsoft.com/office/drawing/2014/main" id="{133C46CB-8BDC-4672-AF26-ABA841CF5D8A}"/>
                  </a:ext>
                </a:extLst>
              </p:cNvPr>
              <p:cNvSpPr>
                <a:spLocks noEditPoints="1"/>
              </p:cNvSpPr>
              <p:nvPr/>
            </p:nvSpPr>
            <p:spPr bwMode="auto">
              <a:xfrm>
                <a:off x="2536" y="1844"/>
                <a:ext cx="10" cy="16"/>
              </a:xfrm>
              <a:custGeom>
                <a:avLst/>
                <a:gdLst>
                  <a:gd name="T0" fmla="*/ 18 w 22"/>
                  <a:gd name="T1" fmla="*/ 22 h 35"/>
                  <a:gd name="T2" fmla="*/ 16 w 22"/>
                  <a:gd name="T3" fmla="*/ 15 h 35"/>
                  <a:gd name="T4" fmla="*/ 11 w 22"/>
                  <a:gd name="T5" fmla="*/ 12 h 35"/>
                  <a:gd name="T6" fmla="*/ 6 w 22"/>
                  <a:gd name="T7" fmla="*/ 15 h 35"/>
                  <a:gd name="T8" fmla="*/ 4 w 22"/>
                  <a:gd name="T9" fmla="*/ 22 h 35"/>
                  <a:gd name="T10" fmla="*/ 6 w 22"/>
                  <a:gd name="T11" fmla="*/ 29 h 35"/>
                  <a:gd name="T12" fmla="*/ 11 w 22"/>
                  <a:gd name="T13" fmla="*/ 31 h 35"/>
                  <a:gd name="T14" fmla="*/ 16 w 22"/>
                  <a:gd name="T15" fmla="*/ 29 h 35"/>
                  <a:gd name="T16" fmla="*/ 18 w 22"/>
                  <a:gd name="T17" fmla="*/ 22 h 35"/>
                  <a:gd name="T18" fmla="*/ 4 w 22"/>
                  <a:gd name="T19" fmla="*/ 13 h 35"/>
                  <a:gd name="T20" fmla="*/ 7 w 22"/>
                  <a:gd name="T21" fmla="*/ 10 h 35"/>
                  <a:gd name="T22" fmla="*/ 12 w 22"/>
                  <a:gd name="T23" fmla="*/ 9 h 35"/>
                  <a:gd name="T24" fmla="*/ 19 w 22"/>
                  <a:gd name="T25" fmla="*/ 13 h 35"/>
                  <a:gd name="T26" fmla="*/ 22 w 22"/>
                  <a:gd name="T27" fmla="*/ 22 h 35"/>
                  <a:gd name="T28" fmla="*/ 19 w 22"/>
                  <a:gd name="T29" fmla="*/ 31 h 35"/>
                  <a:gd name="T30" fmla="*/ 12 w 22"/>
                  <a:gd name="T31" fmla="*/ 35 h 35"/>
                  <a:gd name="T32" fmla="*/ 7 w 22"/>
                  <a:gd name="T33" fmla="*/ 34 h 35"/>
                  <a:gd name="T34" fmla="*/ 4 w 22"/>
                  <a:gd name="T35" fmla="*/ 31 h 35"/>
                  <a:gd name="T36" fmla="*/ 4 w 22"/>
                  <a:gd name="T37" fmla="*/ 34 h 35"/>
                  <a:gd name="T38" fmla="*/ 0 w 22"/>
                  <a:gd name="T39" fmla="*/ 34 h 35"/>
                  <a:gd name="T40" fmla="*/ 0 w 22"/>
                  <a:gd name="T41" fmla="*/ 0 h 35"/>
                  <a:gd name="T42" fmla="*/ 4 w 22"/>
                  <a:gd name="T43" fmla="*/ 0 h 35"/>
                  <a:gd name="T44" fmla="*/ 4 w 22"/>
                  <a:gd name="T45"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22"/>
                    </a:moveTo>
                    <a:cubicBezTo>
                      <a:pt x="18" y="19"/>
                      <a:pt x="17" y="17"/>
                      <a:pt x="16" y="15"/>
                    </a:cubicBezTo>
                    <a:cubicBezTo>
                      <a:pt x="15" y="13"/>
                      <a:pt x="13" y="12"/>
                      <a:pt x="11" y="12"/>
                    </a:cubicBezTo>
                    <a:cubicBezTo>
                      <a:pt x="9" y="12"/>
                      <a:pt x="7" y="13"/>
                      <a:pt x="6" y="15"/>
                    </a:cubicBezTo>
                    <a:cubicBezTo>
                      <a:pt x="5" y="17"/>
                      <a:pt x="4" y="19"/>
                      <a:pt x="4" y="22"/>
                    </a:cubicBezTo>
                    <a:cubicBezTo>
                      <a:pt x="4" y="25"/>
                      <a:pt x="5" y="27"/>
                      <a:pt x="6" y="29"/>
                    </a:cubicBezTo>
                    <a:cubicBezTo>
                      <a:pt x="7" y="31"/>
                      <a:pt x="9" y="31"/>
                      <a:pt x="11" y="31"/>
                    </a:cubicBezTo>
                    <a:cubicBezTo>
                      <a:pt x="13" y="31"/>
                      <a:pt x="15" y="31"/>
                      <a:pt x="16" y="29"/>
                    </a:cubicBezTo>
                    <a:cubicBezTo>
                      <a:pt x="17" y="27"/>
                      <a:pt x="18" y="25"/>
                      <a:pt x="18" y="22"/>
                    </a:cubicBezTo>
                    <a:close/>
                    <a:moveTo>
                      <a:pt x="4" y="13"/>
                    </a:moveTo>
                    <a:cubicBezTo>
                      <a:pt x="5" y="12"/>
                      <a:pt x="6" y="11"/>
                      <a:pt x="7" y="10"/>
                    </a:cubicBezTo>
                    <a:cubicBezTo>
                      <a:pt x="9" y="9"/>
                      <a:pt x="10" y="9"/>
                      <a:pt x="12" y="9"/>
                    </a:cubicBezTo>
                    <a:cubicBezTo>
                      <a:pt x="15" y="9"/>
                      <a:pt x="17" y="10"/>
                      <a:pt x="19" y="13"/>
                    </a:cubicBezTo>
                    <a:cubicBezTo>
                      <a:pt x="21" y="15"/>
                      <a:pt x="22" y="18"/>
                      <a:pt x="22" y="22"/>
                    </a:cubicBezTo>
                    <a:cubicBezTo>
                      <a:pt x="22" y="26"/>
                      <a:pt x="21" y="29"/>
                      <a:pt x="19" y="31"/>
                    </a:cubicBezTo>
                    <a:cubicBezTo>
                      <a:pt x="17" y="34"/>
                      <a:pt x="15" y="35"/>
                      <a:pt x="12" y="35"/>
                    </a:cubicBezTo>
                    <a:cubicBezTo>
                      <a:pt x="10" y="35"/>
                      <a:pt x="9" y="34"/>
                      <a:pt x="7" y="34"/>
                    </a:cubicBezTo>
                    <a:cubicBezTo>
                      <a:pt x="6" y="33"/>
                      <a:pt x="5" y="32"/>
                      <a:pt x="4" y="31"/>
                    </a:cubicBezTo>
                    <a:lnTo>
                      <a:pt x="4" y="34"/>
                    </a:lnTo>
                    <a:lnTo>
                      <a:pt x="0" y="34"/>
                    </a:lnTo>
                    <a:lnTo>
                      <a:pt x="0" y="0"/>
                    </a:lnTo>
                    <a:lnTo>
                      <a:pt x="4" y="0"/>
                    </a:lnTo>
                    <a:lnTo>
                      <a:pt x="4" y="13"/>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49" name="Freeform 1442">
                <a:extLst>
                  <a:ext uri="{FF2B5EF4-FFF2-40B4-BE49-F238E27FC236}">
                    <a16:creationId xmlns:a16="http://schemas.microsoft.com/office/drawing/2014/main" id="{E087FBC7-06D8-456A-8890-E1FE5BBC572C}"/>
                  </a:ext>
                </a:extLst>
              </p:cNvPr>
              <p:cNvSpPr>
                <a:spLocks/>
              </p:cNvSpPr>
              <p:nvPr/>
            </p:nvSpPr>
            <p:spPr bwMode="auto">
              <a:xfrm>
                <a:off x="2551" y="1844"/>
                <a:ext cx="9" cy="16"/>
              </a:xfrm>
              <a:custGeom>
                <a:avLst/>
                <a:gdLst>
                  <a:gd name="T0" fmla="*/ 20 w 20"/>
                  <a:gd name="T1" fmla="*/ 19 h 34"/>
                  <a:gd name="T2" fmla="*/ 20 w 20"/>
                  <a:gd name="T3" fmla="*/ 34 h 34"/>
                  <a:gd name="T4" fmla="*/ 16 w 20"/>
                  <a:gd name="T5" fmla="*/ 34 h 34"/>
                  <a:gd name="T6" fmla="*/ 16 w 20"/>
                  <a:gd name="T7" fmla="*/ 20 h 34"/>
                  <a:gd name="T8" fmla="*/ 15 w 20"/>
                  <a:gd name="T9" fmla="*/ 14 h 34"/>
                  <a:gd name="T10" fmla="*/ 11 w 20"/>
                  <a:gd name="T11" fmla="*/ 13 h 34"/>
                  <a:gd name="T12" fmla="*/ 6 w 20"/>
                  <a:gd name="T13" fmla="*/ 15 h 34"/>
                  <a:gd name="T14" fmla="*/ 4 w 20"/>
                  <a:gd name="T15" fmla="*/ 20 h 34"/>
                  <a:gd name="T16" fmla="*/ 4 w 20"/>
                  <a:gd name="T17" fmla="*/ 34 h 34"/>
                  <a:gd name="T18" fmla="*/ 0 w 20"/>
                  <a:gd name="T19" fmla="*/ 34 h 34"/>
                  <a:gd name="T20" fmla="*/ 0 w 20"/>
                  <a:gd name="T21" fmla="*/ 0 h 34"/>
                  <a:gd name="T22" fmla="*/ 4 w 20"/>
                  <a:gd name="T23" fmla="*/ 0 h 34"/>
                  <a:gd name="T24" fmla="*/ 4 w 20"/>
                  <a:gd name="T25" fmla="*/ 13 h 34"/>
                  <a:gd name="T26" fmla="*/ 7 w 20"/>
                  <a:gd name="T27" fmla="*/ 10 h 34"/>
                  <a:gd name="T28" fmla="*/ 12 w 20"/>
                  <a:gd name="T29" fmla="*/ 9 h 34"/>
                  <a:gd name="T30" fmla="*/ 18 w 20"/>
                  <a:gd name="T31" fmla="*/ 12 h 34"/>
                  <a:gd name="T32" fmla="*/ 20 w 20"/>
                  <a:gd name="T33"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20" y="19"/>
                    </a:moveTo>
                    <a:lnTo>
                      <a:pt x="20" y="34"/>
                    </a:lnTo>
                    <a:lnTo>
                      <a:pt x="16" y="34"/>
                    </a:lnTo>
                    <a:lnTo>
                      <a:pt x="16" y="20"/>
                    </a:lnTo>
                    <a:cubicBezTo>
                      <a:pt x="16" y="17"/>
                      <a:pt x="16" y="15"/>
                      <a:pt x="15" y="14"/>
                    </a:cubicBezTo>
                    <a:cubicBezTo>
                      <a:pt x="14" y="13"/>
                      <a:pt x="12" y="13"/>
                      <a:pt x="11" y="13"/>
                    </a:cubicBezTo>
                    <a:cubicBezTo>
                      <a:pt x="8" y="13"/>
                      <a:pt x="7" y="13"/>
                      <a:pt x="6" y="15"/>
                    </a:cubicBezTo>
                    <a:cubicBezTo>
                      <a:pt x="4" y="16"/>
                      <a:pt x="4" y="18"/>
                      <a:pt x="4" y="20"/>
                    </a:cubicBezTo>
                    <a:lnTo>
                      <a:pt x="4" y="34"/>
                    </a:lnTo>
                    <a:lnTo>
                      <a:pt x="0" y="34"/>
                    </a:lnTo>
                    <a:lnTo>
                      <a:pt x="0" y="0"/>
                    </a:lnTo>
                    <a:lnTo>
                      <a:pt x="4" y="0"/>
                    </a:lnTo>
                    <a:lnTo>
                      <a:pt x="4" y="13"/>
                    </a:lnTo>
                    <a:cubicBezTo>
                      <a:pt x="5" y="12"/>
                      <a:pt x="6" y="11"/>
                      <a:pt x="7" y="10"/>
                    </a:cubicBezTo>
                    <a:cubicBezTo>
                      <a:pt x="8" y="9"/>
                      <a:pt x="10" y="9"/>
                      <a:pt x="12" y="9"/>
                    </a:cubicBezTo>
                    <a:cubicBezTo>
                      <a:pt x="14" y="9"/>
                      <a:pt x="17" y="10"/>
                      <a:pt x="18" y="12"/>
                    </a:cubicBezTo>
                    <a:cubicBezTo>
                      <a:pt x="19" y="13"/>
                      <a:pt x="20" y="16"/>
                      <a:pt x="20" y="19"/>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0" name="Freeform 1443">
                <a:extLst>
                  <a:ext uri="{FF2B5EF4-FFF2-40B4-BE49-F238E27FC236}">
                    <a16:creationId xmlns:a16="http://schemas.microsoft.com/office/drawing/2014/main" id="{912E1203-E642-4B42-9F2F-180D8BDFFE7F}"/>
                  </a:ext>
                </a:extLst>
              </p:cNvPr>
              <p:cNvSpPr>
                <a:spLocks noEditPoints="1"/>
              </p:cNvSpPr>
              <p:nvPr/>
            </p:nvSpPr>
            <p:spPr bwMode="auto">
              <a:xfrm>
                <a:off x="2123" y="1874"/>
                <a:ext cx="12" cy="12"/>
              </a:xfrm>
              <a:custGeom>
                <a:avLst/>
                <a:gdLst>
                  <a:gd name="T0" fmla="*/ 23 w 23"/>
                  <a:gd name="T1" fmla="*/ 12 h 26"/>
                  <a:gd name="T2" fmla="*/ 23 w 23"/>
                  <a:gd name="T3" fmla="*/ 14 h 26"/>
                  <a:gd name="T4" fmla="*/ 4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3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4" y="14"/>
                    </a:lnTo>
                    <a:cubicBezTo>
                      <a:pt x="5" y="16"/>
                      <a:pt x="5" y="19"/>
                      <a:pt x="7" y="20"/>
                    </a:cubicBezTo>
                    <a:cubicBezTo>
                      <a:pt x="8" y="21"/>
                      <a:pt x="11" y="22"/>
                      <a:pt x="13" y="22"/>
                    </a:cubicBezTo>
                    <a:cubicBezTo>
                      <a:pt x="15" y="22"/>
                      <a:pt x="16" y="22"/>
                      <a:pt x="18" y="22"/>
                    </a:cubicBezTo>
                    <a:cubicBezTo>
                      <a:pt x="19" y="21"/>
                      <a:pt x="21" y="21"/>
                      <a:pt x="22" y="20"/>
                    </a:cubicBezTo>
                    <a:lnTo>
                      <a:pt x="22" y="24"/>
                    </a:lnTo>
                    <a:cubicBezTo>
                      <a:pt x="21" y="24"/>
                      <a:pt x="19" y="25"/>
                      <a:pt x="18" y="25"/>
                    </a:cubicBezTo>
                    <a:cubicBezTo>
                      <a:pt x="16" y="25"/>
                      <a:pt x="14" y="26"/>
                      <a:pt x="13" y="26"/>
                    </a:cubicBezTo>
                    <a:cubicBezTo>
                      <a:pt x="9" y="26"/>
                      <a:pt x="6" y="24"/>
                      <a:pt x="4" y="22"/>
                    </a:cubicBezTo>
                    <a:cubicBezTo>
                      <a:pt x="1" y="20"/>
                      <a:pt x="0" y="17"/>
                      <a:pt x="0" y="13"/>
                    </a:cubicBezTo>
                    <a:cubicBezTo>
                      <a:pt x="0" y="9"/>
                      <a:pt x="1" y="6"/>
                      <a:pt x="3" y="3"/>
                    </a:cubicBezTo>
                    <a:cubicBezTo>
                      <a:pt x="6" y="1"/>
                      <a:pt x="9" y="0"/>
                      <a:pt x="12" y="0"/>
                    </a:cubicBezTo>
                    <a:cubicBezTo>
                      <a:pt x="16"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6" y="6"/>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1" name="Freeform 1444">
                <a:extLst>
                  <a:ext uri="{FF2B5EF4-FFF2-40B4-BE49-F238E27FC236}">
                    <a16:creationId xmlns:a16="http://schemas.microsoft.com/office/drawing/2014/main" id="{A0276B51-7CBC-42A1-B4C1-AB5E10CD00F8}"/>
                  </a:ext>
                </a:extLst>
              </p:cNvPr>
              <p:cNvSpPr>
                <a:spLocks noEditPoints="1"/>
              </p:cNvSpPr>
              <p:nvPr/>
            </p:nvSpPr>
            <p:spPr bwMode="auto">
              <a:xfrm>
                <a:off x="2137" y="1874"/>
                <a:ext cx="10" cy="12"/>
              </a:xfrm>
              <a:custGeom>
                <a:avLst/>
                <a:gdLst>
                  <a:gd name="T0" fmla="*/ 0 w 21"/>
                  <a:gd name="T1" fmla="*/ 15 h 26"/>
                  <a:gd name="T2" fmla="*/ 0 w 21"/>
                  <a:gd name="T3" fmla="*/ 0 h 26"/>
                  <a:gd name="T4" fmla="*/ 4 w 21"/>
                  <a:gd name="T5" fmla="*/ 0 h 26"/>
                  <a:gd name="T6" fmla="*/ 4 w 21"/>
                  <a:gd name="T7" fmla="*/ 15 h 26"/>
                  <a:gd name="T8" fmla="*/ 5 w 21"/>
                  <a:gd name="T9" fmla="*/ 20 h 26"/>
                  <a:gd name="T10" fmla="*/ 9 w 21"/>
                  <a:gd name="T11" fmla="*/ 22 h 26"/>
                  <a:gd name="T12" fmla="*/ 15 w 21"/>
                  <a:gd name="T13" fmla="*/ 20 h 26"/>
                  <a:gd name="T14" fmla="*/ 16 w 21"/>
                  <a:gd name="T15" fmla="*/ 14 h 26"/>
                  <a:gd name="T16" fmla="*/ 16 w 21"/>
                  <a:gd name="T17" fmla="*/ 0 h 26"/>
                  <a:gd name="T18" fmla="*/ 21 w 21"/>
                  <a:gd name="T19" fmla="*/ 0 h 26"/>
                  <a:gd name="T20" fmla="*/ 21 w 21"/>
                  <a:gd name="T21" fmla="*/ 25 h 26"/>
                  <a:gd name="T22" fmla="*/ 16 w 21"/>
                  <a:gd name="T23" fmla="*/ 25 h 26"/>
                  <a:gd name="T24" fmla="*/ 16 w 21"/>
                  <a:gd name="T25" fmla="*/ 21 h 26"/>
                  <a:gd name="T26" fmla="*/ 13 w 21"/>
                  <a:gd name="T27" fmla="*/ 25 h 26"/>
                  <a:gd name="T28" fmla="*/ 9 w 21"/>
                  <a:gd name="T29" fmla="*/ 26 h 26"/>
                  <a:gd name="T30" fmla="*/ 2 w 21"/>
                  <a:gd name="T31" fmla="*/ 23 h 26"/>
                  <a:gd name="T32" fmla="*/ 0 w 21"/>
                  <a:gd name="T33" fmla="*/ 15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5"/>
                    </a:moveTo>
                    <a:lnTo>
                      <a:pt x="0" y="0"/>
                    </a:lnTo>
                    <a:lnTo>
                      <a:pt x="4" y="0"/>
                    </a:lnTo>
                    <a:lnTo>
                      <a:pt x="4" y="15"/>
                    </a:lnTo>
                    <a:cubicBezTo>
                      <a:pt x="4" y="17"/>
                      <a:pt x="4" y="19"/>
                      <a:pt x="5" y="20"/>
                    </a:cubicBezTo>
                    <a:cubicBezTo>
                      <a:pt x="6" y="22"/>
                      <a:pt x="8" y="22"/>
                      <a:pt x="9" y="22"/>
                    </a:cubicBezTo>
                    <a:cubicBezTo>
                      <a:pt x="12" y="22"/>
                      <a:pt x="13" y="21"/>
                      <a:pt x="15" y="20"/>
                    </a:cubicBezTo>
                    <a:cubicBezTo>
                      <a:pt x="16" y="19"/>
                      <a:pt x="16" y="17"/>
                      <a:pt x="16" y="14"/>
                    </a:cubicBezTo>
                    <a:lnTo>
                      <a:pt x="16" y="0"/>
                    </a:lnTo>
                    <a:lnTo>
                      <a:pt x="21" y="0"/>
                    </a:lnTo>
                    <a:lnTo>
                      <a:pt x="21" y="25"/>
                    </a:lnTo>
                    <a:lnTo>
                      <a:pt x="16" y="25"/>
                    </a:lnTo>
                    <a:lnTo>
                      <a:pt x="16" y="21"/>
                    </a:lnTo>
                    <a:cubicBezTo>
                      <a:pt x="16" y="23"/>
                      <a:pt x="14" y="24"/>
                      <a:pt x="13" y="25"/>
                    </a:cubicBezTo>
                    <a:cubicBezTo>
                      <a:pt x="12" y="25"/>
                      <a:pt x="10" y="26"/>
                      <a:pt x="9" y="26"/>
                    </a:cubicBezTo>
                    <a:cubicBezTo>
                      <a:pt x="6" y="26"/>
                      <a:pt x="4" y="25"/>
                      <a:pt x="2" y="23"/>
                    </a:cubicBezTo>
                    <a:cubicBezTo>
                      <a:pt x="1"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2" name="Freeform 1445">
                <a:extLst>
                  <a:ext uri="{FF2B5EF4-FFF2-40B4-BE49-F238E27FC236}">
                    <a16:creationId xmlns:a16="http://schemas.microsoft.com/office/drawing/2014/main" id="{E56751DA-F568-4F35-80CC-19F11C27BDA4}"/>
                  </a:ext>
                </a:extLst>
              </p:cNvPr>
              <p:cNvSpPr>
                <a:spLocks noEditPoints="1"/>
              </p:cNvSpPr>
              <p:nvPr/>
            </p:nvSpPr>
            <p:spPr bwMode="auto">
              <a:xfrm>
                <a:off x="2152"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3" name="Freeform 1446">
                <a:extLst>
                  <a:ext uri="{FF2B5EF4-FFF2-40B4-BE49-F238E27FC236}">
                    <a16:creationId xmlns:a16="http://schemas.microsoft.com/office/drawing/2014/main" id="{0EAB2656-A3F2-4FBF-9738-D1DF454AF5F9}"/>
                  </a:ext>
                </a:extLst>
              </p:cNvPr>
              <p:cNvSpPr>
                <a:spLocks/>
              </p:cNvSpPr>
              <p:nvPr/>
            </p:nvSpPr>
            <p:spPr bwMode="auto">
              <a:xfrm>
                <a:off x="2157" y="1874"/>
                <a:ext cx="9" cy="12"/>
              </a:xfrm>
              <a:custGeom>
                <a:avLst/>
                <a:gdLst>
                  <a:gd name="T0" fmla="*/ 18 w 19"/>
                  <a:gd name="T1" fmla="*/ 1 h 26"/>
                  <a:gd name="T2" fmla="*/ 18 w 19"/>
                  <a:gd name="T3" fmla="*/ 5 h 26"/>
                  <a:gd name="T4" fmla="*/ 14 w 19"/>
                  <a:gd name="T5" fmla="*/ 4 h 26"/>
                  <a:gd name="T6" fmla="*/ 11 w 19"/>
                  <a:gd name="T7" fmla="*/ 3 h 26"/>
                  <a:gd name="T8" fmla="*/ 6 w 19"/>
                  <a:gd name="T9" fmla="*/ 4 h 26"/>
                  <a:gd name="T10" fmla="*/ 5 w 19"/>
                  <a:gd name="T11" fmla="*/ 7 h 26"/>
                  <a:gd name="T12" fmla="*/ 6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4 w 19"/>
                  <a:gd name="T37" fmla="*/ 21 h 26"/>
                  <a:gd name="T38" fmla="*/ 15 w 19"/>
                  <a:gd name="T39" fmla="*/ 19 h 26"/>
                  <a:gd name="T40" fmla="*/ 14 w 19"/>
                  <a:gd name="T41" fmla="*/ 16 h 26"/>
                  <a:gd name="T42" fmla="*/ 9 w 19"/>
                  <a:gd name="T43" fmla="*/ 14 h 26"/>
                  <a:gd name="T44" fmla="*/ 8 w 19"/>
                  <a:gd name="T45" fmla="*/ 14 h 26"/>
                  <a:gd name="T46" fmla="*/ 2 w 19"/>
                  <a:gd name="T47" fmla="*/ 12 h 26"/>
                  <a:gd name="T48" fmla="*/ 1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7" y="4"/>
                      <a:pt x="16" y="4"/>
                      <a:pt x="14" y="4"/>
                    </a:cubicBezTo>
                    <a:cubicBezTo>
                      <a:pt x="13" y="3"/>
                      <a:pt x="12" y="3"/>
                      <a:pt x="11" y="3"/>
                    </a:cubicBezTo>
                    <a:cubicBezTo>
                      <a:pt x="9" y="3"/>
                      <a:pt x="7" y="4"/>
                      <a:pt x="6" y="4"/>
                    </a:cubicBezTo>
                    <a:cubicBezTo>
                      <a:pt x="5" y="5"/>
                      <a:pt x="5" y="6"/>
                      <a:pt x="5" y="7"/>
                    </a:cubicBezTo>
                    <a:cubicBezTo>
                      <a:pt x="5" y="8"/>
                      <a:pt x="5" y="9"/>
                      <a:pt x="6" y="9"/>
                    </a:cubicBezTo>
                    <a:cubicBezTo>
                      <a:pt x="6" y="10"/>
                      <a:pt x="8" y="10"/>
                      <a:pt x="10" y="11"/>
                    </a:cubicBezTo>
                    <a:lnTo>
                      <a:pt x="11" y="11"/>
                    </a:lnTo>
                    <a:cubicBezTo>
                      <a:pt x="14" y="12"/>
                      <a:pt x="16" y="12"/>
                      <a:pt x="17" y="14"/>
                    </a:cubicBezTo>
                    <a:cubicBezTo>
                      <a:pt x="19" y="15"/>
                      <a:pt x="19" y="16"/>
                      <a:pt x="19" y="18"/>
                    </a:cubicBezTo>
                    <a:cubicBezTo>
                      <a:pt x="19" y="21"/>
                      <a:pt x="18" y="22"/>
                      <a:pt x="16" y="24"/>
                    </a:cubicBezTo>
                    <a:cubicBezTo>
                      <a:pt x="15" y="25"/>
                      <a:pt x="12" y="26"/>
                      <a:pt x="9" y="26"/>
                    </a:cubicBezTo>
                    <a:cubicBezTo>
                      <a:pt x="8" y="26"/>
                      <a:pt x="6" y="25"/>
                      <a:pt x="5" y="25"/>
                    </a:cubicBezTo>
                    <a:cubicBezTo>
                      <a:pt x="4" y="25"/>
                      <a:pt x="2" y="25"/>
                      <a:pt x="0" y="24"/>
                    </a:cubicBezTo>
                    <a:lnTo>
                      <a:pt x="0" y="20"/>
                    </a:lnTo>
                    <a:cubicBezTo>
                      <a:pt x="2" y="21"/>
                      <a:pt x="3" y="21"/>
                      <a:pt x="5" y="22"/>
                    </a:cubicBezTo>
                    <a:cubicBezTo>
                      <a:pt x="6" y="22"/>
                      <a:pt x="8" y="22"/>
                      <a:pt x="9" y="22"/>
                    </a:cubicBezTo>
                    <a:cubicBezTo>
                      <a:pt x="11" y="22"/>
                      <a:pt x="12" y="22"/>
                      <a:pt x="14" y="21"/>
                    </a:cubicBezTo>
                    <a:cubicBezTo>
                      <a:pt x="15" y="21"/>
                      <a:pt x="15" y="20"/>
                      <a:pt x="15" y="19"/>
                    </a:cubicBezTo>
                    <a:cubicBezTo>
                      <a:pt x="15" y="17"/>
                      <a:pt x="15" y="17"/>
                      <a:pt x="14" y="16"/>
                    </a:cubicBezTo>
                    <a:cubicBezTo>
                      <a:pt x="13" y="15"/>
                      <a:pt x="12" y="15"/>
                      <a:pt x="9" y="14"/>
                    </a:cubicBezTo>
                    <a:lnTo>
                      <a:pt x="8" y="14"/>
                    </a:lnTo>
                    <a:cubicBezTo>
                      <a:pt x="5" y="13"/>
                      <a:pt x="3" y="13"/>
                      <a:pt x="2" y="12"/>
                    </a:cubicBezTo>
                    <a:cubicBezTo>
                      <a:pt x="1" y="10"/>
                      <a:pt x="1" y="9"/>
                      <a:pt x="1" y="7"/>
                    </a:cubicBezTo>
                    <a:cubicBezTo>
                      <a:pt x="1" y="5"/>
                      <a:pt x="1" y="3"/>
                      <a:pt x="3" y="2"/>
                    </a:cubicBezTo>
                    <a:cubicBezTo>
                      <a:pt x="5" y="1"/>
                      <a:pt x="7" y="0"/>
                      <a:pt x="10" y="0"/>
                    </a:cubicBezTo>
                    <a:cubicBezTo>
                      <a:pt x="12" y="0"/>
                      <a:pt x="13" y="0"/>
                      <a:pt x="14" y="0"/>
                    </a:cubicBezTo>
                    <a:cubicBezTo>
                      <a:pt x="16" y="0"/>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4" name="Freeform 1447">
                <a:extLst>
                  <a:ext uri="{FF2B5EF4-FFF2-40B4-BE49-F238E27FC236}">
                    <a16:creationId xmlns:a16="http://schemas.microsoft.com/office/drawing/2014/main" id="{8E10EA5C-D32C-4E46-BD77-2B1DF4CA45D2}"/>
                  </a:ext>
                </a:extLst>
              </p:cNvPr>
              <p:cNvSpPr>
                <a:spLocks/>
              </p:cNvSpPr>
              <p:nvPr/>
            </p:nvSpPr>
            <p:spPr bwMode="auto">
              <a:xfrm>
                <a:off x="2169" y="1874"/>
                <a:ext cx="17"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0 h 25"/>
                  <a:gd name="T16" fmla="*/ 30 w 35"/>
                  <a:gd name="T17" fmla="*/ 5 h 25"/>
                  <a:gd name="T18" fmla="*/ 26 w 35"/>
                  <a:gd name="T19" fmla="*/ 3 h 25"/>
                  <a:gd name="T20" fmla="*/ 21 w 35"/>
                  <a:gd name="T21" fmla="*/ 5 h 25"/>
                  <a:gd name="T22" fmla="*/ 19 w 35"/>
                  <a:gd name="T23" fmla="*/ 11 h 25"/>
                  <a:gd name="T24" fmla="*/ 19 w 35"/>
                  <a:gd name="T25" fmla="*/ 25 h 25"/>
                  <a:gd name="T26" fmla="*/ 15 w 35"/>
                  <a:gd name="T27" fmla="*/ 25 h 25"/>
                  <a:gd name="T28" fmla="*/ 15 w 35"/>
                  <a:gd name="T29" fmla="*/ 10 h 25"/>
                  <a:gd name="T30" fmla="*/ 14 w 35"/>
                  <a:gd name="T31" fmla="*/ 5 h 25"/>
                  <a:gd name="T32" fmla="*/ 10 w 35"/>
                  <a:gd name="T33" fmla="*/ 3 h 25"/>
                  <a:gd name="T34" fmla="*/ 5 w 35"/>
                  <a:gd name="T35" fmla="*/ 5 h 25"/>
                  <a:gd name="T36" fmla="*/ 4 w 35"/>
                  <a:gd name="T37" fmla="*/ 11 h 25"/>
                  <a:gd name="T38" fmla="*/ 4 w 35"/>
                  <a:gd name="T39" fmla="*/ 25 h 25"/>
                  <a:gd name="T40" fmla="*/ 0 w 35"/>
                  <a:gd name="T41" fmla="*/ 25 h 25"/>
                  <a:gd name="T42" fmla="*/ 0 w 35"/>
                  <a:gd name="T43" fmla="*/ 0 h 25"/>
                  <a:gd name="T44" fmla="*/ 4 w 35"/>
                  <a:gd name="T45" fmla="*/ 0 h 25"/>
                  <a:gd name="T46" fmla="*/ 4 w 35"/>
                  <a:gd name="T47" fmla="*/ 4 h 25"/>
                  <a:gd name="T48" fmla="*/ 7 w 35"/>
                  <a:gd name="T49" fmla="*/ 1 h 25"/>
                  <a:gd name="T50" fmla="*/ 11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3"/>
                      <a:pt x="21" y="2"/>
                      <a:pt x="22" y="1"/>
                    </a:cubicBezTo>
                    <a:cubicBezTo>
                      <a:pt x="24" y="0"/>
                      <a:pt x="25" y="0"/>
                      <a:pt x="27" y="0"/>
                    </a:cubicBezTo>
                    <a:cubicBezTo>
                      <a:pt x="30" y="0"/>
                      <a:pt x="32" y="1"/>
                      <a:pt x="33" y="3"/>
                    </a:cubicBezTo>
                    <a:cubicBezTo>
                      <a:pt x="35" y="4"/>
                      <a:pt x="35" y="7"/>
                      <a:pt x="35" y="10"/>
                    </a:cubicBezTo>
                    <a:lnTo>
                      <a:pt x="35" y="25"/>
                    </a:lnTo>
                    <a:lnTo>
                      <a:pt x="31" y="25"/>
                    </a:lnTo>
                    <a:lnTo>
                      <a:pt x="31" y="10"/>
                    </a:lnTo>
                    <a:cubicBezTo>
                      <a:pt x="31" y="8"/>
                      <a:pt x="31" y="6"/>
                      <a:pt x="30" y="5"/>
                    </a:cubicBezTo>
                    <a:cubicBezTo>
                      <a:pt x="29" y="4"/>
                      <a:pt x="28" y="3"/>
                      <a:pt x="26" y="3"/>
                    </a:cubicBezTo>
                    <a:cubicBezTo>
                      <a:pt x="24" y="3"/>
                      <a:pt x="22" y="4"/>
                      <a:pt x="21" y="5"/>
                    </a:cubicBezTo>
                    <a:cubicBezTo>
                      <a:pt x="20" y="7"/>
                      <a:pt x="19" y="9"/>
                      <a:pt x="19" y="11"/>
                    </a:cubicBezTo>
                    <a:lnTo>
                      <a:pt x="19" y="25"/>
                    </a:lnTo>
                    <a:lnTo>
                      <a:pt x="15" y="25"/>
                    </a:lnTo>
                    <a:lnTo>
                      <a:pt x="15" y="10"/>
                    </a:lnTo>
                    <a:cubicBezTo>
                      <a:pt x="15" y="8"/>
                      <a:pt x="15" y="6"/>
                      <a:pt x="14" y="5"/>
                    </a:cubicBezTo>
                    <a:cubicBezTo>
                      <a:pt x="13" y="4"/>
                      <a:pt x="12" y="3"/>
                      <a:pt x="10" y="3"/>
                    </a:cubicBezTo>
                    <a:cubicBezTo>
                      <a:pt x="8" y="3"/>
                      <a:pt x="7" y="4"/>
                      <a:pt x="5" y="5"/>
                    </a:cubicBezTo>
                    <a:cubicBezTo>
                      <a:pt x="4" y="7"/>
                      <a:pt x="4" y="9"/>
                      <a:pt x="4" y="11"/>
                    </a:cubicBezTo>
                    <a:lnTo>
                      <a:pt x="4" y="25"/>
                    </a:lnTo>
                    <a:lnTo>
                      <a:pt x="0" y="25"/>
                    </a:lnTo>
                    <a:lnTo>
                      <a:pt x="0" y="0"/>
                    </a:lnTo>
                    <a:lnTo>
                      <a:pt x="4" y="0"/>
                    </a:lnTo>
                    <a:lnTo>
                      <a:pt x="4" y="4"/>
                    </a:lnTo>
                    <a:cubicBezTo>
                      <a:pt x="5" y="3"/>
                      <a:pt x="6" y="2"/>
                      <a:pt x="7" y="1"/>
                    </a:cubicBezTo>
                    <a:cubicBezTo>
                      <a:pt x="8" y="0"/>
                      <a:pt x="10" y="0"/>
                      <a:pt x="11"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5" name="Freeform 1448">
                <a:extLst>
                  <a:ext uri="{FF2B5EF4-FFF2-40B4-BE49-F238E27FC236}">
                    <a16:creationId xmlns:a16="http://schemas.microsoft.com/office/drawing/2014/main" id="{F412C3D7-48D0-4075-8054-A47B66FD30F3}"/>
                  </a:ext>
                </a:extLst>
              </p:cNvPr>
              <p:cNvSpPr>
                <a:spLocks noEditPoints="1"/>
              </p:cNvSpPr>
              <p:nvPr/>
            </p:nvSpPr>
            <p:spPr bwMode="auto">
              <a:xfrm>
                <a:off x="2191" y="1874"/>
                <a:ext cx="11" cy="12"/>
              </a:xfrm>
              <a:custGeom>
                <a:avLst/>
                <a:gdLst>
                  <a:gd name="T0" fmla="*/ 12 w 23"/>
                  <a:gd name="T1" fmla="*/ 3 h 26"/>
                  <a:gd name="T2" fmla="*/ 7 w 23"/>
                  <a:gd name="T3" fmla="*/ 6 h 26"/>
                  <a:gd name="T4" fmla="*/ 5 w 23"/>
                  <a:gd name="T5" fmla="*/ 13 h 26"/>
                  <a:gd name="T6" fmla="*/ 7 w 23"/>
                  <a:gd name="T7" fmla="*/ 20 h 26"/>
                  <a:gd name="T8" fmla="*/ 12 w 23"/>
                  <a:gd name="T9" fmla="*/ 22 h 26"/>
                  <a:gd name="T10" fmla="*/ 17 w 23"/>
                  <a:gd name="T11" fmla="*/ 20 h 26"/>
                  <a:gd name="T12" fmla="*/ 19 w 23"/>
                  <a:gd name="T13" fmla="*/ 13 h 26"/>
                  <a:gd name="T14" fmla="*/ 17 w 23"/>
                  <a:gd name="T15" fmla="*/ 6 h 26"/>
                  <a:gd name="T16" fmla="*/ 12 w 23"/>
                  <a:gd name="T17" fmla="*/ 3 h 26"/>
                  <a:gd name="T18" fmla="*/ 12 w 23"/>
                  <a:gd name="T19" fmla="*/ 0 h 26"/>
                  <a:gd name="T20" fmla="*/ 20 w 23"/>
                  <a:gd name="T21" fmla="*/ 3 h 26"/>
                  <a:gd name="T22" fmla="*/ 23 w 23"/>
                  <a:gd name="T23" fmla="*/ 13 h 26"/>
                  <a:gd name="T24" fmla="*/ 20 w 23"/>
                  <a:gd name="T25" fmla="*/ 22 h 26"/>
                  <a:gd name="T26" fmla="*/ 12 w 23"/>
                  <a:gd name="T27" fmla="*/ 26 h 26"/>
                  <a:gd name="T28" fmla="*/ 3 w 23"/>
                  <a:gd name="T29" fmla="*/ 22 h 26"/>
                  <a:gd name="T30" fmla="*/ 0 w 23"/>
                  <a:gd name="T31" fmla="*/ 13 h 26"/>
                  <a:gd name="T32" fmla="*/ 3 w 23"/>
                  <a:gd name="T33" fmla="*/ 3 h 26"/>
                  <a:gd name="T34" fmla="*/ 12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2" y="3"/>
                    </a:moveTo>
                    <a:cubicBezTo>
                      <a:pt x="10" y="3"/>
                      <a:pt x="8" y="4"/>
                      <a:pt x="7" y="6"/>
                    </a:cubicBezTo>
                    <a:cubicBezTo>
                      <a:pt x="5" y="8"/>
                      <a:pt x="5" y="10"/>
                      <a:pt x="5" y="13"/>
                    </a:cubicBezTo>
                    <a:cubicBezTo>
                      <a:pt x="5" y="16"/>
                      <a:pt x="5" y="18"/>
                      <a:pt x="7" y="20"/>
                    </a:cubicBezTo>
                    <a:cubicBezTo>
                      <a:pt x="8" y="21"/>
                      <a:pt x="10" y="22"/>
                      <a:pt x="12" y="22"/>
                    </a:cubicBezTo>
                    <a:cubicBezTo>
                      <a:pt x="14" y="22"/>
                      <a:pt x="16" y="21"/>
                      <a:pt x="17" y="20"/>
                    </a:cubicBezTo>
                    <a:cubicBezTo>
                      <a:pt x="18" y="18"/>
                      <a:pt x="19" y="16"/>
                      <a:pt x="19" y="13"/>
                    </a:cubicBezTo>
                    <a:cubicBezTo>
                      <a:pt x="19" y="10"/>
                      <a:pt x="18" y="8"/>
                      <a:pt x="17" y="6"/>
                    </a:cubicBezTo>
                    <a:cubicBezTo>
                      <a:pt x="16" y="4"/>
                      <a:pt x="14" y="3"/>
                      <a:pt x="12" y="3"/>
                    </a:cubicBezTo>
                    <a:close/>
                    <a:moveTo>
                      <a:pt x="12" y="0"/>
                    </a:moveTo>
                    <a:cubicBezTo>
                      <a:pt x="15" y="0"/>
                      <a:pt x="18" y="1"/>
                      <a:pt x="20" y="3"/>
                    </a:cubicBezTo>
                    <a:cubicBezTo>
                      <a:pt x="22" y="6"/>
                      <a:pt x="23" y="9"/>
                      <a:pt x="23" y="13"/>
                    </a:cubicBezTo>
                    <a:cubicBezTo>
                      <a:pt x="23" y="17"/>
                      <a:pt x="22" y="20"/>
                      <a:pt x="20" y="22"/>
                    </a:cubicBezTo>
                    <a:cubicBezTo>
                      <a:pt x="18" y="24"/>
                      <a:pt x="15" y="26"/>
                      <a:pt x="12" y="26"/>
                    </a:cubicBezTo>
                    <a:cubicBezTo>
                      <a:pt x="8" y="26"/>
                      <a:pt x="5" y="24"/>
                      <a:pt x="3" y="22"/>
                    </a:cubicBezTo>
                    <a:cubicBezTo>
                      <a:pt x="1" y="20"/>
                      <a:pt x="0" y="17"/>
                      <a:pt x="0" y="13"/>
                    </a:cubicBezTo>
                    <a:cubicBezTo>
                      <a:pt x="0" y="9"/>
                      <a:pt x="1" y="6"/>
                      <a:pt x="3" y="3"/>
                    </a:cubicBezTo>
                    <a:cubicBezTo>
                      <a:pt x="5" y="1"/>
                      <a:pt x="8" y="0"/>
                      <a:pt x="12"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6" name="Freeform 1449">
                <a:extLst>
                  <a:ext uri="{FF2B5EF4-FFF2-40B4-BE49-F238E27FC236}">
                    <a16:creationId xmlns:a16="http://schemas.microsoft.com/office/drawing/2014/main" id="{06CBD577-D6DC-4271-822A-71B29F558B2F}"/>
                  </a:ext>
                </a:extLst>
              </p:cNvPr>
              <p:cNvSpPr>
                <a:spLocks noEditPoints="1"/>
              </p:cNvSpPr>
              <p:nvPr/>
            </p:nvSpPr>
            <p:spPr bwMode="auto">
              <a:xfrm>
                <a:off x="2205" y="1870"/>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0 h 35"/>
                  <a:gd name="T12" fmla="*/ 15 w 22"/>
                  <a:gd name="T13" fmla="*/ 34 h 35"/>
                  <a:gd name="T14" fmla="*/ 10 w 22"/>
                  <a:gd name="T15" fmla="*/ 35 h 35"/>
                  <a:gd name="T16" fmla="*/ 3 w 22"/>
                  <a:gd name="T17" fmla="*/ 31 h 35"/>
                  <a:gd name="T18" fmla="*/ 0 w 22"/>
                  <a:gd name="T19" fmla="*/ 22 h 35"/>
                  <a:gd name="T20" fmla="*/ 3 w 22"/>
                  <a:gd name="T21" fmla="*/ 12 h 35"/>
                  <a:gd name="T22" fmla="*/ 10 w 22"/>
                  <a:gd name="T23" fmla="*/ 9 h 35"/>
                  <a:gd name="T24" fmla="*/ 15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0"/>
                    </a:lnTo>
                    <a:cubicBezTo>
                      <a:pt x="17" y="32"/>
                      <a:pt x="16" y="33"/>
                      <a:pt x="15" y="34"/>
                    </a:cubicBezTo>
                    <a:cubicBezTo>
                      <a:pt x="13" y="34"/>
                      <a:pt x="12" y="35"/>
                      <a:pt x="10" y="35"/>
                    </a:cubicBezTo>
                    <a:cubicBezTo>
                      <a:pt x="7" y="35"/>
                      <a:pt x="5" y="33"/>
                      <a:pt x="3" y="31"/>
                    </a:cubicBezTo>
                    <a:cubicBezTo>
                      <a:pt x="1" y="29"/>
                      <a:pt x="0" y="26"/>
                      <a:pt x="0" y="22"/>
                    </a:cubicBezTo>
                    <a:cubicBezTo>
                      <a:pt x="0" y="18"/>
                      <a:pt x="1" y="15"/>
                      <a:pt x="3" y="12"/>
                    </a:cubicBezTo>
                    <a:cubicBezTo>
                      <a:pt x="5" y="10"/>
                      <a:pt x="7" y="9"/>
                      <a:pt x="10" y="9"/>
                    </a:cubicBezTo>
                    <a:cubicBezTo>
                      <a:pt x="12" y="9"/>
                      <a:pt x="13" y="9"/>
                      <a:pt x="15" y="10"/>
                    </a:cubicBezTo>
                    <a:cubicBezTo>
                      <a:pt x="16" y="11"/>
                      <a:pt x="17" y="12"/>
                      <a:pt x="18" y="13"/>
                    </a:cubicBezTo>
                    <a:close/>
                    <a:moveTo>
                      <a:pt x="4" y="22"/>
                    </a:moveTo>
                    <a:cubicBezTo>
                      <a:pt x="4" y="25"/>
                      <a:pt x="5" y="27"/>
                      <a:pt x="6" y="29"/>
                    </a:cubicBezTo>
                    <a:cubicBezTo>
                      <a:pt x="7" y="30"/>
                      <a:pt x="9" y="31"/>
                      <a:pt x="11" y="31"/>
                    </a:cubicBezTo>
                    <a:cubicBezTo>
                      <a:pt x="13" y="31"/>
                      <a:pt x="15" y="30"/>
                      <a:pt x="16" y="29"/>
                    </a:cubicBezTo>
                    <a:cubicBezTo>
                      <a:pt x="17" y="27"/>
                      <a:pt x="18" y="25"/>
                      <a:pt x="18" y="22"/>
                    </a:cubicBezTo>
                    <a:cubicBezTo>
                      <a:pt x="18" y="19"/>
                      <a:pt x="17" y="16"/>
                      <a:pt x="16" y="15"/>
                    </a:cubicBezTo>
                    <a:cubicBezTo>
                      <a:pt x="15" y="13"/>
                      <a:pt x="13" y="12"/>
                      <a:pt x="11" y="12"/>
                    </a:cubicBezTo>
                    <a:cubicBezTo>
                      <a:pt x="9" y="12"/>
                      <a:pt x="7" y="13"/>
                      <a:pt x="6" y="15"/>
                    </a:cubicBezTo>
                    <a:cubicBezTo>
                      <a:pt x="5" y="16"/>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7" name="Freeform 1450">
                <a:extLst>
                  <a:ext uri="{FF2B5EF4-FFF2-40B4-BE49-F238E27FC236}">
                    <a16:creationId xmlns:a16="http://schemas.microsoft.com/office/drawing/2014/main" id="{5A128901-BEB7-4C30-A28F-F7ED7020422B}"/>
                  </a:ext>
                </a:extLst>
              </p:cNvPr>
              <p:cNvSpPr>
                <a:spLocks/>
              </p:cNvSpPr>
              <p:nvPr/>
            </p:nvSpPr>
            <p:spPr bwMode="auto">
              <a:xfrm>
                <a:off x="2224" y="1871"/>
                <a:ext cx="8" cy="15"/>
              </a:xfrm>
              <a:custGeom>
                <a:avLst/>
                <a:gdLst>
                  <a:gd name="T0" fmla="*/ 7 w 16"/>
                  <a:gd name="T1" fmla="*/ 0 h 31"/>
                  <a:gd name="T2" fmla="*/ 7 w 16"/>
                  <a:gd name="T3" fmla="*/ 6 h 31"/>
                  <a:gd name="T4" fmla="*/ 16 w 16"/>
                  <a:gd name="T5" fmla="*/ 6 h 31"/>
                  <a:gd name="T6" fmla="*/ 16 w 16"/>
                  <a:gd name="T7" fmla="*/ 10 h 31"/>
                  <a:gd name="T8" fmla="*/ 7 w 16"/>
                  <a:gd name="T9" fmla="*/ 10 h 31"/>
                  <a:gd name="T10" fmla="*/ 7 w 16"/>
                  <a:gd name="T11" fmla="*/ 23 h 31"/>
                  <a:gd name="T12" fmla="*/ 8 w 16"/>
                  <a:gd name="T13" fmla="*/ 27 h 31"/>
                  <a:gd name="T14" fmla="*/ 11 w 16"/>
                  <a:gd name="T15" fmla="*/ 28 h 31"/>
                  <a:gd name="T16" fmla="*/ 16 w 16"/>
                  <a:gd name="T17" fmla="*/ 28 h 31"/>
                  <a:gd name="T18" fmla="*/ 16 w 16"/>
                  <a:gd name="T19" fmla="*/ 31 h 31"/>
                  <a:gd name="T20" fmla="*/ 11 w 16"/>
                  <a:gd name="T21" fmla="*/ 31 h 31"/>
                  <a:gd name="T22" fmla="*/ 5 w 16"/>
                  <a:gd name="T23" fmla="*/ 29 h 31"/>
                  <a:gd name="T24" fmla="*/ 3 w 16"/>
                  <a:gd name="T25" fmla="*/ 23 h 31"/>
                  <a:gd name="T26" fmla="*/ 3 w 16"/>
                  <a:gd name="T27" fmla="*/ 10 h 31"/>
                  <a:gd name="T28" fmla="*/ 0 w 16"/>
                  <a:gd name="T29" fmla="*/ 10 h 31"/>
                  <a:gd name="T30" fmla="*/ 0 w 16"/>
                  <a:gd name="T31" fmla="*/ 6 h 31"/>
                  <a:gd name="T32" fmla="*/ 3 w 16"/>
                  <a:gd name="T33" fmla="*/ 6 h 31"/>
                  <a:gd name="T34" fmla="*/ 3 w 16"/>
                  <a:gd name="T35" fmla="*/ 0 h 31"/>
                  <a:gd name="T36" fmla="*/ 7 w 16"/>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1">
                    <a:moveTo>
                      <a:pt x="7" y="0"/>
                    </a:moveTo>
                    <a:lnTo>
                      <a:pt x="7" y="6"/>
                    </a:lnTo>
                    <a:lnTo>
                      <a:pt x="16" y="6"/>
                    </a:lnTo>
                    <a:lnTo>
                      <a:pt x="16" y="10"/>
                    </a:lnTo>
                    <a:lnTo>
                      <a:pt x="7" y="10"/>
                    </a:lnTo>
                    <a:lnTo>
                      <a:pt x="7" y="23"/>
                    </a:lnTo>
                    <a:cubicBezTo>
                      <a:pt x="7" y="25"/>
                      <a:pt x="8" y="26"/>
                      <a:pt x="8" y="27"/>
                    </a:cubicBezTo>
                    <a:cubicBezTo>
                      <a:pt x="9" y="27"/>
                      <a:pt x="10" y="28"/>
                      <a:pt x="11" y="28"/>
                    </a:cubicBezTo>
                    <a:lnTo>
                      <a:pt x="16" y="28"/>
                    </a:lnTo>
                    <a:lnTo>
                      <a:pt x="16" y="31"/>
                    </a:lnTo>
                    <a:lnTo>
                      <a:pt x="11" y="31"/>
                    </a:lnTo>
                    <a:cubicBezTo>
                      <a:pt x="8" y="31"/>
                      <a:pt x="6" y="30"/>
                      <a:pt x="5" y="29"/>
                    </a:cubicBezTo>
                    <a:cubicBezTo>
                      <a:pt x="4"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8" name="Freeform 1451">
                <a:extLst>
                  <a:ext uri="{FF2B5EF4-FFF2-40B4-BE49-F238E27FC236}">
                    <a16:creationId xmlns:a16="http://schemas.microsoft.com/office/drawing/2014/main" id="{F10BA064-DDFF-47B7-AF7F-ADFBD07D59B8}"/>
                  </a:ext>
                </a:extLst>
              </p:cNvPr>
              <p:cNvSpPr>
                <a:spLocks noEditPoints="1"/>
              </p:cNvSpPr>
              <p:nvPr/>
            </p:nvSpPr>
            <p:spPr bwMode="auto">
              <a:xfrm>
                <a:off x="2235"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59" name="Freeform 1452">
                <a:extLst>
                  <a:ext uri="{FF2B5EF4-FFF2-40B4-BE49-F238E27FC236}">
                    <a16:creationId xmlns:a16="http://schemas.microsoft.com/office/drawing/2014/main" id="{E178340F-1453-4F24-B96E-A96BA02A34A6}"/>
                  </a:ext>
                </a:extLst>
              </p:cNvPr>
              <p:cNvSpPr>
                <a:spLocks/>
              </p:cNvSpPr>
              <p:nvPr/>
            </p:nvSpPr>
            <p:spPr bwMode="auto">
              <a:xfrm>
                <a:off x="2241" y="1874"/>
                <a:ext cx="10" cy="12"/>
              </a:xfrm>
              <a:custGeom>
                <a:avLst/>
                <a:gdLst>
                  <a:gd name="T0" fmla="*/ 21 w 21"/>
                  <a:gd name="T1" fmla="*/ 10 h 25"/>
                  <a:gd name="T2" fmla="*/ 21 w 21"/>
                  <a:gd name="T3" fmla="*/ 25 h 25"/>
                  <a:gd name="T4" fmla="*/ 17 w 21"/>
                  <a:gd name="T5" fmla="*/ 25 h 25"/>
                  <a:gd name="T6" fmla="*/ 17 w 21"/>
                  <a:gd name="T7" fmla="*/ 10 h 25"/>
                  <a:gd name="T8" fmla="*/ 15 w 21"/>
                  <a:gd name="T9" fmla="*/ 5 h 25"/>
                  <a:gd name="T10" fmla="*/ 11 w 21"/>
                  <a:gd name="T11" fmla="*/ 3 h 25"/>
                  <a:gd name="T12" fmla="*/ 6 w 21"/>
                  <a:gd name="T13" fmla="*/ 5 h 25"/>
                  <a:gd name="T14" fmla="*/ 4 w 21"/>
                  <a:gd name="T15" fmla="*/ 11 h 25"/>
                  <a:gd name="T16" fmla="*/ 4 w 21"/>
                  <a:gd name="T17" fmla="*/ 25 h 25"/>
                  <a:gd name="T18" fmla="*/ 0 w 21"/>
                  <a:gd name="T19" fmla="*/ 25 h 25"/>
                  <a:gd name="T20" fmla="*/ 0 w 21"/>
                  <a:gd name="T21" fmla="*/ 0 h 25"/>
                  <a:gd name="T22" fmla="*/ 4 w 21"/>
                  <a:gd name="T23" fmla="*/ 0 h 25"/>
                  <a:gd name="T24" fmla="*/ 4 w 21"/>
                  <a:gd name="T25" fmla="*/ 4 h 25"/>
                  <a:gd name="T26" fmla="*/ 8 w 21"/>
                  <a:gd name="T27" fmla="*/ 1 h 25"/>
                  <a:gd name="T28" fmla="*/ 12 w 21"/>
                  <a:gd name="T29" fmla="*/ 0 h 25"/>
                  <a:gd name="T30" fmla="*/ 19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0"/>
                    </a:lnTo>
                    <a:cubicBezTo>
                      <a:pt x="17"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2"/>
                      <a:pt x="8" y="1"/>
                    </a:cubicBezTo>
                    <a:cubicBezTo>
                      <a:pt x="9" y="0"/>
                      <a:pt x="10" y="0"/>
                      <a:pt x="12" y="0"/>
                    </a:cubicBezTo>
                    <a:cubicBezTo>
                      <a:pt x="15" y="0"/>
                      <a:pt x="17" y="1"/>
                      <a:pt x="19"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0" name="Freeform 1453">
                <a:extLst>
                  <a:ext uri="{FF2B5EF4-FFF2-40B4-BE49-F238E27FC236}">
                    <a16:creationId xmlns:a16="http://schemas.microsoft.com/office/drawing/2014/main" id="{368CFFE9-287F-49ED-8096-C1BACC45F793}"/>
                  </a:ext>
                </a:extLst>
              </p:cNvPr>
              <p:cNvSpPr>
                <a:spLocks/>
              </p:cNvSpPr>
              <p:nvPr/>
            </p:nvSpPr>
            <p:spPr bwMode="auto">
              <a:xfrm>
                <a:off x="2255" y="1874"/>
                <a:ext cx="9" cy="12"/>
              </a:xfrm>
              <a:custGeom>
                <a:avLst/>
                <a:gdLst>
                  <a:gd name="T0" fmla="*/ 20 w 20"/>
                  <a:gd name="T1" fmla="*/ 1 h 26"/>
                  <a:gd name="T2" fmla="*/ 20 w 20"/>
                  <a:gd name="T3" fmla="*/ 5 h 26"/>
                  <a:gd name="T4" fmla="*/ 16 w 20"/>
                  <a:gd name="T5" fmla="*/ 4 h 26"/>
                  <a:gd name="T6" fmla="*/ 13 w 20"/>
                  <a:gd name="T7" fmla="*/ 3 h 26"/>
                  <a:gd name="T8" fmla="*/ 7 w 20"/>
                  <a:gd name="T9" fmla="*/ 6 h 26"/>
                  <a:gd name="T10" fmla="*/ 5 w 20"/>
                  <a:gd name="T11" fmla="*/ 13 h 26"/>
                  <a:gd name="T12" fmla="*/ 7 w 20"/>
                  <a:gd name="T13" fmla="*/ 20 h 26"/>
                  <a:gd name="T14" fmla="*/ 13 w 20"/>
                  <a:gd name="T15" fmla="*/ 22 h 26"/>
                  <a:gd name="T16" fmla="*/ 16 w 20"/>
                  <a:gd name="T17" fmla="*/ 22 h 26"/>
                  <a:gd name="T18" fmla="*/ 20 w 20"/>
                  <a:gd name="T19" fmla="*/ 20 h 26"/>
                  <a:gd name="T20" fmla="*/ 20 w 20"/>
                  <a:gd name="T21" fmla="*/ 24 h 26"/>
                  <a:gd name="T22" fmla="*/ 16 w 20"/>
                  <a:gd name="T23" fmla="*/ 25 h 26"/>
                  <a:gd name="T24" fmla="*/ 12 w 20"/>
                  <a:gd name="T25" fmla="*/ 26 h 26"/>
                  <a:gd name="T26" fmla="*/ 4 w 20"/>
                  <a:gd name="T27" fmla="*/ 22 h 26"/>
                  <a:gd name="T28" fmla="*/ 0 w 20"/>
                  <a:gd name="T29" fmla="*/ 13 h 26"/>
                  <a:gd name="T30" fmla="*/ 4 w 20"/>
                  <a:gd name="T31" fmla="*/ 3 h 26"/>
                  <a:gd name="T32" fmla="*/ 13 w 20"/>
                  <a:gd name="T33" fmla="*/ 0 h 26"/>
                  <a:gd name="T34" fmla="*/ 16 w 20"/>
                  <a:gd name="T35" fmla="*/ 0 h 26"/>
                  <a:gd name="T36" fmla="*/ 20 w 20"/>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6">
                    <a:moveTo>
                      <a:pt x="20" y="1"/>
                    </a:moveTo>
                    <a:lnTo>
                      <a:pt x="20" y="5"/>
                    </a:lnTo>
                    <a:cubicBezTo>
                      <a:pt x="19" y="5"/>
                      <a:pt x="17" y="4"/>
                      <a:pt x="16" y="4"/>
                    </a:cubicBezTo>
                    <a:cubicBezTo>
                      <a:pt x="15" y="3"/>
                      <a:pt x="14" y="3"/>
                      <a:pt x="13" y="3"/>
                    </a:cubicBezTo>
                    <a:cubicBezTo>
                      <a:pt x="10" y="3"/>
                      <a:pt x="8" y="4"/>
                      <a:pt x="7" y="6"/>
                    </a:cubicBezTo>
                    <a:cubicBezTo>
                      <a:pt x="5" y="7"/>
                      <a:pt x="5" y="10"/>
                      <a:pt x="5" y="13"/>
                    </a:cubicBezTo>
                    <a:cubicBezTo>
                      <a:pt x="5" y="16"/>
                      <a:pt x="5" y="18"/>
                      <a:pt x="7" y="20"/>
                    </a:cubicBezTo>
                    <a:cubicBezTo>
                      <a:pt x="8" y="21"/>
                      <a:pt x="10" y="22"/>
                      <a:pt x="13" y="22"/>
                    </a:cubicBezTo>
                    <a:cubicBezTo>
                      <a:pt x="14" y="22"/>
                      <a:pt x="15" y="22"/>
                      <a:pt x="16" y="22"/>
                    </a:cubicBezTo>
                    <a:cubicBezTo>
                      <a:pt x="17" y="21"/>
                      <a:pt x="19" y="21"/>
                      <a:pt x="20" y="20"/>
                    </a:cubicBezTo>
                    <a:lnTo>
                      <a:pt x="20" y="24"/>
                    </a:lnTo>
                    <a:cubicBezTo>
                      <a:pt x="19" y="25"/>
                      <a:pt x="17" y="25"/>
                      <a:pt x="16" y="25"/>
                    </a:cubicBezTo>
                    <a:cubicBezTo>
                      <a:pt x="15" y="25"/>
                      <a:pt x="14" y="26"/>
                      <a:pt x="12" y="26"/>
                    </a:cubicBezTo>
                    <a:cubicBezTo>
                      <a:pt x="9" y="26"/>
                      <a:pt x="6" y="24"/>
                      <a:pt x="4" y="22"/>
                    </a:cubicBezTo>
                    <a:cubicBezTo>
                      <a:pt x="1" y="20"/>
                      <a:pt x="0" y="17"/>
                      <a:pt x="0" y="13"/>
                    </a:cubicBezTo>
                    <a:cubicBezTo>
                      <a:pt x="0" y="9"/>
                      <a:pt x="1" y="6"/>
                      <a:pt x="4" y="3"/>
                    </a:cubicBezTo>
                    <a:cubicBezTo>
                      <a:pt x="6" y="1"/>
                      <a:pt x="9" y="0"/>
                      <a:pt x="13" y="0"/>
                    </a:cubicBezTo>
                    <a:cubicBezTo>
                      <a:pt x="14" y="0"/>
                      <a:pt x="15" y="0"/>
                      <a:pt x="16" y="0"/>
                    </a:cubicBezTo>
                    <a:cubicBezTo>
                      <a:pt x="17" y="1"/>
                      <a:pt x="19" y="1"/>
                      <a:pt x="20"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1" name="Freeform 1454">
                <a:extLst>
                  <a:ext uri="{FF2B5EF4-FFF2-40B4-BE49-F238E27FC236}">
                    <a16:creationId xmlns:a16="http://schemas.microsoft.com/office/drawing/2014/main" id="{95D173EC-20A7-48FA-8645-C71134FF6801}"/>
                  </a:ext>
                </a:extLst>
              </p:cNvPr>
              <p:cNvSpPr>
                <a:spLocks noEditPoints="1"/>
              </p:cNvSpPr>
              <p:nvPr/>
            </p:nvSpPr>
            <p:spPr bwMode="auto">
              <a:xfrm>
                <a:off x="2268"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2" name="Freeform 1455">
                <a:extLst>
                  <a:ext uri="{FF2B5EF4-FFF2-40B4-BE49-F238E27FC236}">
                    <a16:creationId xmlns:a16="http://schemas.microsoft.com/office/drawing/2014/main" id="{4674AEA3-41D8-4247-BC3E-1D784EA57D12}"/>
                  </a:ext>
                </a:extLst>
              </p:cNvPr>
              <p:cNvSpPr>
                <a:spLocks noEditPoints="1"/>
              </p:cNvSpPr>
              <p:nvPr/>
            </p:nvSpPr>
            <p:spPr bwMode="auto">
              <a:xfrm>
                <a:off x="2273" y="1870"/>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0 h 35"/>
                  <a:gd name="T12" fmla="*/ 15 w 22"/>
                  <a:gd name="T13" fmla="*/ 34 h 35"/>
                  <a:gd name="T14" fmla="*/ 10 w 22"/>
                  <a:gd name="T15" fmla="*/ 35 h 35"/>
                  <a:gd name="T16" fmla="*/ 3 w 22"/>
                  <a:gd name="T17" fmla="*/ 31 h 35"/>
                  <a:gd name="T18" fmla="*/ 0 w 22"/>
                  <a:gd name="T19" fmla="*/ 22 h 35"/>
                  <a:gd name="T20" fmla="*/ 3 w 22"/>
                  <a:gd name="T21" fmla="*/ 12 h 35"/>
                  <a:gd name="T22" fmla="*/ 10 w 22"/>
                  <a:gd name="T23" fmla="*/ 9 h 35"/>
                  <a:gd name="T24" fmla="*/ 15 w 22"/>
                  <a:gd name="T25" fmla="*/ 10 h 35"/>
                  <a:gd name="T26" fmla="*/ 18 w 22"/>
                  <a:gd name="T27" fmla="*/ 13 h 35"/>
                  <a:gd name="T28" fmla="*/ 5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5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0"/>
                    </a:lnTo>
                    <a:cubicBezTo>
                      <a:pt x="17" y="32"/>
                      <a:pt x="16" y="33"/>
                      <a:pt x="15" y="34"/>
                    </a:cubicBezTo>
                    <a:cubicBezTo>
                      <a:pt x="14" y="34"/>
                      <a:pt x="12" y="35"/>
                      <a:pt x="10" y="35"/>
                    </a:cubicBezTo>
                    <a:cubicBezTo>
                      <a:pt x="7" y="35"/>
                      <a:pt x="5" y="33"/>
                      <a:pt x="3" y="31"/>
                    </a:cubicBezTo>
                    <a:cubicBezTo>
                      <a:pt x="1" y="29"/>
                      <a:pt x="0" y="26"/>
                      <a:pt x="0" y="22"/>
                    </a:cubicBezTo>
                    <a:cubicBezTo>
                      <a:pt x="0" y="18"/>
                      <a:pt x="1" y="15"/>
                      <a:pt x="3" y="12"/>
                    </a:cubicBezTo>
                    <a:cubicBezTo>
                      <a:pt x="5" y="10"/>
                      <a:pt x="7" y="9"/>
                      <a:pt x="10" y="9"/>
                    </a:cubicBezTo>
                    <a:cubicBezTo>
                      <a:pt x="12" y="9"/>
                      <a:pt x="14" y="9"/>
                      <a:pt x="15" y="10"/>
                    </a:cubicBezTo>
                    <a:cubicBezTo>
                      <a:pt x="16" y="11"/>
                      <a:pt x="17" y="12"/>
                      <a:pt x="18" y="13"/>
                    </a:cubicBezTo>
                    <a:close/>
                    <a:moveTo>
                      <a:pt x="5" y="22"/>
                    </a:moveTo>
                    <a:cubicBezTo>
                      <a:pt x="5" y="25"/>
                      <a:pt x="5" y="27"/>
                      <a:pt x="6" y="29"/>
                    </a:cubicBezTo>
                    <a:cubicBezTo>
                      <a:pt x="8" y="30"/>
                      <a:pt x="9" y="31"/>
                      <a:pt x="11" y="31"/>
                    </a:cubicBezTo>
                    <a:cubicBezTo>
                      <a:pt x="14" y="31"/>
                      <a:pt x="15" y="30"/>
                      <a:pt x="16" y="29"/>
                    </a:cubicBezTo>
                    <a:cubicBezTo>
                      <a:pt x="18" y="27"/>
                      <a:pt x="18" y="25"/>
                      <a:pt x="18" y="22"/>
                    </a:cubicBezTo>
                    <a:cubicBezTo>
                      <a:pt x="18" y="19"/>
                      <a:pt x="18" y="16"/>
                      <a:pt x="16" y="15"/>
                    </a:cubicBezTo>
                    <a:cubicBezTo>
                      <a:pt x="15" y="13"/>
                      <a:pt x="14" y="12"/>
                      <a:pt x="11" y="12"/>
                    </a:cubicBezTo>
                    <a:cubicBezTo>
                      <a:pt x="9" y="12"/>
                      <a:pt x="8" y="13"/>
                      <a:pt x="6" y="15"/>
                    </a:cubicBezTo>
                    <a:cubicBezTo>
                      <a:pt x="5" y="16"/>
                      <a:pt x="5" y="19"/>
                      <a:pt x="5"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3" name="Freeform 1456">
                <a:extLst>
                  <a:ext uri="{FF2B5EF4-FFF2-40B4-BE49-F238E27FC236}">
                    <a16:creationId xmlns:a16="http://schemas.microsoft.com/office/drawing/2014/main" id="{CBA99092-C6B3-41C2-B13C-4E0790748803}"/>
                  </a:ext>
                </a:extLst>
              </p:cNvPr>
              <p:cNvSpPr>
                <a:spLocks noEditPoints="1"/>
              </p:cNvSpPr>
              <p:nvPr/>
            </p:nvSpPr>
            <p:spPr bwMode="auto">
              <a:xfrm>
                <a:off x="2288" y="1874"/>
                <a:ext cx="10" cy="12"/>
              </a:xfrm>
              <a:custGeom>
                <a:avLst/>
                <a:gdLst>
                  <a:gd name="T0" fmla="*/ 0 w 21"/>
                  <a:gd name="T1" fmla="*/ 15 h 26"/>
                  <a:gd name="T2" fmla="*/ 0 w 21"/>
                  <a:gd name="T3" fmla="*/ 0 h 26"/>
                  <a:gd name="T4" fmla="*/ 4 w 21"/>
                  <a:gd name="T5" fmla="*/ 0 h 26"/>
                  <a:gd name="T6" fmla="*/ 4 w 21"/>
                  <a:gd name="T7" fmla="*/ 15 h 26"/>
                  <a:gd name="T8" fmla="*/ 6 w 21"/>
                  <a:gd name="T9" fmla="*/ 20 h 26"/>
                  <a:gd name="T10" fmla="*/ 10 w 21"/>
                  <a:gd name="T11" fmla="*/ 22 h 26"/>
                  <a:gd name="T12" fmla="*/ 15 w 21"/>
                  <a:gd name="T13" fmla="*/ 20 h 26"/>
                  <a:gd name="T14" fmla="*/ 17 w 21"/>
                  <a:gd name="T15" fmla="*/ 14 h 26"/>
                  <a:gd name="T16" fmla="*/ 17 w 21"/>
                  <a:gd name="T17" fmla="*/ 0 h 26"/>
                  <a:gd name="T18" fmla="*/ 21 w 21"/>
                  <a:gd name="T19" fmla="*/ 0 h 26"/>
                  <a:gd name="T20" fmla="*/ 21 w 21"/>
                  <a:gd name="T21" fmla="*/ 25 h 26"/>
                  <a:gd name="T22" fmla="*/ 17 w 21"/>
                  <a:gd name="T23" fmla="*/ 25 h 26"/>
                  <a:gd name="T24" fmla="*/ 17 w 21"/>
                  <a:gd name="T25" fmla="*/ 21 h 26"/>
                  <a:gd name="T26" fmla="*/ 13 w 21"/>
                  <a:gd name="T27" fmla="*/ 25 h 26"/>
                  <a:gd name="T28" fmla="*/ 9 w 21"/>
                  <a:gd name="T29" fmla="*/ 26 h 26"/>
                  <a:gd name="T30" fmla="*/ 2 w 21"/>
                  <a:gd name="T31" fmla="*/ 23 h 26"/>
                  <a:gd name="T32" fmla="*/ 0 w 21"/>
                  <a:gd name="T33" fmla="*/ 15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5"/>
                    </a:moveTo>
                    <a:lnTo>
                      <a:pt x="0" y="0"/>
                    </a:lnTo>
                    <a:lnTo>
                      <a:pt x="4" y="0"/>
                    </a:lnTo>
                    <a:lnTo>
                      <a:pt x="4" y="15"/>
                    </a:lnTo>
                    <a:cubicBezTo>
                      <a:pt x="4" y="17"/>
                      <a:pt x="5" y="19"/>
                      <a:pt x="6" y="20"/>
                    </a:cubicBezTo>
                    <a:cubicBezTo>
                      <a:pt x="7" y="22"/>
                      <a:pt x="8" y="22"/>
                      <a:pt x="10" y="22"/>
                    </a:cubicBezTo>
                    <a:cubicBezTo>
                      <a:pt x="12" y="22"/>
                      <a:pt x="14" y="21"/>
                      <a:pt x="15" y="20"/>
                    </a:cubicBezTo>
                    <a:cubicBezTo>
                      <a:pt x="16" y="19"/>
                      <a:pt x="17" y="17"/>
                      <a:pt x="17" y="14"/>
                    </a:cubicBezTo>
                    <a:lnTo>
                      <a:pt x="17" y="0"/>
                    </a:lnTo>
                    <a:lnTo>
                      <a:pt x="21" y="0"/>
                    </a:lnTo>
                    <a:lnTo>
                      <a:pt x="21" y="25"/>
                    </a:lnTo>
                    <a:lnTo>
                      <a:pt x="17" y="25"/>
                    </a:lnTo>
                    <a:lnTo>
                      <a:pt x="17" y="21"/>
                    </a:lnTo>
                    <a:cubicBezTo>
                      <a:pt x="16" y="23"/>
                      <a:pt x="15" y="24"/>
                      <a:pt x="13" y="25"/>
                    </a:cubicBezTo>
                    <a:cubicBezTo>
                      <a:pt x="12" y="25"/>
                      <a:pt x="11" y="26"/>
                      <a:pt x="9" y="26"/>
                    </a:cubicBezTo>
                    <a:cubicBezTo>
                      <a:pt x="6" y="26"/>
                      <a:pt x="4" y="25"/>
                      <a:pt x="2" y="23"/>
                    </a:cubicBezTo>
                    <a:cubicBezTo>
                      <a:pt x="1"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4" name="Freeform 1457">
                <a:extLst>
                  <a:ext uri="{FF2B5EF4-FFF2-40B4-BE49-F238E27FC236}">
                    <a16:creationId xmlns:a16="http://schemas.microsoft.com/office/drawing/2014/main" id="{1499A31E-5356-4A7B-BBA0-296B6C53F73D}"/>
                  </a:ext>
                </a:extLst>
              </p:cNvPr>
              <p:cNvSpPr>
                <a:spLocks/>
              </p:cNvSpPr>
              <p:nvPr/>
            </p:nvSpPr>
            <p:spPr bwMode="auto">
              <a:xfrm>
                <a:off x="2303" y="1874"/>
                <a:ext cx="10" cy="12"/>
              </a:xfrm>
              <a:custGeom>
                <a:avLst/>
                <a:gdLst>
                  <a:gd name="T0" fmla="*/ 20 w 20"/>
                  <a:gd name="T1" fmla="*/ 10 h 25"/>
                  <a:gd name="T2" fmla="*/ 20 w 20"/>
                  <a:gd name="T3" fmla="*/ 25 h 25"/>
                  <a:gd name="T4" fmla="*/ 16 w 20"/>
                  <a:gd name="T5" fmla="*/ 25 h 25"/>
                  <a:gd name="T6" fmla="*/ 16 w 20"/>
                  <a:gd name="T7" fmla="*/ 10 h 25"/>
                  <a:gd name="T8" fmla="*/ 15 w 20"/>
                  <a:gd name="T9" fmla="*/ 5 h 25"/>
                  <a:gd name="T10" fmla="*/ 11 w 20"/>
                  <a:gd name="T11" fmla="*/ 3 h 25"/>
                  <a:gd name="T12" fmla="*/ 6 w 20"/>
                  <a:gd name="T13" fmla="*/ 5 h 25"/>
                  <a:gd name="T14" fmla="*/ 4 w 20"/>
                  <a:gd name="T15" fmla="*/ 11 h 25"/>
                  <a:gd name="T16" fmla="*/ 4 w 20"/>
                  <a:gd name="T17" fmla="*/ 25 h 25"/>
                  <a:gd name="T18" fmla="*/ 0 w 20"/>
                  <a:gd name="T19" fmla="*/ 25 h 25"/>
                  <a:gd name="T20" fmla="*/ 0 w 20"/>
                  <a:gd name="T21" fmla="*/ 0 h 25"/>
                  <a:gd name="T22" fmla="*/ 4 w 20"/>
                  <a:gd name="T23" fmla="*/ 0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0"/>
                    </a:lnTo>
                    <a:cubicBezTo>
                      <a:pt x="16"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2"/>
                      <a:pt x="7" y="1"/>
                    </a:cubicBezTo>
                    <a:cubicBezTo>
                      <a:pt x="9"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5" name="Freeform 1458">
                <a:extLst>
                  <a:ext uri="{FF2B5EF4-FFF2-40B4-BE49-F238E27FC236}">
                    <a16:creationId xmlns:a16="http://schemas.microsoft.com/office/drawing/2014/main" id="{0E64641B-D66B-4008-8226-B10B7FEB28C7}"/>
                  </a:ext>
                </a:extLst>
              </p:cNvPr>
              <p:cNvSpPr>
                <a:spLocks/>
              </p:cNvSpPr>
              <p:nvPr/>
            </p:nvSpPr>
            <p:spPr bwMode="auto">
              <a:xfrm>
                <a:off x="2316" y="1871"/>
                <a:ext cx="8" cy="15"/>
              </a:xfrm>
              <a:custGeom>
                <a:avLst/>
                <a:gdLst>
                  <a:gd name="T0" fmla="*/ 7 w 15"/>
                  <a:gd name="T1" fmla="*/ 0 h 31"/>
                  <a:gd name="T2" fmla="*/ 7 w 15"/>
                  <a:gd name="T3" fmla="*/ 6 h 31"/>
                  <a:gd name="T4" fmla="*/ 15 w 15"/>
                  <a:gd name="T5" fmla="*/ 6 h 31"/>
                  <a:gd name="T6" fmla="*/ 15 w 15"/>
                  <a:gd name="T7" fmla="*/ 10 h 31"/>
                  <a:gd name="T8" fmla="*/ 7 w 15"/>
                  <a:gd name="T9" fmla="*/ 10 h 31"/>
                  <a:gd name="T10" fmla="*/ 7 w 15"/>
                  <a:gd name="T11" fmla="*/ 23 h 31"/>
                  <a:gd name="T12" fmla="*/ 7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2 w 15"/>
                  <a:gd name="T25" fmla="*/ 23 h 31"/>
                  <a:gd name="T26" fmla="*/ 2 w 15"/>
                  <a:gd name="T27" fmla="*/ 10 h 31"/>
                  <a:gd name="T28" fmla="*/ 0 w 15"/>
                  <a:gd name="T29" fmla="*/ 10 h 31"/>
                  <a:gd name="T30" fmla="*/ 0 w 15"/>
                  <a:gd name="T31" fmla="*/ 6 h 31"/>
                  <a:gd name="T32" fmla="*/ 2 w 15"/>
                  <a:gd name="T33" fmla="*/ 6 h 31"/>
                  <a:gd name="T34" fmla="*/ 2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6"/>
                    </a:lnTo>
                    <a:lnTo>
                      <a:pt x="15" y="6"/>
                    </a:lnTo>
                    <a:lnTo>
                      <a:pt x="15" y="10"/>
                    </a:lnTo>
                    <a:lnTo>
                      <a:pt x="7" y="10"/>
                    </a:lnTo>
                    <a:lnTo>
                      <a:pt x="7" y="23"/>
                    </a:lnTo>
                    <a:cubicBezTo>
                      <a:pt x="7" y="25"/>
                      <a:pt x="7" y="26"/>
                      <a:pt x="7" y="27"/>
                    </a:cubicBezTo>
                    <a:cubicBezTo>
                      <a:pt x="8" y="27"/>
                      <a:pt x="9" y="28"/>
                      <a:pt x="11" y="28"/>
                    </a:cubicBezTo>
                    <a:lnTo>
                      <a:pt x="15" y="28"/>
                    </a:lnTo>
                    <a:lnTo>
                      <a:pt x="15" y="31"/>
                    </a:lnTo>
                    <a:lnTo>
                      <a:pt x="11" y="31"/>
                    </a:lnTo>
                    <a:cubicBezTo>
                      <a:pt x="8" y="31"/>
                      <a:pt x="5" y="30"/>
                      <a:pt x="4" y="29"/>
                    </a:cubicBezTo>
                    <a:cubicBezTo>
                      <a:pt x="3" y="28"/>
                      <a:pt x="2" y="26"/>
                      <a:pt x="2" y="23"/>
                    </a:cubicBezTo>
                    <a:lnTo>
                      <a:pt x="2" y="10"/>
                    </a:lnTo>
                    <a:lnTo>
                      <a:pt x="0" y="10"/>
                    </a:lnTo>
                    <a:lnTo>
                      <a:pt x="0" y="6"/>
                    </a:lnTo>
                    <a:lnTo>
                      <a:pt x="2" y="6"/>
                    </a:lnTo>
                    <a:lnTo>
                      <a:pt x="2"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6" name="Freeform 1459">
                <a:extLst>
                  <a:ext uri="{FF2B5EF4-FFF2-40B4-BE49-F238E27FC236}">
                    <a16:creationId xmlns:a16="http://schemas.microsoft.com/office/drawing/2014/main" id="{42189F9B-DB31-4E5C-824C-4F7674A32B67}"/>
                  </a:ext>
                </a:extLst>
              </p:cNvPr>
              <p:cNvSpPr>
                <a:spLocks noEditPoints="1"/>
              </p:cNvSpPr>
              <p:nvPr/>
            </p:nvSpPr>
            <p:spPr bwMode="auto">
              <a:xfrm>
                <a:off x="2332" y="1874"/>
                <a:ext cx="10" cy="12"/>
              </a:xfrm>
              <a:custGeom>
                <a:avLst/>
                <a:gdLst>
                  <a:gd name="T0" fmla="*/ 0 w 20"/>
                  <a:gd name="T1" fmla="*/ 15 h 26"/>
                  <a:gd name="T2" fmla="*/ 0 w 20"/>
                  <a:gd name="T3" fmla="*/ 0 h 26"/>
                  <a:gd name="T4" fmla="*/ 4 w 20"/>
                  <a:gd name="T5" fmla="*/ 0 h 26"/>
                  <a:gd name="T6" fmla="*/ 4 w 20"/>
                  <a:gd name="T7" fmla="*/ 15 h 26"/>
                  <a:gd name="T8" fmla="*/ 5 w 20"/>
                  <a:gd name="T9" fmla="*/ 20 h 26"/>
                  <a:gd name="T10" fmla="*/ 9 w 20"/>
                  <a:gd name="T11" fmla="*/ 22 h 26"/>
                  <a:gd name="T12" fmla="*/ 14 w 20"/>
                  <a:gd name="T13" fmla="*/ 20 h 26"/>
                  <a:gd name="T14" fmla="*/ 16 w 20"/>
                  <a:gd name="T15" fmla="*/ 14 h 26"/>
                  <a:gd name="T16" fmla="*/ 16 w 20"/>
                  <a:gd name="T17" fmla="*/ 0 h 26"/>
                  <a:gd name="T18" fmla="*/ 20 w 20"/>
                  <a:gd name="T19" fmla="*/ 0 h 26"/>
                  <a:gd name="T20" fmla="*/ 20 w 20"/>
                  <a:gd name="T21" fmla="*/ 25 h 26"/>
                  <a:gd name="T22" fmla="*/ 16 w 20"/>
                  <a:gd name="T23" fmla="*/ 25 h 26"/>
                  <a:gd name="T24" fmla="*/ 16 w 20"/>
                  <a:gd name="T25" fmla="*/ 21 h 26"/>
                  <a:gd name="T26" fmla="*/ 13 w 20"/>
                  <a:gd name="T27" fmla="*/ 25 h 26"/>
                  <a:gd name="T28" fmla="*/ 8 w 20"/>
                  <a:gd name="T29" fmla="*/ 26 h 26"/>
                  <a:gd name="T30" fmla="*/ 2 w 20"/>
                  <a:gd name="T31" fmla="*/ 23 h 26"/>
                  <a:gd name="T32" fmla="*/ 0 w 20"/>
                  <a:gd name="T33" fmla="*/ 15 h 26"/>
                  <a:gd name="T34" fmla="*/ 10 w 20"/>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6">
                    <a:moveTo>
                      <a:pt x="0" y="15"/>
                    </a:moveTo>
                    <a:lnTo>
                      <a:pt x="0" y="0"/>
                    </a:lnTo>
                    <a:lnTo>
                      <a:pt x="4" y="0"/>
                    </a:lnTo>
                    <a:lnTo>
                      <a:pt x="4" y="15"/>
                    </a:lnTo>
                    <a:cubicBezTo>
                      <a:pt x="4" y="17"/>
                      <a:pt x="4" y="19"/>
                      <a:pt x="5" y="20"/>
                    </a:cubicBezTo>
                    <a:cubicBezTo>
                      <a:pt x="6" y="22"/>
                      <a:pt x="7" y="22"/>
                      <a:pt x="9" y="22"/>
                    </a:cubicBezTo>
                    <a:cubicBezTo>
                      <a:pt x="11" y="22"/>
                      <a:pt x="13" y="21"/>
                      <a:pt x="14" y="20"/>
                    </a:cubicBezTo>
                    <a:cubicBezTo>
                      <a:pt x="16" y="19"/>
                      <a:pt x="16" y="17"/>
                      <a:pt x="16" y="14"/>
                    </a:cubicBezTo>
                    <a:lnTo>
                      <a:pt x="16" y="0"/>
                    </a:lnTo>
                    <a:lnTo>
                      <a:pt x="20" y="0"/>
                    </a:lnTo>
                    <a:lnTo>
                      <a:pt x="20" y="25"/>
                    </a:lnTo>
                    <a:lnTo>
                      <a:pt x="16" y="25"/>
                    </a:lnTo>
                    <a:lnTo>
                      <a:pt x="16" y="21"/>
                    </a:lnTo>
                    <a:cubicBezTo>
                      <a:pt x="15" y="23"/>
                      <a:pt x="14" y="24"/>
                      <a:pt x="13" y="25"/>
                    </a:cubicBezTo>
                    <a:cubicBezTo>
                      <a:pt x="12" y="25"/>
                      <a:pt x="10" y="26"/>
                      <a:pt x="8" y="26"/>
                    </a:cubicBezTo>
                    <a:cubicBezTo>
                      <a:pt x="6" y="26"/>
                      <a:pt x="3" y="25"/>
                      <a:pt x="2" y="23"/>
                    </a:cubicBezTo>
                    <a:cubicBezTo>
                      <a:pt x="0"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7" name="Freeform 1460">
                <a:extLst>
                  <a:ext uri="{FF2B5EF4-FFF2-40B4-BE49-F238E27FC236}">
                    <a16:creationId xmlns:a16="http://schemas.microsoft.com/office/drawing/2014/main" id="{EB1FE3D7-4F3E-4F61-9A67-672296EBF5BB}"/>
                  </a:ext>
                </a:extLst>
              </p:cNvPr>
              <p:cNvSpPr>
                <a:spLocks/>
              </p:cNvSpPr>
              <p:nvPr/>
            </p:nvSpPr>
            <p:spPr bwMode="auto">
              <a:xfrm>
                <a:off x="2345" y="1871"/>
                <a:ext cx="8" cy="15"/>
              </a:xfrm>
              <a:custGeom>
                <a:avLst/>
                <a:gdLst>
                  <a:gd name="T0" fmla="*/ 7 w 16"/>
                  <a:gd name="T1" fmla="*/ 0 h 31"/>
                  <a:gd name="T2" fmla="*/ 7 w 16"/>
                  <a:gd name="T3" fmla="*/ 6 h 31"/>
                  <a:gd name="T4" fmla="*/ 16 w 16"/>
                  <a:gd name="T5" fmla="*/ 6 h 31"/>
                  <a:gd name="T6" fmla="*/ 16 w 16"/>
                  <a:gd name="T7" fmla="*/ 10 h 31"/>
                  <a:gd name="T8" fmla="*/ 7 w 16"/>
                  <a:gd name="T9" fmla="*/ 10 h 31"/>
                  <a:gd name="T10" fmla="*/ 7 w 16"/>
                  <a:gd name="T11" fmla="*/ 23 h 31"/>
                  <a:gd name="T12" fmla="*/ 8 w 16"/>
                  <a:gd name="T13" fmla="*/ 27 h 31"/>
                  <a:gd name="T14" fmla="*/ 12 w 16"/>
                  <a:gd name="T15" fmla="*/ 28 h 31"/>
                  <a:gd name="T16" fmla="*/ 16 w 16"/>
                  <a:gd name="T17" fmla="*/ 28 h 31"/>
                  <a:gd name="T18" fmla="*/ 16 w 16"/>
                  <a:gd name="T19" fmla="*/ 31 h 31"/>
                  <a:gd name="T20" fmla="*/ 12 w 16"/>
                  <a:gd name="T21" fmla="*/ 31 h 31"/>
                  <a:gd name="T22" fmla="*/ 5 w 16"/>
                  <a:gd name="T23" fmla="*/ 29 h 31"/>
                  <a:gd name="T24" fmla="*/ 3 w 16"/>
                  <a:gd name="T25" fmla="*/ 23 h 31"/>
                  <a:gd name="T26" fmla="*/ 3 w 16"/>
                  <a:gd name="T27" fmla="*/ 10 h 31"/>
                  <a:gd name="T28" fmla="*/ 0 w 16"/>
                  <a:gd name="T29" fmla="*/ 10 h 31"/>
                  <a:gd name="T30" fmla="*/ 0 w 16"/>
                  <a:gd name="T31" fmla="*/ 6 h 31"/>
                  <a:gd name="T32" fmla="*/ 3 w 16"/>
                  <a:gd name="T33" fmla="*/ 6 h 31"/>
                  <a:gd name="T34" fmla="*/ 3 w 16"/>
                  <a:gd name="T35" fmla="*/ 0 h 31"/>
                  <a:gd name="T36" fmla="*/ 7 w 16"/>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1">
                    <a:moveTo>
                      <a:pt x="7" y="0"/>
                    </a:moveTo>
                    <a:lnTo>
                      <a:pt x="7" y="6"/>
                    </a:lnTo>
                    <a:lnTo>
                      <a:pt x="16" y="6"/>
                    </a:lnTo>
                    <a:lnTo>
                      <a:pt x="16" y="10"/>
                    </a:lnTo>
                    <a:lnTo>
                      <a:pt x="7" y="10"/>
                    </a:lnTo>
                    <a:lnTo>
                      <a:pt x="7" y="23"/>
                    </a:lnTo>
                    <a:cubicBezTo>
                      <a:pt x="7" y="25"/>
                      <a:pt x="8" y="26"/>
                      <a:pt x="8" y="27"/>
                    </a:cubicBezTo>
                    <a:cubicBezTo>
                      <a:pt x="9" y="27"/>
                      <a:pt x="10" y="28"/>
                      <a:pt x="12" y="28"/>
                    </a:cubicBezTo>
                    <a:lnTo>
                      <a:pt x="16" y="28"/>
                    </a:lnTo>
                    <a:lnTo>
                      <a:pt x="16" y="31"/>
                    </a:lnTo>
                    <a:lnTo>
                      <a:pt x="12" y="31"/>
                    </a:lnTo>
                    <a:cubicBezTo>
                      <a:pt x="9" y="31"/>
                      <a:pt x="6" y="30"/>
                      <a:pt x="5" y="29"/>
                    </a:cubicBezTo>
                    <a:cubicBezTo>
                      <a:pt x="4"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8" name="Rectangle 1461">
                <a:extLst>
                  <a:ext uri="{FF2B5EF4-FFF2-40B4-BE49-F238E27FC236}">
                    <a16:creationId xmlns:a16="http://schemas.microsoft.com/office/drawing/2014/main" id="{07A3A42B-CFF2-497C-8992-51B3F76E1159}"/>
                  </a:ext>
                </a:extLst>
              </p:cNvPr>
              <p:cNvSpPr>
                <a:spLocks noChangeArrowheads="1"/>
              </p:cNvSpPr>
              <p:nvPr/>
            </p:nvSpPr>
            <p:spPr bwMode="auto">
              <a:xfrm>
                <a:off x="2362" y="1870"/>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69" name="Freeform 1462">
                <a:extLst>
                  <a:ext uri="{FF2B5EF4-FFF2-40B4-BE49-F238E27FC236}">
                    <a16:creationId xmlns:a16="http://schemas.microsoft.com/office/drawing/2014/main" id="{FFAC8D16-E7BA-4626-A4A5-C7BAB6274A7A}"/>
                  </a:ext>
                </a:extLst>
              </p:cNvPr>
              <p:cNvSpPr>
                <a:spLocks noEditPoints="1"/>
              </p:cNvSpPr>
              <p:nvPr/>
            </p:nvSpPr>
            <p:spPr bwMode="auto">
              <a:xfrm>
                <a:off x="2367" y="1874"/>
                <a:ext cx="10" cy="12"/>
              </a:xfrm>
              <a:custGeom>
                <a:avLst/>
                <a:gdLst>
                  <a:gd name="T0" fmla="*/ 13 w 21"/>
                  <a:gd name="T1" fmla="*/ 13 h 26"/>
                  <a:gd name="T2" fmla="*/ 6 w 21"/>
                  <a:gd name="T3" fmla="*/ 14 h 26"/>
                  <a:gd name="T4" fmla="*/ 4 w 21"/>
                  <a:gd name="T5" fmla="*/ 18 h 26"/>
                  <a:gd name="T6" fmla="*/ 6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3 h 26"/>
                  <a:gd name="T46" fmla="*/ 6 w 21"/>
                  <a:gd name="T47" fmla="*/ 4 h 26"/>
                  <a:gd name="T48" fmla="*/ 2 w 21"/>
                  <a:gd name="T49" fmla="*/ 5 h 26"/>
                  <a:gd name="T50" fmla="*/ 2 w 21"/>
                  <a:gd name="T51" fmla="*/ 2 h 26"/>
                  <a:gd name="T52" fmla="*/ 6 w 21"/>
                  <a:gd name="T53" fmla="*/ 0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10" y="13"/>
                      <a:pt x="7" y="13"/>
                      <a:pt x="6" y="14"/>
                    </a:cubicBezTo>
                    <a:cubicBezTo>
                      <a:pt x="5" y="15"/>
                      <a:pt x="4" y="16"/>
                      <a:pt x="4" y="18"/>
                    </a:cubicBezTo>
                    <a:cubicBezTo>
                      <a:pt x="4" y="19"/>
                      <a:pt x="5" y="20"/>
                      <a:pt x="6" y="21"/>
                    </a:cubicBezTo>
                    <a:cubicBezTo>
                      <a:pt x="6" y="22"/>
                      <a:pt x="8" y="22"/>
                      <a:pt x="9" y="22"/>
                    </a:cubicBezTo>
                    <a:cubicBezTo>
                      <a:pt x="12" y="22"/>
                      <a:pt x="13" y="21"/>
                      <a:pt x="15" y="20"/>
                    </a:cubicBezTo>
                    <a:cubicBezTo>
                      <a:pt x="16" y="18"/>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3"/>
                      <a:pt x="10" y="3"/>
                    </a:cubicBezTo>
                    <a:cubicBezTo>
                      <a:pt x="8" y="3"/>
                      <a:pt x="7" y="3"/>
                      <a:pt x="6" y="4"/>
                    </a:cubicBezTo>
                    <a:cubicBezTo>
                      <a:pt x="4" y="4"/>
                      <a:pt x="3" y="5"/>
                      <a:pt x="2" y="5"/>
                    </a:cubicBezTo>
                    <a:lnTo>
                      <a:pt x="2" y="2"/>
                    </a:lnTo>
                    <a:cubicBezTo>
                      <a:pt x="3" y="1"/>
                      <a:pt x="5" y="1"/>
                      <a:pt x="6" y="0"/>
                    </a:cubicBezTo>
                    <a:cubicBezTo>
                      <a:pt x="8" y="0"/>
                      <a:pt x="9" y="0"/>
                      <a:pt x="10" y="0"/>
                    </a:cubicBezTo>
                    <a:cubicBezTo>
                      <a:pt x="14" y="0"/>
                      <a:pt x="16" y="1"/>
                      <a:pt x="18" y="3"/>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0" name="Freeform 1463">
                <a:extLst>
                  <a:ext uri="{FF2B5EF4-FFF2-40B4-BE49-F238E27FC236}">
                    <a16:creationId xmlns:a16="http://schemas.microsoft.com/office/drawing/2014/main" id="{F218EFF5-B313-434C-991A-51D70DACD5E8}"/>
                  </a:ext>
                </a:extLst>
              </p:cNvPr>
              <p:cNvSpPr>
                <a:spLocks noEditPoints="1"/>
              </p:cNvSpPr>
              <p:nvPr/>
            </p:nvSpPr>
            <p:spPr bwMode="auto">
              <a:xfrm>
                <a:off x="2380" y="1874"/>
                <a:ext cx="10" cy="12"/>
              </a:xfrm>
              <a:custGeom>
                <a:avLst/>
                <a:gdLst>
                  <a:gd name="T0" fmla="*/ 11 w 22"/>
                  <a:gd name="T1" fmla="*/ 3 h 26"/>
                  <a:gd name="T2" fmla="*/ 6 w 22"/>
                  <a:gd name="T3" fmla="*/ 6 h 26"/>
                  <a:gd name="T4" fmla="*/ 4 w 22"/>
                  <a:gd name="T5" fmla="*/ 13 h 26"/>
                  <a:gd name="T6" fmla="*/ 6 w 22"/>
                  <a:gd name="T7" fmla="*/ 20 h 26"/>
                  <a:gd name="T8" fmla="*/ 11 w 22"/>
                  <a:gd name="T9" fmla="*/ 22 h 26"/>
                  <a:gd name="T10" fmla="*/ 16 w 22"/>
                  <a:gd name="T11" fmla="*/ 20 h 26"/>
                  <a:gd name="T12" fmla="*/ 18 w 22"/>
                  <a:gd name="T13" fmla="*/ 13 h 26"/>
                  <a:gd name="T14" fmla="*/ 16 w 22"/>
                  <a:gd name="T15" fmla="*/ 6 h 26"/>
                  <a:gd name="T16" fmla="*/ 11 w 22"/>
                  <a:gd name="T17" fmla="*/ 3 h 26"/>
                  <a:gd name="T18" fmla="*/ 11 w 22"/>
                  <a:gd name="T19" fmla="*/ 0 h 26"/>
                  <a:gd name="T20" fmla="*/ 19 w 22"/>
                  <a:gd name="T21" fmla="*/ 3 h 26"/>
                  <a:gd name="T22" fmla="*/ 22 w 22"/>
                  <a:gd name="T23" fmla="*/ 13 h 26"/>
                  <a:gd name="T24" fmla="*/ 19 w 22"/>
                  <a:gd name="T25" fmla="*/ 22 h 26"/>
                  <a:gd name="T26" fmla="*/ 11 w 22"/>
                  <a:gd name="T27" fmla="*/ 26 h 26"/>
                  <a:gd name="T28" fmla="*/ 3 w 22"/>
                  <a:gd name="T29" fmla="*/ 22 h 26"/>
                  <a:gd name="T30" fmla="*/ 0 w 22"/>
                  <a:gd name="T31" fmla="*/ 13 h 26"/>
                  <a:gd name="T32" fmla="*/ 3 w 22"/>
                  <a:gd name="T33" fmla="*/ 3 h 26"/>
                  <a:gd name="T34" fmla="*/ 11 w 22"/>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6">
                    <a:moveTo>
                      <a:pt x="11" y="3"/>
                    </a:moveTo>
                    <a:cubicBezTo>
                      <a:pt x="9" y="3"/>
                      <a:pt x="7" y="4"/>
                      <a:pt x="6" y="6"/>
                    </a:cubicBezTo>
                    <a:cubicBezTo>
                      <a:pt x="5" y="8"/>
                      <a:pt x="4" y="10"/>
                      <a:pt x="4" y="13"/>
                    </a:cubicBezTo>
                    <a:cubicBezTo>
                      <a:pt x="4" y="16"/>
                      <a:pt x="5" y="18"/>
                      <a:pt x="6" y="20"/>
                    </a:cubicBezTo>
                    <a:cubicBezTo>
                      <a:pt x="7" y="21"/>
                      <a:pt x="9" y="22"/>
                      <a:pt x="11" y="22"/>
                    </a:cubicBezTo>
                    <a:cubicBezTo>
                      <a:pt x="13" y="22"/>
                      <a:pt x="15" y="21"/>
                      <a:pt x="16" y="20"/>
                    </a:cubicBezTo>
                    <a:cubicBezTo>
                      <a:pt x="17" y="18"/>
                      <a:pt x="18" y="16"/>
                      <a:pt x="18" y="13"/>
                    </a:cubicBezTo>
                    <a:cubicBezTo>
                      <a:pt x="18" y="10"/>
                      <a:pt x="17" y="8"/>
                      <a:pt x="16" y="6"/>
                    </a:cubicBezTo>
                    <a:cubicBezTo>
                      <a:pt x="15" y="4"/>
                      <a:pt x="13" y="3"/>
                      <a:pt x="11" y="3"/>
                    </a:cubicBezTo>
                    <a:close/>
                    <a:moveTo>
                      <a:pt x="11" y="0"/>
                    </a:moveTo>
                    <a:cubicBezTo>
                      <a:pt x="15" y="0"/>
                      <a:pt x="17" y="1"/>
                      <a:pt x="19" y="3"/>
                    </a:cubicBezTo>
                    <a:cubicBezTo>
                      <a:pt x="21" y="6"/>
                      <a:pt x="22" y="9"/>
                      <a:pt x="22" y="13"/>
                    </a:cubicBezTo>
                    <a:cubicBezTo>
                      <a:pt x="22" y="17"/>
                      <a:pt x="21" y="20"/>
                      <a:pt x="19" y="22"/>
                    </a:cubicBezTo>
                    <a:cubicBezTo>
                      <a:pt x="17"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1" name="Freeform 1464">
                <a:extLst>
                  <a:ext uri="{FF2B5EF4-FFF2-40B4-BE49-F238E27FC236}">
                    <a16:creationId xmlns:a16="http://schemas.microsoft.com/office/drawing/2014/main" id="{04478254-61EC-4E47-9EF2-C40F396EA3E0}"/>
                  </a:ext>
                </a:extLst>
              </p:cNvPr>
              <p:cNvSpPr>
                <a:spLocks/>
              </p:cNvSpPr>
              <p:nvPr/>
            </p:nvSpPr>
            <p:spPr bwMode="auto">
              <a:xfrm>
                <a:off x="2394" y="1874"/>
                <a:ext cx="7" cy="12"/>
              </a:xfrm>
              <a:custGeom>
                <a:avLst/>
                <a:gdLst>
                  <a:gd name="T0" fmla="*/ 14 w 14"/>
                  <a:gd name="T1" fmla="*/ 4 h 25"/>
                  <a:gd name="T2" fmla="*/ 13 w 14"/>
                  <a:gd name="T3" fmla="*/ 4 h 25"/>
                  <a:gd name="T4" fmla="*/ 11 w 14"/>
                  <a:gd name="T5" fmla="*/ 3 h 25"/>
                  <a:gd name="T6" fmla="*/ 6 w 14"/>
                  <a:gd name="T7" fmla="*/ 6 h 25"/>
                  <a:gd name="T8" fmla="*/ 4 w 14"/>
                  <a:gd name="T9" fmla="*/ 12 h 25"/>
                  <a:gd name="T10" fmla="*/ 4 w 14"/>
                  <a:gd name="T11" fmla="*/ 25 h 25"/>
                  <a:gd name="T12" fmla="*/ 0 w 14"/>
                  <a:gd name="T13" fmla="*/ 25 h 25"/>
                  <a:gd name="T14" fmla="*/ 0 w 14"/>
                  <a:gd name="T15" fmla="*/ 0 h 25"/>
                  <a:gd name="T16" fmla="*/ 4 w 14"/>
                  <a:gd name="T17" fmla="*/ 0 h 25"/>
                  <a:gd name="T18" fmla="*/ 4 w 14"/>
                  <a:gd name="T19" fmla="*/ 4 h 25"/>
                  <a:gd name="T20" fmla="*/ 7 w 14"/>
                  <a:gd name="T21" fmla="*/ 1 h 25"/>
                  <a:gd name="T22" fmla="*/ 12 w 14"/>
                  <a:gd name="T23" fmla="*/ 0 h 25"/>
                  <a:gd name="T24" fmla="*/ 13 w 14"/>
                  <a:gd name="T25" fmla="*/ 0 h 25"/>
                  <a:gd name="T26" fmla="*/ 14 w 14"/>
                  <a:gd name="T27" fmla="*/ 0 h 25"/>
                  <a:gd name="T28" fmla="*/ 14 w 14"/>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14" y="4"/>
                    </a:moveTo>
                    <a:cubicBezTo>
                      <a:pt x="14" y="4"/>
                      <a:pt x="13" y="4"/>
                      <a:pt x="13" y="4"/>
                    </a:cubicBezTo>
                    <a:cubicBezTo>
                      <a:pt x="12" y="4"/>
                      <a:pt x="12" y="3"/>
                      <a:pt x="11" y="3"/>
                    </a:cubicBezTo>
                    <a:cubicBezTo>
                      <a:pt x="9" y="3"/>
                      <a:pt x="7" y="4"/>
                      <a:pt x="6" y="6"/>
                    </a:cubicBezTo>
                    <a:cubicBezTo>
                      <a:pt x="5" y="7"/>
                      <a:pt x="4" y="9"/>
                      <a:pt x="4" y="12"/>
                    </a:cubicBezTo>
                    <a:lnTo>
                      <a:pt x="4" y="25"/>
                    </a:lnTo>
                    <a:lnTo>
                      <a:pt x="0" y="25"/>
                    </a:lnTo>
                    <a:lnTo>
                      <a:pt x="0" y="0"/>
                    </a:lnTo>
                    <a:lnTo>
                      <a:pt x="4" y="0"/>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2" name="Freeform 1465">
                <a:extLst>
                  <a:ext uri="{FF2B5EF4-FFF2-40B4-BE49-F238E27FC236}">
                    <a16:creationId xmlns:a16="http://schemas.microsoft.com/office/drawing/2014/main" id="{87989B68-508E-4860-B702-63F0CE295CA7}"/>
                  </a:ext>
                </a:extLst>
              </p:cNvPr>
              <p:cNvSpPr>
                <a:spLocks noEditPoints="1"/>
              </p:cNvSpPr>
              <p:nvPr/>
            </p:nvSpPr>
            <p:spPr bwMode="auto">
              <a:xfrm>
                <a:off x="2402" y="1874"/>
                <a:ext cx="11" cy="12"/>
              </a:xfrm>
              <a:custGeom>
                <a:avLst/>
                <a:gdLst>
                  <a:gd name="T0" fmla="*/ 23 w 23"/>
                  <a:gd name="T1" fmla="*/ 12 h 26"/>
                  <a:gd name="T2" fmla="*/ 23 w 23"/>
                  <a:gd name="T3" fmla="*/ 14 h 26"/>
                  <a:gd name="T4" fmla="*/ 4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7 w 23"/>
                  <a:gd name="T17" fmla="*/ 25 h 26"/>
                  <a:gd name="T18" fmla="*/ 13 w 23"/>
                  <a:gd name="T19" fmla="*/ 26 h 26"/>
                  <a:gd name="T20" fmla="*/ 4 w 23"/>
                  <a:gd name="T21" fmla="*/ 22 h 26"/>
                  <a:gd name="T22" fmla="*/ 0 w 23"/>
                  <a:gd name="T23" fmla="*/ 13 h 26"/>
                  <a:gd name="T24" fmla="*/ 3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4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4" y="14"/>
                    </a:lnTo>
                    <a:cubicBezTo>
                      <a:pt x="4" y="16"/>
                      <a:pt x="5" y="19"/>
                      <a:pt x="7" y="20"/>
                    </a:cubicBezTo>
                    <a:cubicBezTo>
                      <a:pt x="8" y="21"/>
                      <a:pt x="10" y="22"/>
                      <a:pt x="13" y="22"/>
                    </a:cubicBezTo>
                    <a:cubicBezTo>
                      <a:pt x="15" y="22"/>
                      <a:pt x="16" y="22"/>
                      <a:pt x="18" y="22"/>
                    </a:cubicBezTo>
                    <a:cubicBezTo>
                      <a:pt x="19" y="21"/>
                      <a:pt x="20" y="21"/>
                      <a:pt x="22" y="20"/>
                    </a:cubicBezTo>
                    <a:lnTo>
                      <a:pt x="22" y="24"/>
                    </a:lnTo>
                    <a:cubicBezTo>
                      <a:pt x="20" y="24"/>
                      <a:pt x="19" y="25"/>
                      <a:pt x="17" y="25"/>
                    </a:cubicBezTo>
                    <a:cubicBezTo>
                      <a:pt x="16" y="25"/>
                      <a:pt x="14" y="26"/>
                      <a:pt x="13" y="26"/>
                    </a:cubicBezTo>
                    <a:cubicBezTo>
                      <a:pt x="9" y="26"/>
                      <a:pt x="6" y="24"/>
                      <a:pt x="4" y="22"/>
                    </a:cubicBezTo>
                    <a:cubicBezTo>
                      <a:pt x="1" y="20"/>
                      <a:pt x="0" y="17"/>
                      <a:pt x="0" y="13"/>
                    </a:cubicBezTo>
                    <a:cubicBezTo>
                      <a:pt x="0" y="9"/>
                      <a:pt x="1" y="6"/>
                      <a:pt x="3" y="3"/>
                    </a:cubicBezTo>
                    <a:cubicBezTo>
                      <a:pt x="6" y="1"/>
                      <a:pt x="8" y="0"/>
                      <a:pt x="12" y="0"/>
                    </a:cubicBezTo>
                    <a:cubicBezTo>
                      <a:pt x="15"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5" y="6"/>
                      <a:pt x="5" y="8"/>
                      <a:pt x="4"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3" name="Freeform 1466">
                <a:extLst>
                  <a:ext uri="{FF2B5EF4-FFF2-40B4-BE49-F238E27FC236}">
                    <a16:creationId xmlns:a16="http://schemas.microsoft.com/office/drawing/2014/main" id="{20DD3594-96AF-444D-B170-1A81E9F56400}"/>
                  </a:ext>
                </a:extLst>
              </p:cNvPr>
              <p:cNvSpPr>
                <a:spLocks noEditPoints="1"/>
              </p:cNvSpPr>
              <p:nvPr/>
            </p:nvSpPr>
            <p:spPr bwMode="auto">
              <a:xfrm>
                <a:off x="2415" y="1874"/>
                <a:ext cx="11" cy="12"/>
              </a:xfrm>
              <a:custGeom>
                <a:avLst/>
                <a:gdLst>
                  <a:gd name="T0" fmla="*/ 22 w 22"/>
                  <a:gd name="T1" fmla="*/ 12 h 26"/>
                  <a:gd name="T2" fmla="*/ 22 w 22"/>
                  <a:gd name="T3" fmla="*/ 14 h 26"/>
                  <a:gd name="T4" fmla="*/ 4 w 22"/>
                  <a:gd name="T5" fmla="*/ 14 h 26"/>
                  <a:gd name="T6" fmla="*/ 6 w 22"/>
                  <a:gd name="T7" fmla="*/ 20 h 26"/>
                  <a:gd name="T8" fmla="*/ 12 w 22"/>
                  <a:gd name="T9" fmla="*/ 22 h 26"/>
                  <a:gd name="T10" fmla="*/ 17 w 22"/>
                  <a:gd name="T11" fmla="*/ 22 h 26"/>
                  <a:gd name="T12" fmla="*/ 21 w 22"/>
                  <a:gd name="T13" fmla="*/ 20 h 26"/>
                  <a:gd name="T14" fmla="*/ 21 w 22"/>
                  <a:gd name="T15" fmla="*/ 24 h 26"/>
                  <a:gd name="T16" fmla="*/ 17 w 22"/>
                  <a:gd name="T17" fmla="*/ 25 h 26"/>
                  <a:gd name="T18" fmla="*/ 12 w 22"/>
                  <a:gd name="T19" fmla="*/ 26 h 26"/>
                  <a:gd name="T20" fmla="*/ 3 w 22"/>
                  <a:gd name="T21" fmla="*/ 22 h 26"/>
                  <a:gd name="T22" fmla="*/ 0 w 22"/>
                  <a:gd name="T23" fmla="*/ 13 h 26"/>
                  <a:gd name="T24" fmla="*/ 3 w 22"/>
                  <a:gd name="T25" fmla="*/ 3 h 26"/>
                  <a:gd name="T26" fmla="*/ 12 w 22"/>
                  <a:gd name="T27" fmla="*/ 0 h 26"/>
                  <a:gd name="T28" fmla="*/ 19 w 22"/>
                  <a:gd name="T29" fmla="*/ 3 h 26"/>
                  <a:gd name="T30" fmla="*/ 22 w 22"/>
                  <a:gd name="T31" fmla="*/ 12 h 26"/>
                  <a:gd name="T32" fmla="*/ 18 w 22"/>
                  <a:gd name="T33" fmla="*/ 11 h 26"/>
                  <a:gd name="T34" fmla="*/ 16 w 22"/>
                  <a:gd name="T35" fmla="*/ 5 h 26"/>
                  <a:gd name="T36" fmla="*/ 12 w 22"/>
                  <a:gd name="T37" fmla="*/ 3 h 26"/>
                  <a:gd name="T38" fmla="*/ 6 w 22"/>
                  <a:gd name="T39" fmla="*/ 5 h 26"/>
                  <a:gd name="T40" fmla="*/ 4 w 22"/>
                  <a:gd name="T41" fmla="*/ 11 h 26"/>
                  <a:gd name="T42" fmla="*/ 18 w 22"/>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22" y="12"/>
                    </a:moveTo>
                    <a:lnTo>
                      <a:pt x="22" y="14"/>
                    </a:lnTo>
                    <a:lnTo>
                      <a:pt x="4" y="14"/>
                    </a:lnTo>
                    <a:cubicBezTo>
                      <a:pt x="4" y="16"/>
                      <a:pt x="5" y="19"/>
                      <a:pt x="6" y="20"/>
                    </a:cubicBezTo>
                    <a:cubicBezTo>
                      <a:pt x="8" y="21"/>
                      <a:pt x="10" y="22"/>
                      <a:pt x="12" y="22"/>
                    </a:cubicBezTo>
                    <a:cubicBezTo>
                      <a:pt x="14" y="22"/>
                      <a:pt x="16" y="22"/>
                      <a:pt x="17" y="22"/>
                    </a:cubicBezTo>
                    <a:cubicBezTo>
                      <a:pt x="18" y="21"/>
                      <a:pt x="20" y="21"/>
                      <a:pt x="21" y="20"/>
                    </a:cubicBezTo>
                    <a:lnTo>
                      <a:pt x="21" y="24"/>
                    </a:lnTo>
                    <a:cubicBezTo>
                      <a:pt x="20" y="24"/>
                      <a:pt x="18" y="25"/>
                      <a:pt x="17" y="25"/>
                    </a:cubicBezTo>
                    <a:cubicBezTo>
                      <a:pt x="15" y="25"/>
                      <a:pt x="14" y="26"/>
                      <a:pt x="12" y="26"/>
                    </a:cubicBezTo>
                    <a:cubicBezTo>
                      <a:pt x="8" y="26"/>
                      <a:pt x="5" y="24"/>
                      <a:pt x="3" y="22"/>
                    </a:cubicBezTo>
                    <a:cubicBezTo>
                      <a:pt x="1" y="20"/>
                      <a:pt x="0" y="17"/>
                      <a:pt x="0" y="13"/>
                    </a:cubicBezTo>
                    <a:cubicBezTo>
                      <a:pt x="0" y="9"/>
                      <a:pt x="1" y="6"/>
                      <a:pt x="3" y="3"/>
                    </a:cubicBezTo>
                    <a:cubicBezTo>
                      <a:pt x="5" y="1"/>
                      <a:pt x="8" y="0"/>
                      <a:pt x="12" y="0"/>
                    </a:cubicBezTo>
                    <a:cubicBezTo>
                      <a:pt x="15" y="0"/>
                      <a:pt x="17" y="1"/>
                      <a:pt x="19" y="3"/>
                    </a:cubicBezTo>
                    <a:cubicBezTo>
                      <a:pt x="21" y="5"/>
                      <a:pt x="22" y="8"/>
                      <a:pt x="22" y="12"/>
                    </a:cubicBezTo>
                    <a:close/>
                    <a:moveTo>
                      <a:pt x="18" y="11"/>
                    </a:moveTo>
                    <a:cubicBezTo>
                      <a:pt x="18" y="8"/>
                      <a:pt x="18" y="7"/>
                      <a:pt x="16" y="5"/>
                    </a:cubicBezTo>
                    <a:cubicBezTo>
                      <a:pt x="15" y="4"/>
                      <a:pt x="14" y="3"/>
                      <a:pt x="12" y="3"/>
                    </a:cubicBezTo>
                    <a:cubicBezTo>
                      <a:pt x="9" y="3"/>
                      <a:pt x="8" y="4"/>
                      <a:pt x="6" y="5"/>
                    </a:cubicBezTo>
                    <a:cubicBezTo>
                      <a:pt x="5" y="6"/>
                      <a:pt x="4" y="8"/>
                      <a:pt x="4" y="11"/>
                    </a:cubicBezTo>
                    <a:lnTo>
                      <a:pt x="18"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4" name="Freeform 1467">
                <a:extLst>
                  <a:ext uri="{FF2B5EF4-FFF2-40B4-BE49-F238E27FC236}">
                    <a16:creationId xmlns:a16="http://schemas.microsoft.com/office/drawing/2014/main" id="{AC76D960-9770-4B8B-A62D-E0456C6C68E0}"/>
                  </a:ext>
                </a:extLst>
              </p:cNvPr>
              <p:cNvSpPr>
                <a:spLocks/>
              </p:cNvSpPr>
              <p:nvPr/>
            </p:nvSpPr>
            <p:spPr bwMode="auto">
              <a:xfrm>
                <a:off x="2428" y="1871"/>
                <a:ext cx="7" cy="15"/>
              </a:xfrm>
              <a:custGeom>
                <a:avLst/>
                <a:gdLst>
                  <a:gd name="T0" fmla="*/ 7 w 15"/>
                  <a:gd name="T1" fmla="*/ 0 h 31"/>
                  <a:gd name="T2" fmla="*/ 7 w 15"/>
                  <a:gd name="T3" fmla="*/ 6 h 31"/>
                  <a:gd name="T4" fmla="*/ 15 w 15"/>
                  <a:gd name="T5" fmla="*/ 6 h 31"/>
                  <a:gd name="T6" fmla="*/ 15 w 15"/>
                  <a:gd name="T7" fmla="*/ 10 h 31"/>
                  <a:gd name="T8" fmla="*/ 7 w 15"/>
                  <a:gd name="T9" fmla="*/ 10 h 31"/>
                  <a:gd name="T10" fmla="*/ 7 w 15"/>
                  <a:gd name="T11" fmla="*/ 23 h 31"/>
                  <a:gd name="T12" fmla="*/ 8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3 w 15"/>
                  <a:gd name="T25" fmla="*/ 23 h 31"/>
                  <a:gd name="T26" fmla="*/ 3 w 15"/>
                  <a:gd name="T27" fmla="*/ 10 h 31"/>
                  <a:gd name="T28" fmla="*/ 0 w 15"/>
                  <a:gd name="T29" fmla="*/ 10 h 31"/>
                  <a:gd name="T30" fmla="*/ 0 w 15"/>
                  <a:gd name="T31" fmla="*/ 6 h 31"/>
                  <a:gd name="T32" fmla="*/ 3 w 15"/>
                  <a:gd name="T33" fmla="*/ 6 h 31"/>
                  <a:gd name="T34" fmla="*/ 3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6"/>
                    </a:lnTo>
                    <a:lnTo>
                      <a:pt x="15" y="6"/>
                    </a:lnTo>
                    <a:lnTo>
                      <a:pt x="15" y="10"/>
                    </a:lnTo>
                    <a:lnTo>
                      <a:pt x="7" y="10"/>
                    </a:lnTo>
                    <a:lnTo>
                      <a:pt x="7" y="23"/>
                    </a:lnTo>
                    <a:cubicBezTo>
                      <a:pt x="7" y="25"/>
                      <a:pt x="7" y="26"/>
                      <a:pt x="8" y="27"/>
                    </a:cubicBezTo>
                    <a:cubicBezTo>
                      <a:pt x="8" y="27"/>
                      <a:pt x="9" y="28"/>
                      <a:pt x="11" y="28"/>
                    </a:cubicBezTo>
                    <a:lnTo>
                      <a:pt x="15" y="28"/>
                    </a:lnTo>
                    <a:lnTo>
                      <a:pt x="15" y="31"/>
                    </a:lnTo>
                    <a:lnTo>
                      <a:pt x="11" y="31"/>
                    </a:lnTo>
                    <a:cubicBezTo>
                      <a:pt x="8" y="31"/>
                      <a:pt x="6" y="30"/>
                      <a:pt x="4" y="29"/>
                    </a:cubicBezTo>
                    <a:cubicBezTo>
                      <a:pt x="3"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5" name="Freeform 1468">
                <a:extLst>
                  <a:ext uri="{FF2B5EF4-FFF2-40B4-BE49-F238E27FC236}">
                    <a16:creationId xmlns:a16="http://schemas.microsoft.com/office/drawing/2014/main" id="{A6ABADAF-1210-415F-8E77-892E491AE0A9}"/>
                  </a:ext>
                </a:extLst>
              </p:cNvPr>
              <p:cNvSpPr>
                <a:spLocks noEditPoints="1"/>
              </p:cNvSpPr>
              <p:nvPr/>
            </p:nvSpPr>
            <p:spPr bwMode="auto">
              <a:xfrm>
                <a:off x="2443" y="1870"/>
                <a:ext cx="10" cy="16"/>
              </a:xfrm>
              <a:custGeom>
                <a:avLst/>
                <a:gdLst>
                  <a:gd name="T0" fmla="*/ 17 w 21"/>
                  <a:gd name="T1" fmla="*/ 13 h 35"/>
                  <a:gd name="T2" fmla="*/ 17 w 21"/>
                  <a:gd name="T3" fmla="*/ 0 h 35"/>
                  <a:gd name="T4" fmla="*/ 21 w 21"/>
                  <a:gd name="T5" fmla="*/ 0 h 35"/>
                  <a:gd name="T6" fmla="*/ 21 w 21"/>
                  <a:gd name="T7" fmla="*/ 34 h 35"/>
                  <a:gd name="T8" fmla="*/ 17 w 21"/>
                  <a:gd name="T9" fmla="*/ 34 h 35"/>
                  <a:gd name="T10" fmla="*/ 17 w 21"/>
                  <a:gd name="T11" fmla="*/ 30 h 35"/>
                  <a:gd name="T12" fmla="*/ 14 w 21"/>
                  <a:gd name="T13" fmla="*/ 34 h 35"/>
                  <a:gd name="T14" fmla="*/ 10 w 21"/>
                  <a:gd name="T15" fmla="*/ 35 h 35"/>
                  <a:gd name="T16" fmla="*/ 2 w 21"/>
                  <a:gd name="T17" fmla="*/ 31 h 35"/>
                  <a:gd name="T18" fmla="*/ 0 w 21"/>
                  <a:gd name="T19" fmla="*/ 22 h 35"/>
                  <a:gd name="T20" fmla="*/ 2 w 21"/>
                  <a:gd name="T21" fmla="*/ 12 h 35"/>
                  <a:gd name="T22" fmla="*/ 10 w 21"/>
                  <a:gd name="T23" fmla="*/ 9 h 35"/>
                  <a:gd name="T24" fmla="*/ 14 w 21"/>
                  <a:gd name="T25" fmla="*/ 10 h 35"/>
                  <a:gd name="T26" fmla="*/ 17 w 21"/>
                  <a:gd name="T27" fmla="*/ 13 h 35"/>
                  <a:gd name="T28" fmla="*/ 4 w 21"/>
                  <a:gd name="T29" fmla="*/ 22 h 35"/>
                  <a:gd name="T30" fmla="*/ 6 w 21"/>
                  <a:gd name="T31" fmla="*/ 29 h 35"/>
                  <a:gd name="T32" fmla="*/ 11 w 21"/>
                  <a:gd name="T33" fmla="*/ 31 h 35"/>
                  <a:gd name="T34" fmla="*/ 16 w 21"/>
                  <a:gd name="T35" fmla="*/ 29 h 35"/>
                  <a:gd name="T36" fmla="*/ 17 w 21"/>
                  <a:gd name="T37" fmla="*/ 22 h 35"/>
                  <a:gd name="T38" fmla="*/ 16 w 21"/>
                  <a:gd name="T39" fmla="*/ 15 h 35"/>
                  <a:gd name="T40" fmla="*/ 11 w 21"/>
                  <a:gd name="T41" fmla="*/ 12 h 35"/>
                  <a:gd name="T42" fmla="*/ 6 w 21"/>
                  <a:gd name="T43" fmla="*/ 15 h 35"/>
                  <a:gd name="T44" fmla="*/ 4 w 21"/>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5">
                    <a:moveTo>
                      <a:pt x="17" y="13"/>
                    </a:moveTo>
                    <a:lnTo>
                      <a:pt x="17" y="0"/>
                    </a:lnTo>
                    <a:lnTo>
                      <a:pt x="21" y="0"/>
                    </a:lnTo>
                    <a:lnTo>
                      <a:pt x="21" y="34"/>
                    </a:lnTo>
                    <a:lnTo>
                      <a:pt x="17" y="34"/>
                    </a:lnTo>
                    <a:lnTo>
                      <a:pt x="17" y="30"/>
                    </a:lnTo>
                    <a:cubicBezTo>
                      <a:pt x="17" y="32"/>
                      <a:pt x="16" y="33"/>
                      <a:pt x="14" y="34"/>
                    </a:cubicBezTo>
                    <a:cubicBezTo>
                      <a:pt x="13" y="34"/>
                      <a:pt x="11" y="35"/>
                      <a:pt x="10" y="35"/>
                    </a:cubicBezTo>
                    <a:cubicBezTo>
                      <a:pt x="7" y="35"/>
                      <a:pt x="4" y="33"/>
                      <a:pt x="2" y="31"/>
                    </a:cubicBezTo>
                    <a:cubicBezTo>
                      <a:pt x="1" y="29"/>
                      <a:pt x="0" y="26"/>
                      <a:pt x="0" y="22"/>
                    </a:cubicBezTo>
                    <a:cubicBezTo>
                      <a:pt x="0" y="18"/>
                      <a:pt x="1" y="15"/>
                      <a:pt x="2" y="12"/>
                    </a:cubicBezTo>
                    <a:cubicBezTo>
                      <a:pt x="4" y="10"/>
                      <a:pt x="7" y="9"/>
                      <a:pt x="10" y="9"/>
                    </a:cubicBezTo>
                    <a:cubicBezTo>
                      <a:pt x="11" y="9"/>
                      <a:pt x="13" y="9"/>
                      <a:pt x="14" y="10"/>
                    </a:cubicBezTo>
                    <a:cubicBezTo>
                      <a:pt x="16" y="11"/>
                      <a:pt x="17" y="12"/>
                      <a:pt x="17" y="13"/>
                    </a:cubicBezTo>
                    <a:close/>
                    <a:moveTo>
                      <a:pt x="4" y="22"/>
                    </a:moveTo>
                    <a:cubicBezTo>
                      <a:pt x="4" y="25"/>
                      <a:pt x="4" y="27"/>
                      <a:pt x="6" y="29"/>
                    </a:cubicBezTo>
                    <a:cubicBezTo>
                      <a:pt x="7" y="30"/>
                      <a:pt x="8" y="31"/>
                      <a:pt x="11" y="31"/>
                    </a:cubicBezTo>
                    <a:cubicBezTo>
                      <a:pt x="13" y="31"/>
                      <a:pt x="14" y="30"/>
                      <a:pt x="16" y="29"/>
                    </a:cubicBezTo>
                    <a:cubicBezTo>
                      <a:pt x="17" y="27"/>
                      <a:pt x="17" y="25"/>
                      <a:pt x="17" y="22"/>
                    </a:cubicBezTo>
                    <a:cubicBezTo>
                      <a:pt x="17" y="19"/>
                      <a:pt x="17" y="16"/>
                      <a:pt x="16" y="15"/>
                    </a:cubicBezTo>
                    <a:cubicBezTo>
                      <a:pt x="14" y="13"/>
                      <a:pt x="13" y="12"/>
                      <a:pt x="11" y="12"/>
                    </a:cubicBezTo>
                    <a:cubicBezTo>
                      <a:pt x="8" y="12"/>
                      <a:pt x="7" y="13"/>
                      <a:pt x="6" y="15"/>
                    </a:cubicBezTo>
                    <a:cubicBezTo>
                      <a:pt x="4" y="16"/>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6" name="Freeform 1469">
                <a:extLst>
                  <a:ext uri="{FF2B5EF4-FFF2-40B4-BE49-F238E27FC236}">
                    <a16:creationId xmlns:a16="http://schemas.microsoft.com/office/drawing/2014/main" id="{62D73943-84FC-465A-B71F-B6E13278B1C0}"/>
                  </a:ext>
                </a:extLst>
              </p:cNvPr>
              <p:cNvSpPr>
                <a:spLocks noEditPoints="1"/>
              </p:cNvSpPr>
              <p:nvPr/>
            </p:nvSpPr>
            <p:spPr bwMode="auto">
              <a:xfrm>
                <a:off x="2458" y="1874"/>
                <a:ext cx="11" cy="12"/>
              </a:xfrm>
              <a:custGeom>
                <a:avLst/>
                <a:gdLst>
                  <a:gd name="T0" fmla="*/ 11 w 23"/>
                  <a:gd name="T1" fmla="*/ 3 h 26"/>
                  <a:gd name="T2" fmla="*/ 6 w 23"/>
                  <a:gd name="T3" fmla="*/ 6 h 26"/>
                  <a:gd name="T4" fmla="*/ 4 w 23"/>
                  <a:gd name="T5" fmla="*/ 13 h 26"/>
                  <a:gd name="T6" fmla="*/ 6 w 23"/>
                  <a:gd name="T7" fmla="*/ 20 h 26"/>
                  <a:gd name="T8" fmla="*/ 11 w 23"/>
                  <a:gd name="T9" fmla="*/ 22 h 26"/>
                  <a:gd name="T10" fmla="*/ 17 w 23"/>
                  <a:gd name="T11" fmla="*/ 20 h 26"/>
                  <a:gd name="T12" fmla="*/ 18 w 23"/>
                  <a:gd name="T13" fmla="*/ 13 h 26"/>
                  <a:gd name="T14" fmla="*/ 17 w 23"/>
                  <a:gd name="T15" fmla="*/ 6 h 26"/>
                  <a:gd name="T16" fmla="*/ 11 w 23"/>
                  <a:gd name="T17" fmla="*/ 3 h 26"/>
                  <a:gd name="T18" fmla="*/ 11 w 23"/>
                  <a:gd name="T19" fmla="*/ 0 h 26"/>
                  <a:gd name="T20" fmla="*/ 20 w 23"/>
                  <a:gd name="T21" fmla="*/ 3 h 26"/>
                  <a:gd name="T22" fmla="*/ 23 w 23"/>
                  <a:gd name="T23" fmla="*/ 13 h 26"/>
                  <a:gd name="T24" fmla="*/ 20 w 23"/>
                  <a:gd name="T25" fmla="*/ 22 h 26"/>
                  <a:gd name="T26" fmla="*/ 11 w 23"/>
                  <a:gd name="T27" fmla="*/ 26 h 26"/>
                  <a:gd name="T28" fmla="*/ 3 w 23"/>
                  <a:gd name="T29" fmla="*/ 22 h 26"/>
                  <a:gd name="T30" fmla="*/ 0 w 23"/>
                  <a:gd name="T31" fmla="*/ 13 h 26"/>
                  <a:gd name="T32" fmla="*/ 3 w 23"/>
                  <a:gd name="T33" fmla="*/ 3 h 26"/>
                  <a:gd name="T34" fmla="*/ 11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1" y="3"/>
                    </a:moveTo>
                    <a:cubicBezTo>
                      <a:pt x="9" y="3"/>
                      <a:pt x="8" y="4"/>
                      <a:pt x="6" y="6"/>
                    </a:cubicBezTo>
                    <a:cubicBezTo>
                      <a:pt x="5" y="8"/>
                      <a:pt x="4" y="10"/>
                      <a:pt x="4" y="13"/>
                    </a:cubicBezTo>
                    <a:cubicBezTo>
                      <a:pt x="4" y="16"/>
                      <a:pt x="5" y="18"/>
                      <a:pt x="6" y="20"/>
                    </a:cubicBezTo>
                    <a:cubicBezTo>
                      <a:pt x="8" y="21"/>
                      <a:pt x="9" y="22"/>
                      <a:pt x="11" y="22"/>
                    </a:cubicBezTo>
                    <a:cubicBezTo>
                      <a:pt x="14" y="22"/>
                      <a:pt x="15" y="21"/>
                      <a:pt x="17" y="20"/>
                    </a:cubicBezTo>
                    <a:cubicBezTo>
                      <a:pt x="18" y="18"/>
                      <a:pt x="18" y="16"/>
                      <a:pt x="18" y="13"/>
                    </a:cubicBezTo>
                    <a:cubicBezTo>
                      <a:pt x="18" y="10"/>
                      <a:pt x="18" y="8"/>
                      <a:pt x="17" y="6"/>
                    </a:cubicBezTo>
                    <a:cubicBezTo>
                      <a:pt x="15" y="4"/>
                      <a:pt x="14" y="3"/>
                      <a:pt x="11" y="3"/>
                    </a:cubicBezTo>
                    <a:close/>
                    <a:moveTo>
                      <a:pt x="11" y="0"/>
                    </a:moveTo>
                    <a:cubicBezTo>
                      <a:pt x="15" y="0"/>
                      <a:pt x="18" y="1"/>
                      <a:pt x="20" y="3"/>
                    </a:cubicBezTo>
                    <a:cubicBezTo>
                      <a:pt x="22" y="6"/>
                      <a:pt x="23" y="9"/>
                      <a:pt x="23" y="13"/>
                    </a:cubicBezTo>
                    <a:cubicBezTo>
                      <a:pt x="23" y="17"/>
                      <a:pt x="22" y="20"/>
                      <a:pt x="20" y="22"/>
                    </a:cubicBezTo>
                    <a:cubicBezTo>
                      <a:pt x="18"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7" name="Rectangle 1470">
                <a:extLst>
                  <a:ext uri="{FF2B5EF4-FFF2-40B4-BE49-F238E27FC236}">
                    <a16:creationId xmlns:a16="http://schemas.microsoft.com/office/drawing/2014/main" id="{397D8403-3A10-4161-A274-16725F5EDDA9}"/>
                  </a:ext>
                </a:extLst>
              </p:cNvPr>
              <p:cNvSpPr>
                <a:spLocks noChangeArrowheads="1"/>
              </p:cNvSpPr>
              <p:nvPr/>
            </p:nvSpPr>
            <p:spPr bwMode="auto">
              <a:xfrm>
                <a:off x="2472" y="1870"/>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8" name="Freeform 1471">
                <a:extLst>
                  <a:ext uri="{FF2B5EF4-FFF2-40B4-BE49-F238E27FC236}">
                    <a16:creationId xmlns:a16="http://schemas.microsoft.com/office/drawing/2014/main" id="{D239B83B-7B7F-46ED-86F4-0D2072A8DC96}"/>
                  </a:ext>
                </a:extLst>
              </p:cNvPr>
              <p:cNvSpPr>
                <a:spLocks noEditPoints="1"/>
              </p:cNvSpPr>
              <p:nvPr/>
            </p:nvSpPr>
            <p:spPr bwMode="auto">
              <a:xfrm>
                <a:off x="2477" y="1874"/>
                <a:ext cx="11" cy="12"/>
              </a:xfrm>
              <a:custGeom>
                <a:avLst/>
                <a:gdLst>
                  <a:gd name="T0" fmla="*/ 11 w 23"/>
                  <a:gd name="T1" fmla="*/ 3 h 26"/>
                  <a:gd name="T2" fmla="*/ 6 w 23"/>
                  <a:gd name="T3" fmla="*/ 6 h 26"/>
                  <a:gd name="T4" fmla="*/ 4 w 23"/>
                  <a:gd name="T5" fmla="*/ 13 h 26"/>
                  <a:gd name="T6" fmla="*/ 6 w 23"/>
                  <a:gd name="T7" fmla="*/ 20 h 26"/>
                  <a:gd name="T8" fmla="*/ 11 w 23"/>
                  <a:gd name="T9" fmla="*/ 22 h 26"/>
                  <a:gd name="T10" fmla="*/ 16 w 23"/>
                  <a:gd name="T11" fmla="*/ 20 h 26"/>
                  <a:gd name="T12" fmla="*/ 18 w 23"/>
                  <a:gd name="T13" fmla="*/ 13 h 26"/>
                  <a:gd name="T14" fmla="*/ 16 w 23"/>
                  <a:gd name="T15" fmla="*/ 6 h 26"/>
                  <a:gd name="T16" fmla="*/ 11 w 23"/>
                  <a:gd name="T17" fmla="*/ 3 h 26"/>
                  <a:gd name="T18" fmla="*/ 11 w 23"/>
                  <a:gd name="T19" fmla="*/ 0 h 26"/>
                  <a:gd name="T20" fmla="*/ 20 w 23"/>
                  <a:gd name="T21" fmla="*/ 3 h 26"/>
                  <a:gd name="T22" fmla="*/ 23 w 23"/>
                  <a:gd name="T23" fmla="*/ 13 h 26"/>
                  <a:gd name="T24" fmla="*/ 20 w 23"/>
                  <a:gd name="T25" fmla="*/ 22 h 26"/>
                  <a:gd name="T26" fmla="*/ 11 w 23"/>
                  <a:gd name="T27" fmla="*/ 26 h 26"/>
                  <a:gd name="T28" fmla="*/ 3 w 23"/>
                  <a:gd name="T29" fmla="*/ 22 h 26"/>
                  <a:gd name="T30" fmla="*/ 0 w 23"/>
                  <a:gd name="T31" fmla="*/ 13 h 26"/>
                  <a:gd name="T32" fmla="*/ 3 w 23"/>
                  <a:gd name="T33" fmla="*/ 3 h 26"/>
                  <a:gd name="T34" fmla="*/ 11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1" y="3"/>
                    </a:moveTo>
                    <a:cubicBezTo>
                      <a:pt x="9" y="3"/>
                      <a:pt x="8" y="4"/>
                      <a:pt x="6" y="6"/>
                    </a:cubicBezTo>
                    <a:cubicBezTo>
                      <a:pt x="5" y="8"/>
                      <a:pt x="4" y="10"/>
                      <a:pt x="4" y="13"/>
                    </a:cubicBezTo>
                    <a:cubicBezTo>
                      <a:pt x="4" y="16"/>
                      <a:pt x="5" y="18"/>
                      <a:pt x="6" y="20"/>
                    </a:cubicBezTo>
                    <a:cubicBezTo>
                      <a:pt x="7" y="21"/>
                      <a:pt x="9" y="22"/>
                      <a:pt x="11" y="22"/>
                    </a:cubicBezTo>
                    <a:cubicBezTo>
                      <a:pt x="14" y="22"/>
                      <a:pt x="15" y="21"/>
                      <a:pt x="16" y="20"/>
                    </a:cubicBezTo>
                    <a:cubicBezTo>
                      <a:pt x="18" y="18"/>
                      <a:pt x="18" y="16"/>
                      <a:pt x="18" y="13"/>
                    </a:cubicBezTo>
                    <a:cubicBezTo>
                      <a:pt x="18" y="10"/>
                      <a:pt x="18" y="8"/>
                      <a:pt x="16" y="6"/>
                    </a:cubicBezTo>
                    <a:cubicBezTo>
                      <a:pt x="15" y="4"/>
                      <a:pt x="14" y="3"/>
                      <a:pt x="11" y="3"/>
                    </a:cubicBezTo>
                    <a:close/>
                    <a:moveTo>
                      <a:pt x="11" y="0"/>
                    </a:moveTo>
                    <a:cubicBezTo>
                      <a:pt x="15" y="0"/>
                      <a:pt x="18" y="1"/>
                      <a:pt x="20" y="3"/>
                    </a:cubicBezTo>
                    <a:cubicBezTo>
                      <a:pt x="22" y="6"/>
                      <a:pt x="23" y="9"/>
                      <a:pt x="23" y="13"/>
                    </a:cubicBezTo>
                    <a:cubicBezTo>
                      <a:pt x="23" y="17"/>
                      <a:pt x="22" y="20"/>
                      <a:pt x="20" y="22"/>
                    </a:cubicBezTo>
                    <a:cubicBezTo>
                      <a:pt x="18"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79" name="Freeform 1472">
                <a:extLst>
                  <a:ext uri="{FF2B5EF4-FFF2-40B4-BE49-F238E27FC236}">
                    <a16:creationId xmlns:a16="http://schemas.microsoft.com/office/drawing/2014/main" id="{3678BA75-4602-41CC-A79B-7D492828CE2B}"/>
                  </a:ext>
                </a:extLst>
              </p:cNvPr>
              <p:cNvSpPr>
                <a:spLocks/>
              </p:cNvSpPr>
              <p:nvPr/>
            </p:nvSpPr>
            <p:spPr bwMode="auto">
              <a:xfrm>
                <a:off x="2492" y="1874"/>
                <a:ext cx="7" cy="12"/>
              </a:xfrm>
              <a:custGeom>
                <a:avLst/>
                <a:gdLst>
                  <a:gd name="T0" fmla="*/ 15 w 15"/>
                  <a:gd name="T1" fmla="*/ 4 h 25"/>
                  <a:gd name="T2" fmla="*/ 13 w 15"/>
                  <a:gd name="T3" fmla="*/ 4 h 25"/>
                  <a:gd name="T4" fmla="*/ 11 w 15"/>
                  <a:gd name="T5" fmla="*/ 3 h 25"/>
                  <a:gd name="T6" fmla="*/ 6 w 15"/>
                  <a:gd name="T7" fmla="*/ 6 h 25"/>
                  <a:gd name="T8" fmla="*/ 4 w 15"/>
                  <a:gd name="T9" fmla="*/ 12 h 25"/>
                  <a:gd name="T10" fmla="*/ 4 w 15"/>
                  <a:gd name="T11" fmla="*/ 25 h 25"/>
                  <a:gd name="T12" fmla="*/ 0 w 15"/>
                  <a:gd name="T13" fmla="*/ 25 h 25"/>
                  <a:gd name="T14" fmla="*/ 0 w 15"/>
                  <a:gd name="T15" fmla="*/ 0 h 25"/>
                  <a:gd name="T16" fmla="*/ 4 w 15"/>
                  <a:gd name="T17" fmla="*/ 0 h 25"/>
                  <a:gd name="T18" fmla="*/ 4 w 15"/>
                  <a:gd name="T19" fmla="*/ 4 h 25"/>
                  <a:gd name="T20" fmla="*/ 8 w 15"/>
                  <a:gd name="T21" fmla="*/ 1 h 25"/>
                  <a:gd name="T22" fmla="*/ 12 w 15"/>
                  <a:gd name="T23" fmla="*/ 0 h 25"/>
                  <a:gd name="T24" fmla="*/ 13 w 15"/>
                  <a:gd name="T25" fmla="*/ 0 h 25"/>
                  <a:gd name="T26" fmla="*/ 15 w 15"/>
                  <a:gd name="T27" fmla="*/ 0 h 25"/>
                  <a:gd name="T28" fmla="*/ 15 w 15"/>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5">
                    <a:moveTo>
                      <a:pt x="15" y="4"/>
                    </a:moveTo>
                    <a:cubicBezTo>
                      <a:pt x="14" y="4"/>
                      <a:pt x="14" y="4"/>
                      <a:pt x="13" y="4"/>
                    </a:cubicBezTo>
                    <a:cubicBezTo>
                      <a:pt x="13" y="4"/>
                      <a:pt x="12" y="3"/>
                      <a:pt x="11" y="3"/>
                    </a:cubicBezTo>
                    <a:cubicBezTo>
                      <a:pt x="9" y="3"/>
                      <a:pt x="7" y="4"/>
                      <a:pt x="6" y="6"/>
                    </a:cubicBezTo>
                    <a:cubicBezTo>
                      <a:pt x="5" y="7"/>
                      <a:pt x="4" y="9"/>
                      <a:pt x="4" y="12"/>
                    </a:cubicBezTo>
                    <a:lnTo>
                      <a:pt x="4" y="25"/>
                    </a:lnTo>
                    <a:lnTo>
                      <a:pt x="0" y="25"/>
                    </a:lnTo>
                    <a:lnTo>
                      <a:pt x="0" y="0"/>
                    </a:lnTo>
                    <a:lnTo>
                      <a:pt x="4" y="0"/>
                    </a:lnTo>
                    <a:lnTo>
                      <a:pt x="4" y="4"/>
                    </a:lnTo>
                    <a:cubicBezTo>
                      <a:pt x="5" y="3"/>
                      <a:pt x="6" y="2"/>
                      <a:pt x="8" y="1"/>
                    </a:cubicBezTo>
                    <a:cubicBezTo>
                      <a:pt x="9" y="0"/>
                      <a:pt x="11" y="0"/>
                      <a:pt x="12" y="0"/>
                    </a:cubicBezTo>
                    <a:cubicBezTo>
                      <a:pt x="13" y="0"/>
                      <a:pt x="13" y="0"/>
                      <a:pt x="13" y="0"/>
                    </a:cubicBezTo>
                    <a:cubicBezTo>
                      <a:pt x="14" y="0"/>
                      <a:pt x="14" y="0"/>
                      <a:pt x="15" y="0"/>
                    </a:cubicBezTo>
                    <a:lnTo>
                      <a:pt x="15"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0" name="Freeform 1473">
                <a:extLst>
                  <a:ext uri="{FF2B5EF4-FFF2-40B4-BE49-F238E27FC236}">
                    <a16:creationId xmlns:a16="http://schemas.microsoft.com/office/drawing/2014/main" id="{AE0E28B4-5DEC-4580-9056-44F8CD938AFF}"/>
                  </a:ext>
                </a:extLst>
              </p:cNvPr>
              <p:cNvSpPr>
                <a:spLocks noEditPoints="1"/>
              </p:cNvSpPr>
              <p:nvPr/>
            </p:nvSpPr>
            <p:spPr bwMode="auto">
              <a:xfrm>
                <a:off x="2499" y="1874"/>
                <a:ext cx="11" cy="12"/>
              </a:xfrm>
              <a:custGeom>
                <a:avLst/>
                <a:gdLst>
                  <a:gd name="T0" fmla="*/ 23 w 23"/>
                  <a:gd name="T1" fmla="*/ 12 h 26"/>
                  <a:gd name="T2" fmla="*/ 23 w 23"/>
                  <a:gd name="T3" fmla="*/ 14 h 26"/>
                  <a:gd name="T4" fmla="*/ 5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4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5" y="14"/>
                    </a:lnTo>
                    <a:cubicBezTo>
                      <a:pt x="5" y="16"/>
                      <a:pt x="6" y="19"/>
                      <a:pt x="7" y="20"/>
                    </a:cubicBezTo>
                    <a:cubicBezTo>
                      <a:pt x="9" y="21"/>
                      <a:pt x="11" y="22"/>
                      <a:pt x="13" y="22"/>
                    </a:cubicBezTo>
                    <a:cubicBezTo>
                      <a:pt x="15" y="22"/>
                      <a:pt x="16" y="22"/>
                      <a:pt x="18" y="22"/>
                    </a:cubicBezTo>
                    <a:cubicBezTo>
                      <a:pt x="19" y="21"/>
                      <a:pt x="21" y="21"/>
                      <a:pt x="22" y="20"/>
                    </a:cubicBezTo>
                    <a:lnTo>
                      <a:pt x="22" y="24"/>
                    </a:lnTo>
                    <a:cubicBezTo>
                      <a:pt x="21" y="24"/>
                      <a:pt x="19" y="25"/>
                      <a:pt x="18" y="25"/>
                    </a:cubicBezTo>
                    <a:cubicBezTo>
                      <a:pt x="16" y="25"/>
                      <a:pt x="15" y="26"/>
                      <a:pt x="13" y="26"/>
                    </a:cubicBezTo>
                    <a:cubicBezTo>
                      <a:pt x="9" y="26"/>
                      <a:pt x="6" y="24"/>
                      <a:pt x="4" y="22"/>
                    </a:cubicBezTo>
                    <a:cubicBezTo>
                      <a:pt x="2" y="20"/>
                      <a:pt x="0" y="17"/>
                      <a:pt x="0" y="13"/>
                    </a:cubicBezTo>
                    <a:cubicBezTo>
                      <a:pt x="0" y="9"/>
                      <a:pt x="2" y="6"/>
                      <a:pt x="4" y="3"/>
                    </a:cubicBezTo>
                    <a:cubicBezTo>
                      <a:pt x="6" y="1"/>
                      <a:pt x="9" y="0"/>
                      <a:pt x="12" y="0"/>
                    </a:cubicBezTo>
                    <a:cubicBezTo>
                      <a:pt x="16"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6" y="6"/>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1" name="Freeform 1474">
                <a:extLst>
                  <a:ext uri="{FF2B5EF4-FFF2-40B4-BE49-F238E27FC236}">
                    <a16:creationId xmlns:a16="http://schemas.microsoft.com/office/drawing/2014/main" id="{51395DAF-DC09-47C1-B75F-434C08010583}"/>
                  </a:ext>
                </a:extLst>
              </p:cNvPr>
              <p:cNvSpPr>
                <a:spLocks/>
              </p:cNvSpPr>
              <p:nvPr/>
            </p:nvSpPr>
            <p:spPr bwMode="auto">
              <a:xfrm>
                <a:off x="2520" y="1874"/>
                <a:ext cx="16"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0 h 25"/>
                  <a:gd name="T16" fmla="*/ 30 w 35"/>
                  <a:gd name="T17" fmla="*/ 5 h 25"/>
                  <a:gd name="T18" fmla="*/ 26 w 35"/>
                  <a:gd name="T19" fmla="*/ 3 h 25"/>
                  <a:gd name="T20" fmla="*/ 21 w 35"/>
                  <a:gd name="T21" fmla="*/ 5 h 25"/>
                  <a:gd name="T22" fmla="*/ 19 w 35"/>
                  <a:gd name="T23" fmla="*/ 11 h 25"/>
                  <a:gd name="T24" fmla="*/ 19 w 35"/>
                  <a:gd name="T25" fmla="*/ 25 h 25"/>
                  <a:gd name="T26" fmla="*/ 15 w 35"/>
                  <a:gd name="T27" fmla="*/ 25 h 25"/>
                  <a:gd name="T28" fmla="*/ 15 w 35"/>
                  <a:gd name="T29" fmla="*/ 10 h 25"/>
                  <a:gd name="T30" fmla="*/ 14 w 35"/>
                  <a:gd name="T31" fmla="*/ 5 h 25"/>
                  <a:gd name="T32" fmla="*/ 10 w 35"/>
                  <a:gd name="T33" fmla="*/ 3 h 25"/>
                  <a:gd name="T34" fmla="*/ 5 w 35"/>
                  <a:gd name="T35" fmla="*/ 5 h 25"/>
                  <a:gd name="T36" fmla="*/ 4 w 35"/>
                  <a:gd name="T37" fmla="*/ 11 h 25"/>
                  <a:gd name="T38" fmla="*/ 4 w 35"/>
                  <a:gd name="T39" fmla="*/ 25 h 25"/>
                  <a:gd name="T40" fmla="*/ 0 w 35"/>
                  <a:gd name="T41" fmla="*/ 25 h 25"/>
                  <a:gd name="T42" fmla="*/ 0 w 35"/>
                  <a:gd name="T43" fmla="*/ 0 h 25"/>
                  <a:gd name="T44" fmla="*/ 4 w 35"/>
                  <a:gd name="T45" fmla="*/ 0 h 25"/>
                  <a:gd name="T46" fmla="*/ 4 w 35"/>
                  <a:gd name="T47" fmla="*/ 4 h 25"/>
                  <a:gd name="T48" fmla="*/ 7 w 35"/>
                  <a:gd name="T49" fmla="*/ 1 h 25"/>
                  <a:gd name="T50" fmla="*/ 11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3"/>
                      <a:pt x="21" y="2"/>
                      <a:pt x="22" y="1"/>
                    </a:cubicBezTo>
                    <a:cubicBezTo>
                      <a:pt x="24" y="0"/>
                      <a:pt x="25" y="0"/>
                      <a:pt x="27" y="0"/>
                    </a:cubicBezTo>
                    <a:cubicBezTo>
                      <a:pt x="30" y="0"/>
                      <a:pt x="32" y="1"/>
                      <a:pt x="33" y="3"/>
                    </a:cubicBezTo>
                    <a:cubicBezTo>
                      <a:pt x="35" y="4"/>
                      <a:pt x="35" y="7"/>
                      <a:pt x="35" y="10"/>
                    </a:cubicBezTo>
                    <a:lnTo>
                      <a:pt x="35" y="25"/>
                    </a:lnTo>
                    <a:lnTo>
                      <a:pt x="31" y="25"/>
                    </a:lnTo>
                    <a:lnTo>
                      <a:pt x="31" y="10"/>
                    </a:lnTo>
                    <a:cubicBezTo>
                      <a:pt x="31" y="8"/>
                      <a:pt x="31" y="6"/>
                      <a:pt x="30" y="5"/>
                    </a:cubicBezTo>
                    <a:cubicBezTo>
                      <a:pt x="29" y="4"/>
                      <a:pt x="28" y="3"/>
                      <a:pt x="26" y="3"/>
                    </a:cubicBezTo>
                    <a:cubicBezTo>
                      <a:pt x="24" y="3"/>
                      <a:pt x="22" y="4"/>
                      <a:pt x="21" y="5"/>
                    </a:cubicBezTo>
                    <a:cubicBezTo>
                      <a:pt x="20" y="7"/>
                      <a:pt x="19" y="9"/>
                      <a:pt x="19" y="11"/>
                    </a:cubicBezTo>
                    <a:lnTo>
                      <a:pt x="19" y="25"/>
                    </a:lnTo>
                    <a:lnTo>
                      <a:pt x="15" y="25"/>
                    </a:lnTo>
                    <a:lnTo>
                      <a:pt x="15" y="10"/>
                    </a:lnTo>
                    <a:cubicBezTo>
                      <a:pt x="15" y="8"/>
                      <a:pt x="15" y="6"/>
                      <a:pt x="14" y="5"/>
                    </a:cubicBezTo>
                    <a:cubicBezTo>
                      <a:pt x="13" y="4"/>
                      <a:pt x="12" y="3"/>
                      <a:pt x="10" y="3"/>
                    </a:cubicBezTo>
                    <a:cubicBezTo>
                      <a:pt x="8" y="3"/>
                      <a:pt x="7" y="4"/>
                      <a:pt x="5" y="5"/>
                    </a:cubicBezTo>
                    <a:cubicBezTo>
                      <a:pt x="4" y="7"/>
                      <a:pt x="4" y="9"/>
                      <a:pt x="4" y="11"/>
                    </a:cubicBezTo>
                    <a:lnTo>
                      <a:pt x="4" y="25"/>
                    </a:lnTo>
                    <a:lnTo>
                      <a:pt x="0" y="25"/>
                    </a:lnTo>
                    <a:lnTo>
                      <a:pt x="0" y="0"/>
                    </a:lnTo>
                    <a:lnTo>
                      <a:pt x="4" y="0"/>
                    </a:lnTo>
                    <a:lnTo>
                      <a:pt x="4" y="4"/>
                    </a:lnTo>
                    <a:cubicBezTo>
                      <a:pt x="4" y="3"/>
                      <a:pt x="6" y="2"/>
                      <a:pt x="7" y="1"/>
                    </a:cubicBezTo>
                    <a:cubicBezTo>
                      <a:pt x="8" y="0"/>
                      <a:pt x="10" y="0"/>
                      <a:pt x="11"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2" name="Freeform 1475">
                <a:extLst>
                  <a:ext uri="{FF2B5EF4-FFF2-40B4-BE49-F238E27FC236}">
                    <a16:creationId xmlns:a16="http://schemas.microsoft.com/office/drawing/2014/main" id="{71F83D35-92F9-4CD9-9245-892675E3D8BF}"/>
                  </a:ext>
                </a:extLst>
              </p:cNvPr>
              <p:cNvSpPr>
                <a:spLocks noEditPoints="1"/>
              </p:cNvSpPr>
              <p:nvPr/>
            </p:nvSpPr>
            <p:spPr bwMode="auto">
              <a:xfrm>
                <a:off x="2542" y="1874"/>
                <a:ext cx="9" cy="12"/>
              </a:xfrm>
              <a:custGeom>
                <a:avLst/>
                <a:gdLst>
                  <a:gd name="T0" fmla="*/ 12 w 20"/>
                  <a:gd name="T1" fmla="*/ 13 h 26"/>
                  <a:gd name="T2" fmla="*/ 5 w 20"/>
                  <a:gd name="T3" fmla="*/ 14 h 26"/>
                  <a:gd name="T4" fmla="*/ 4 w 20"/>
                  <a:gd name="T5" fmla="*/ 18 h 26"/>
                  <a:gd name="T6" fmla="*/ 5 w 20"/>
                  <a:gd name="T7" fmla="*/ 21 h 26"/>
                  <a:gd name="T8" fmla="*/ 9 w 20"/>
                  <a:gd name="T9" fmla="*/ 22 h 26"/>
                  <a:gd name="T10" fmla="*/ 14 w 20"/>
                  <a:gd name="T11" fmla="*/ 20 h 26"/>
                  <a:gd name="T12" fmla="*/ 16 w 20"/>
                  <a:gd name="T13" fmla="*/ 14 h 26"/>
                  <a:gd name="T14" fmla="*/ 16 w 20"/>
                  <a:gd name="T15" fmla="*/ 13 h 26"/>
                  <a:gd name="T16" fmla="*/ 12 w 20"/>
                  <a:gd name="T17" fmla="*/ 13 h 26"/>
                  <a:gd name="T18" fmla="*/ 20 w 20"/>
                  <a:gd name="T19" fmla="*/ 11 h 26"/>
                  <a:gd name="T20" fmla="*/ 20 w 20"/>
                  <a:gd name="T21" fmla="*/ 25 h 26"/>
                  <a:gd name="T22" fmla="*/ 16 w 20"/>
                  <a:gd name="T23" fmla="*/ 25 h 26"/>
                  <a:gd name="T24" fmla="*/ 16 w 20"/>
                  <a:gd name="T25" fmla="*/ 21 h 26"/>
                  <a:gd name="T26" fmla="*/ 13 w 20"/>
                  <a:gd name="T27" fmla="*/ 25 h 26"/>
                  <a:gd name="T28" fmla="*/ 8 w 20"/>
                  <a:gd name="T29" fmla="*/ 26 h 26"/>
                  <a:gd name="T30" fmla="*/ 2 w 20"/>
                  <a:gd name="T31" fmla="*/ 24 h 26"/>
                  <a:gd name="T32" fmla="*/ 0 w 20"/>
                  <a:gd name="T33" fmla="*/ 18 h 26"/>
                  <a:gd name="T34" fmla="*/ 2 w 20"/>
                  <a:gd name="T35" fmla="*/ 12 h 26"/>
                  <a:gd name="T36" fmla="*/ 11 w 20"/>
                  <a:gd name="T37" fmla="*/ 10 h 26"/>
                  <a:gd name="T38" fmla="*/ 16 w 20"/>
                  <a:gd name="T39" fmla="*/ 10 h 26"/>
                  <a:gd name="T40" fmla="*/ 16 w 20"/>
                  <a:gd name="T41" fmla="*/ 9 h 26"/>
                  <a:gd name="T42" fmla="*/ 14 w 20"/>
                  <a:gd name="T43" fmla="*/ 5 h 26"/>
                  <a:gd name="T44" fmla="*/ 9 w 20"/>
                  <a:gd name="T45" fmla="*/ 3 h 26"/>
                  <a:gd name="T46" fmla="*/ 5 w 20"/>
                  <a:gd name="T47" fmla="*/ 4 h 26"/>
                  <a:gd name="T48" fmla="*/ 1 w 20"/>
                  <a:gd name="T49" fmla="*/ 5 h 26"/>
                  <a:gd name="T50" fmla="*/ 1 w 20"/>
                  <a:gd name="T51" fmla="*/ 2 h 26"/>
                  <a:gd name="T52" fmla="*/ 6 w 20"/>
                  <a:gd name="T53" fmla="*/ 0 h 26"/>
                  <a:gd name="T54" fmla="*/ 10 w 20"/>
                  <a:gd name="T55" fmla="*/ 0 h 26"/>
                  <a:gd name="T56" fmla="*/ 18 w 20"/>
                  <a:gd name="T57" fmla="*/ 3 h 26"/>
                  <a:gd name="T58" fmla="*/ 20 w 20"/>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6">
                    <a:moveTo>
                      <a:pt x="12" y="13"/>
                    </a:moveTo>
                    <a:cubicBezTo>
                      <a:pt x="9" y="13"/>
                      <a:pt x="7" y="13"/>
                      <a:pt x="5" y="14"/>
                    </a:cubicBezTo>
                    <a:cubicBezTo>
                      <a:pt x="4" y="15"/>
                      <a:pt x="4" y="16"/>
                      <a:pt x="4" y="18"/>
                    </a:cubicBezTo>
                    <a:cubicBezTo>
                      <a:pt x="4" y="19"/>
                      <a:pt x="4" y="20"/>
                      <a:pt x="5" y="21"/>
                    </a:cubicBezTo>
                    <a:cubicBezTo>
                      <a:pt x="6" y="22"/>
                      <a:pt x="7" y="22"/>
                      <a:pt x="9" y="22"/>
                    </a:cubicBezTo>
                    <a:cubicBezTo>
                      <a:pt x="11" y="22"/>
                      <a:pt x="13" y="21"/>
                      <a:pt x="14" y="20"/>
                    </a:cubicBezTo>
                    <a:cubicBezTo>
                      <a:pt x="16" y="18"/>
                      <a:pt x="16" y="16"/>
                      <a:pt x="16" y="14"/>
                    </a:cubicBezTo>
                    <a:lnTo>
                      <a:pt x="16" y="13"/>
                    </a:lnTo>
                    <a:lnTo>
                      <a:pt x="12" y="13"/>
                    </a:lnTo>
                    <a:close/>
                    <a:moveTo>
                      <a:pt x="20" y="11"/>
                    </a:moveTo>
                    <a:lnTo>
                      <a:pt x="20" y="25"/>
                    </a:lnTo>
                    <a:lnTo>
                      <a:pt x="16" y="25"/>
                    </a:lnTo>
                    <a:lnTo>
                      <a:pt x="16" y="21"/>
                    </a:lnTo>
                    <a:cubicBezTo>
                      <a:pt x="15" y="23"/>
                      <a:pt x="14" y="24"/>
                      <a:pt x="13" y="25"/>
                    </a:cubicBezTo>
                    <a:cubicBezTo>
                      <a:pt x="11" y="25"/>
                      <a:pt x="10" y="26"/>
                      <a:pt x="8" y="26"/>
                    </a:cubicBezTo>
                    <a:cubicBezTo>
                      <a:pt x="5" y="26"/>
                      <a:pt x="3" y="25"/>
                      <a:pt x="2" y="24"/>
                    </a:cubicBezTo>
                    <a:cubicBezTo>
                      <a:pt x="0" y="22"/>
                      <a:pt x="0" y="20"/>
                      <a:pt x="0" y="18"/>
                    </a:cubicBezTo>
                    <a:cubicBezTo>
                      <a:pt x="0" y="15"/>
                      <a:pt x="0" y="13"/>
                      <a:pt x="2" y="12"/>
                    </a:cubicBezTo>
                    <a:cubicBezTo>
                      <a:pt x="4" y="10"/>
                      <a:pt x="7" y="10"/>
                      <a:pt x="11" y="10"/>
                    </a:cubicBezTo>
                    <a:lnTo>
                      <a:pt x="16" y="10"/>
                    </a:lnTo>
                    <a:lnTo>
                      <a:pt x="16" y="9"/>
                    </a:lnTo>
                    <a:cubicBezTo>
                      <a:pt x="16" y="7"/>
                      <a:pt x="16" y="6"/>
                      <a:pt x="14" y="5"/>
                    </a:cubicBezTo>
                    <a:cubicBezTo>
                      <a:pt x="13" y="4"/>
                      <a:pt x="11" y="3"/>
                      <a:pt x="9" y="3"/>
                    </a:cubicBezTo>
                    <a:cubicBezTo>
                      <a:pt x="8" y="3"/>
                      <a:pt x="6" y="3"/>
                      <a:pt x="5" y="4"/>
                    </a:cubicBezTo>
                    <a:cubicBezTo>
                      <a:pt x="4" y="4"/>
                      <a:pt x="3" y="5"/>
                      <a:pt x="1" y="5"/>
                    </a:cubicBezTo>
                    <a:lnTo>
                      <a:pt x="1" y="2"/>
                    </a:lnTo>
                    <a:cubicBezTo>
                      <a:pt x="3" y="1"/>
                      <a:pt x="4" y="1"/>
                      <a:pt x="6" y="0"/>
                    </a:cubicBezTo>
                    <a:cubicBezTo>
                      <a:pt x="7" y="0"/>
                      <a:pt x="8" y="0"/>
                      <a:pt x="10" y="0"/>
                    </a:cubicBezTo>
                    <a:cubicBezTo>
                      <a:pt x="13" y="0"/>
                      <a:pt x="16" y="1"/>
                      <a:pt x="18" y="3"/>
                    </a:cubicBezTo>
                    <a:cubicBezTo>
                      <a:pt x="19" y="4"/>
                      <a:pt x="20" y="7"/>
                      <a:pt x="20"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3" name="Freeform 1476">
                <a:extLst>
                  <a:ext uri="{FF2B5EF4-FFF2-40B4-BE49-F238E27FC236}">
                    <a16:creationId xmlns:a16="http://schemas.microsoft.com/office/drawing/2014/main" id="{262ACDC1-C4EE-42D0-BE54-A6BF3ADC3B39}"/>
                  </a:ext>
                </a:extLst>
              </p:cNvPr>
              <p:cNvSpPr>
                <a:spLocks noEditPoints="1"/>
              </p:cNvSpPr>
              <p:nvPr/>
            </p:nvSpPr>
            <p:spPr bwMode="auto">
              <a:xfrm>
                <a:off x="2554" y="1874"/>
                <a:ext cx="11" cy="16"/>
              </a:xfrm>
              <a:custGeom>
                <a:avLst/>
                <a:gdLst>
                  <a:gd name="T0" fmla="*/ 18 w 22"/>
                  <a:gd name="T1" fmla="*/ 12 h 34"/>
                  <a:gd name="T2" fmla="*/ 16 w 22"/>
                  <a:gd name="T3" fmla="*/ 6 h 34"/>
                  <a:gd name="T4" fmla="*/ 11 w 22"/>
                  <a:gd name="T5" fmla="*/ 3 h 34"/>
                  <a:gd name="T6" fmla="*/ 6 w 22"/>
                  <a:gd name="T7" fmla="*/ 6 h 34"/>
                  <a:gd name="T8" fmla="*/ 4 w 22"/>
                  <a:gd name="T9" fmla="*/ 12 h 34"/>
                  <a:gd name="T10" fmla="*/ 6 w 22"/>
                  <a:gd name="T11" fmla="*/ 19 h 34"/>
                  <a:gd name="T12" fmla="*/ 11 w 22"/>
                  <a:gd name="T13" fmla="*/ 22 h 34"/>
                  <a:gd name="T14" fmla="*/ 16 w 22"/>
                  <a:gd name="T15" fmla="*/ 19 h 34"/>
                  <a:gd name="T16" fmla="*/ 18 w 22"/>
                  <a:gd name="T17" fmla="*/ 12 h 34"/>
                  <a:gd name="T18" fmla="*/ 22 w 22"/>
                  <a:gd name="T19" fmla="*/ 22 h 34"/>
                  <a:gd name="T20" fmla="*/ 19 w 22"/>
                  <a:gd name="T21" fmla="*/ 31 h 34"/>
                  <a:gd name="T22" fmla="*/ 11 w 22"/>
                  <a:gd name="T23" fmla="*/ 34 h 34"/>
                  <a:gd name="T24" fmla="*/ 7 w 22"/>
                  <a:gd name="T25" fmla="*/ 34 h 34"/>
                  <a:gd name="T26" fmla="*/ 3 w 22"/>
                  <a:gd name="T27" fmla="*/ 33 h 34"/>
                  <a:gd name="T28" fmla="*/ 3 w 22"/>
                  <a:gd name="T29" fmla="*/ 29 h 34"/>
                  <a:gd name="T30" fmla="*/ 7 w 22"/>
                  <a:gd name="T31" fmla="*/ 31 h 34"/>
                  <a:gd name="T32" fmla="*/ 10 w 22"/>
                  <a:gd name="T33" fmla="*/ 31 h 34"/>
                  <a:gd name="T34" fmla="*/ 16 w 22"/>
                  <a:gd name="T35" fmla="*/ 29 h 34"/>
                  <a:gd name="T36" fmla="*/ 18 w 22"/>
                  <a:gd name="T37" fmla="*/ 23 h 34"/>
                  <a:gd name="T38" fmla="*/ 18 w 22"/>
                  <a:gd name="T39" fmla="*/ 21 h 34"/>
                  <a:gd name="T40" fmla="*/ 15 w 22"/>
                  <a:gd name="T41" fmla="*/ 24 h 34"/>
                  <a:gd name="T42" fmla="*/ 10 w 22"/>
                  <a:gd name="T43" fmla="*/ 25 h 34"/>
                  <a:gd name="T44" fmla="*/ 3 w 22"/>
                  <a:gd name="T45" fmla="*/ 22 h 34"/>
                  <a:gd name="T46" fmla="*/ 0 w 22"/>
                  <a:gd name="T47" fmla="*/ 12 h 34"/>
                  <a:gd name="T48" fmla="*/ 3 w 22"/>
                  <a:gd name="T49" fmla="*/ 3 h 34"/>
                  <a:gd name="T50" fmla="*/ 10 w 22"/>
                  <a:gd name="T51" fmla="*/ 0 h 34"/>
                  <a:gd name="T52" fmla="*/ 15 w 22"/>
                  <a:gd name="T53" fmla="*/ 1 h 34"/>
                  <a:gd name="T54" fmla="*/ 18 w 22"/>
                  <a:gd name="T55" fmla="*/ 4 h 34"/>
                  <a:gd name="T56" fmla="*/ 18 w 22"/>
                  <a:gd name="T57" fmla="*/ 0 h 34"/>
                  <a:gd name="T58" fmla="*/ 22 w 22"/>
                  <a:gd name="T59" fmla="*/ 0 h 34"/>
                  <a:gd name="T60" fmla="*/ 22 w 22"/>
                  <a:gd name="T6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34">
                    <a:moveTo>
                      <a:pt x="18" y="12"/>
                    </a:moveTo>
                    <a:cubicBezTo>
                      <a:pt x="18" y="10"/>
                      <a:pt x="17" y="7"/>
                      <a:pt x="16" y="6"/>
                    </a:cubicBezTo>
                    <a:cubicBezTo>
                      <a:pt x="15" y="4"/>
                      <a:pt x="13" y="3"/>
                      <a:pt x="11" y="3"/>
                    </a:cubicBezTo>
                    <a:cubicBezTo>
                      <a:pt x="9" y="3"/>
                      <a:pt x="7" y="4"/>
                      <a:pt x="6" y="6"/>
                    </a:cubicBezTo>
                    <a:cubicBezTo>
                      <a:pt x="5" y="7"/>
                      <a:pt x="4" y="10"/>
                      <a:pt x="4" y="12"/>
                    </a:cubicBezTo>
                    <a:cubicBezTo>
                      <a:pt x="4" y="15"/>
                      <a:pt x="5" y="18"/>
                      <a:pt x="6" y="19"/>
                    </a:cubicBezTo>
                    <a:cubicBezTo>
                      <a:pt x="7" y="21"/>
                      <a:pt x="9" y="22"/>
                      <a:pt x="11" y="22"/>
                    </a:cubicBezTo>
                    <a:cubicBezTo>
                      <a:pt x="13" y="22"/>
                      <a:pt x="15" y="21"/>
                      <a:pt x="16" y="19"/>
                    </a:cubicBezTo>
                    <a:cubicBezTo>
                      <a:pt x="17" y="18"/>
                      <a:pt x="18" y="15"/>
                      <a:pt x="18" y="12"/>
                    </a:cubicBezTo>
                    <a:close/>
                    <a:moveTo>
                      <a:pt x="22" y="22"/>
                    </a:moveTo>
                    <a:cubicBezTo>
                      <a:pt x="22" y="26"/>
                      <a:pt x="21" y="29"/>
                      <a:pt x="19" y="31"/>
                    </a:cubicBezTo>
                    <a:cubicBezTo>
                      <a:pt x="17" y="33"/>
                      <a:pt x="15" y="34"/>
                      <a:pt x="11" y="34"/>
                    </a:cubicBezTo>
                    <a:cubicBezTo>
                      <a:pt x="9" y="34"/>
                      <a:pt x="8" y="34"/>
                      <a:pt x="7" y="34"/>
                    </a:cubicBezTo>
                    <a:cubicBezTo>
                      <a:pt x="6" y="34"/>
                      <a:pt x="4" y="33"/>
                      <a:pt x="3" y="33"/>
                    </a:cubicBezTo>
                    <a:lnTo>
                      <a:pt x="3" y="29"/>
                    </a:lnTo>
                    <a:cubicBezTo>
                      <a:pt x="4" y="30"/>
                      <a:pt x="6" y="30"/>
                      <a:pt x="7" y="31"/>
                    </a:cubicBezTo>
                    <a:cubicBezTo>
                      <a:pt x="8" y="31"/>
                      <a:pt x="9" y="31"/>
                      <a:pt x="10" y="31"/>
                    </a:cubicBezTo>
                    <a:cubicBezTo>
                      <a:pt x="13" y="31"/>
                      <a:pt x="15" y="30"/>
                      <a:pt x="16" y="29"/>
                    </a:cubicBezTo>
                    <a:cubicBezTo>
                      <a:pt x="17" y="28"/>
                      <a:pt x="18" y="25"/>
                      <a:pt x="18" y="23"/>
                    </a:cubicBezTo>
                    <a:lnTo>
                      <a:pt x="18" y="21"/>
                    </a:lnTo>
                    <a:cubicBezTo>
                      <a:pt x="17" y="22"/>
                      <a:pt x="16" y="23"/>
                      <a:pt x="15" y="24"/>
                    </a:cubicBezTo>
                    <a:cubicBezTo>
                      <a:pt x="14" y="25"/>
                      <a:pt x="12" y="25"/>
                      <a:pt x="10" y="25"/>
                    </a:cubicBezTo>
                    <a:cubicBezTo>
                      <a:pt x="7" y="25"/>
                      <a:pt x="5" y="24"/>
                      <a:pt x="3" y="22"/>
                    </a:cubicBezTo>
                    <a:cubicBezTo>
                      <a:pt x="1" y="19"/>
                      <a:pt x="0" y="16"/>
                      <a:pt x="0" y="12"/>
                    </a:cubicBezTo>
                    <a:cubicBezTo>
                      <a:pt x="0" y="9"/>
                      <a:pt x="1" y="6"/>
                      <a:pt x="3" y="3"/>
                    </a:cubicBezTo>
                    <a:cubicBezTo>
                      <a:pt x="5" y="1"/>
                      <a:pt x="7" y="0"/>
                      <a:pt x="10" y="0"/>
                    </a:cubicBezTo>
                    <a:cubicBezTo>
                      <a:pt x="12" y="0"/>
                      <a:pt x="14" y="0"/>
                      <a:pt x="15" y="1"/>
                    </a:cubicBezTo>
                    <a:cubicBezTo>
                      <a:pt x="16" y="2"/>
                      <a:pt x="17" y="3"/>
                      <a:pt x="18" y="4"/>
                    </a:cubicBezTo>
                    <a:lnTo>
                      <a:pt x="18" y="0"/>
                    </a:lnTo>
                    <a:lnTo>
                      <a:pt x="22" y="0"/>
                    </a:lnTo>
                    <a:lnTo>
                      <a:pt x="22" y="22"/>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4" name="Freeform 1477">
                <a:extLst>
                  <a:ext uri="{FF2B5EF4-FFF2-40B4-BE49-F238E27FC236}">
                    <a16:creationId xmlns:a16="http://schemas.microsoft.com/office/drawing/2014/main" id="{0DF2122B-910C-4AA8-BEEB-3F5C9C0A3729}"/>
                  </a:ext>
                </a:extLst>
              </p:cNvPr>
              <p:cNvSpPr>
                <a:spLocks/>
              </p:cNvSpPr>
              <p:nvPr/>
            </p:nvSpPr>
            <p:spPr bwMode="auto">
              <a:xfrm>
                <a:off x="2570" y="1874"/>
                <a:ext cx="10" cy="12"/>
              </a:xfrm>
              <a:custGeom>
                <a:avLst/>
                <a:gdLst>
                  <a:gd name="T0" fmla="*/ 20 w 20"/>
                  <a:gd name="T1" fmla="*/ 10 h 25"/>
                  <a:gd name="T2" fmla="*/ 20 w 20"/>
                  <a:gd name="T3" fmla="*/ 25 h 25"/>
                  <a:gd name="T4" fmla="*/ 16 w 20"/>
                  <a:gd name="T5" fmla="*/ 25 h 25"/>
                  <a:gd name="T6" fmla="*/ 16 w 20"/>
                  <a:gd name="T7" fmla="*/ 10 h 25"/>
                  <a:gd name="T8" fmla="*/ 15 w 20"/>
                  <a:gd name="T9" fmla="*/ 5 h 25"/>
                  <a:gd name="T10" fmla="*/ 11 w 20"/>
                  <a:gd name="T11" fmla="*/ 3 h 25"/>
                  <a:gd name="T12" fmla="*/ 6 w 20"/>
                  <a:gd name="T13" fmla="*/ 5 h 25"/>
                  <a:gd name="T14" fmla="*/ 4 w 20"/>
                  <a:gd name="T15" fmla="*/ 11 h 25"/>
                  <a:gd name="T16" fmla="*/ 4 w 20"/>
                  <a:gd name="T17" fmla="*/ 25 h 25"/>
                  <a:gd name="T18" fmla="*/ 0 w 20"/>
                  <a:gd name="T19" fmla="*/ 25 h 25"/>
                  <a:gd name="T20" fmla="*/ 0 w 20"/>
                  <a:gd name="T21" fmla="*/ 0 h 25"/>
                  <a:gd name="T22" fmla="*/ 4 w 20"/>
                  <a:gd name="T23" fmla="*/ 0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0"/>
                    </a:lnTo>
                    <a:cubicBezTo>
                      <a:pt x="16" y="8"/>
                      <a:pt x="16" y="6"/>
                      <a:pt x="15" y="5"/>
                    </a:cubicBezTo>
                    <a:cubicBezTo>
                      <a:pt x="14" y="4"/>
                      <a:pt x="13" y="3"/>
                      <a:pt x="11" y="3"/>
                    </a:cubicBezTo>
                    <a:cubicBezTo>
                      <a:pt x="9" y="3"/>
                      <a:pt x="7" y="4"/>
                      <a:pt x="6" y="5"/>
                    </a:cubicBezTo>
                    <a:cubicBezTo>
                      <a:pt x="4" y="7"/>
                      <a:pt x="4" y="9"/>
                      <a:pt x="4" y="11"/>
                    </a:cubicBezTo>
                    <a:lnTo>
                      <a:pt x="4" y="25"/>
                    </a:lnTo>
                    <a:lnTo>
                      <a:pt x="0" y="25"/>
                    </a:lnTo>
                    <a:lnTo>
                      <a:pt x="0" y="0"/>
                    </a:lnTo>
                    <a:lnTo>
                      <a:pt x="4" y="0"/>
                    </a:lnTo>
                    <a:lnTo>
                      <a:pt x="4" y="4"/>
                    </a:lnTo>
                    <a:cubicBezTo>
                      <a:pt x="5" y="3"/>
                      <a:pt x="6" y="2"/>
                      <a:pt x="7" y="1"/>
                    </a:cubicBezTo>
                    <a:cubicBezTo>
                      <a:pt x="9"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5" name="Freeform 1478">
                <a:extLst>
                  <a:ext uri="{FF2B5EF4-FFF2-40B4-BE49-F238E27FC236}">
                    <a16:creationId xmlns:a16="http://schemas.microsoft.com/office/drawing/2014/main" id="{5121DF54-11B6-47D0-A9B3-B49FB1FFECF3}"/>
                  </a:ext>
                </a:extLst>
              </p:cNvPr>
              <p:cNvSpPr>
                <a:spLocks noEditPoints="1"/>
              </p:cNvSpPr>
              <p:nvPr/>
            </p:nvSpPr>
            <p:spPr bwMode="auto">
              <a:xfrm>
                <a:off x="2584" y="1874"/>
                <a:ext cx="10" cy="12"/>
              </a:xfrm>
              <a:custGeom>
                <a:avLst/>
                <a:gdLst>
                  <a:gd name="T0" fmla="*/ 13 w 21"/>
                  <a:gd name="T1" fmla="*/ 13 h 26"/>
                  <a:gd name="T2" fmla="*/ 6 w 21"/>
                  <a:gd name="T3" fmla="*/ 14 h 26"/>
                  <a:gd name="T4" fmla="*/ 4 w 21"/>
                  <a:gd name="T5" fmla="*/ 18 h 26"/>
                  <a:gd name="T6" fmla="*/ 5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3 h 26"/>
                  <a:gd name="T46" fmla="*/ 6 w 21"/>
                  <a:gd name="T47" fmla="*/ 4 h 26"/>
                  <a:gd name="T48" fmla="*/ 2 w 21"/>
                  <a:gd name="T49" fmla="*/ 5 h 26"/>
                  <a:gd name="T50" fmla="*/ 2 w 21"/>
                  <a:gd name="T51" fmla="*/ 2 h 26"/>
                  <a:gd name="T52" fmla="*/ 6 w 21"/>
                  <a:gd name="T53" fmla="*/ 0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9" y="13"/>
                      <a:pt x="7" y="13"/>
                      <a:pt x="6" y="14"/>
                    </a:cubicBezTo>
                    <a:cubicBezTo>
                      <a:pt x="5" y="15"/>
                      <a:pt x="4" y="16"/>
                      <a:pt x="4" y="18"/>
                    </a:cubicBezTo>
                    <a:cubicBezTo>
                      <a:pt x="4" y="19"/>
                      <a:pt x="4" y="20"/>
                      <a:pt x="5" y="21"/>
                    </a:cubicBezTo>
                    <a:cubicBezTo>
                      <a:pt x="6" y="22"/>
                      <a:pt x="8" y="22"/>
                      <a:pt x="9" y="22"/>
                    </a:cubicBezTo>
                    <a:cubicBezTo>
                      <a:pt x="11" y="22"/>
                      <a:pt x="13" y="21"/>
                      <a:pt x="15" y="20"/>
                    </a:cubicBezTo>
                    <a:cubicBezTo>
                      <a:pt x="16" y="18"/>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3"/>
                      <a:pt x="10" y="3"/>
                    </a:cubicBezTo>
                    <a:cubicBezTo>
                      <a:pt x="8" y="3"/>
                      <a:pt x="7" y="3"/>
                      <a:pt x="6" y="4"/>
                    </a:cubicBezTo>
                    <a:cubicBezTo>
                      <a:pt x="4" y="4"/>
                      <a:pt x="3" y="5"/>
                      <a:pt x="2" y="5"/>
                    </a:cubicBezTo>
                    <a:lnTo>
                      <a:pt x="2" y="2"/>
                    </a:lnTo>
                    <a:cubicBezTo>
                      <a:pt x="3" y="1"/>
                      <a:pt x="5" y="1"/>
                      <a:pt x="6" y="0"/>
                    </a:cubicBezTo>
                    <a:cubicBezTo>
                      <a:pt x="7" y="0"/>
                      <a:pt x="9" y="0"/>
                      <a:pt x="10" y="0"/>
                    </a:cubicBezTo>
                    <a:cubicBezTo>
                      <a:pt x="14" y="0"/>
                      <a:pt x="16" y="1"/>
                      <a:pt x="18" y="3"/>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6" name="Freeform 1479">
                <a:extLst>
                  <a:ext uri="{FF2B5EF4-FFF2-40B4-BE49-F238E27FC236}">
                    <a16:creationId xmlns:a16="http://schemas.microsoft.com/office/drawing/2014/main" id="{ADBDAE11-9BE7-47C7-9F77-BAA9DF9EB3ED}"/>
                  </a:ext>
                </a:extLst>
              </p:cNvPr>
              <p:cNvSpPr>
                <a:spLocks noEditPoints="1"/>
              </p:cNvSpPr>
              <p:nvPr/>
            </p:nvSpPr>
            <p:spPr bwMode="auto">
              <a:xfrm>
                <a:off x="2123" y="1900"/>
                <a:ext cx="11" cy="12"/>
              </a:xfrm>
              <a:custGeom>
                <a:avLst/>
                <a:gdLst>
                  <a:gd name="T0" fmla="*/ 13 w 21"/>
                  <a:gd name="T1" fmla="*/ 12 h 25"/>
                  <a:gd name="T2" fmla="*/ 6 w 21"/>
                  <a:gd name="T3" fmla="*/ 14 h 25"/>
                  <a:gd name="T4" fmla="*/ 4 w 21"/>
                  <a:gd name="T5" fmla="*/ 17 h 25"/>
                  <a:gd name="T6" fmla="*/ 6 w 21"/>
                  <a:gd name="T7" fmla="*/ 21 h 25"/>
                  <a:gd name="T8" fmla="*/ 10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4 w 21"/>
                  <a:gd name="T27" fmla="*/ 24 h 25"/>
                  <a:gd name="T28" fmla="*/ 9 w 21"/>
                  <a:gd name="T29" fmla="*/ 25 h 25"/>
                  <a:gd name="T30" fmla="*/ 3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6 w 21"/>
                  <a:gd name="T47" fmla="*/ 4 h 25"/>
                  <a:gd name="T48" fmla="*/ 2 w 21"/>
                  <a:gd name="T49" fmla="*/ 5 h 25"/>
                  <a:gd name="T50" fmla="*/ 2 w 21"/>
                  <a:gd name="T51" fmla="*/ 1 h 25"/>
                  <a:gd name="T52" fmla="*/ 7 w 21"/>
                  <a:gd name="T53" fmla="*/ 0 h 25"/>
                  <a:gd name="T54" fmla="*/ 11 w 21"/>
                  <a:gd name="T55" fmla="*/ 0 h 25"/>
                  <a:gd name="T56" fmla="*/ 19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10" y="12"/>
                      <a:pt x="8" y="13"/>
                      <a:pt x="6" y="14"/>
                    </a:cubicBezTo>
                    <a:cubicBezTo>
                      <a:pt x="5" y="14"/>
                      <a:pt x="4" y="16"/>
                      <a:pt x="4" y="17"/>
                    </a:cubicBezTo>
                    <a:cubicBezTo>
                      <a:pt x="4" y="19"/>
                      <a:pt x="5" y="20"/>
                      <a:pt x="6" y="21"/>
                    </a:cubicBezTo>
                    <a:cubicBezTo>
                      <a:pt x="7" y="22"/>
                      <a:pt x="8" y="22"/>
                      <a:pt x="10" y="22"/>
                    </a:cubicBezTo>
                    <a:cubicBezTo>
                      <a:pt x="12" y="22"/>
                      <a:pt x="14" y="21"/>
                      <a:pt x="15" y="20"/>
                    </a:cubicBezTo>
                    <a:cubicBezTo>
                      <a:pt x="16" y="18"/>
                      <a:pt x="17" y="16"/>
                      <a:pt x="17" y="13"/>
                    </a:cubicBezTo>
                    <a:lnTo>
                      <a:pt x="17" y="12"/>
                    </a:lnTo>
                    <a:lnTo>
                      <a:pt x="13" y="12"/>
                    </a:lnTo>
                    <a:close/>
                    <a:moveTo>
                      <a:pt x="21" y="11"/>
                    </a:moveTo>
                    <a:lnTo>
                      <a:pt x="21" y="25"/>
                    </a:lnTo>
                    <a:lnTo>
                      <a:pt x="17" y="25"/>
                    </a:lnTo>
                    <a:lnTo>
                      <a:pt x="17" y="21"/>
                    </a:lnTo>
                    <a:cubicBezTo>
                      <a:pt x="16" y="23"/>
                      <a:pt x="15" y="24"/>
                      <a:pt x="14" y="24"/>
                    </a:cubicBezTo>
                    <a:cubicBezTo>
                      <a:pt x="12" y="25"/>
                      <a:pt x="11" y="25"/>
                      <a:pt x="9" y="25"/>
                    </a:cubicBezTo>
                    <a:cubicBezTo>
                      <a:pt x="6" y="25"/>
                      <a:pt x="4" y="25"/>
                      <a:pt x="3" y="23"/>
                    </a:cubicBezTo>
                    <a:cubicBezTo>
                      <a:pt x="1" y="22"/>
                      <a:pt x="0" y="20"/>
                      <a:pt x="0" y="18"/>
                    </a:cubicBezTo>
                    <a:cubicBezTo>
                      <a:pt x="0" y="15"/>
                      <a:pt x="1" y="13"/>
                      <a:pt x="3" y="11"/>
                    </a:cubicBezTo>
                    <a:cubicBezTo>
                      <a:pt x="5" y="10"/>
                      <a:pt x="8" y="9"/>
                      <a:pt x="11" y="9"/>
                    </a:cubicBezTo>
                    <a:lnTo>
                      <a:pt x="17" y="9"/>
                    </a:lnTo>
                    <a:lnTo>
                      <a:pt x="17" y="9"/>
                    </a:lnTo>
                    <a:cubicBezTo>
                      <a:pt x="17" y="7"/>
                      <a:pt x="16" y="6"/>
                      <a:pt x="15" y="5"/>
                    </a:cubicBezTo>
                    <a:cubicBezTo>
                      <a:pt x="14" y="4"/>
                      <a:pt x="12" y="3"/>
                      <a:pt x="10" y="3"/>
                    </a:cubicBezTo>
                    <a:cubicBezTo>
                      <a:pt x="9" y="3"/>
                      <a:pt x="7" y="3"/>
                      <a:pt x="6" y="4"/>
                    </a:cubicBezTo>
                    <a:cubicBezTo>
                      <a:pt x="5" y="4"/>
                      <a:pt x="3" y="4"/>
                      <a:pt x="2" y="5"/>
                    </a:cubicBezTo>
                    <a:lnTo>
                      <a:pt x="2" y="1"/>
                    </a:lnTo>
                    <a:cubicBezTo>
                      <a:pt x="4" y="1"/>
                      <a:pt x="5" y="0"/>
                      <a:pt x="7" y="0"/>
                    </a:cubicBezTo>
                    <a:cubicBezTo>
                      <a:pt x="8" y="0"/>
                      <a:pt x="9" y="0"/>
                      <a:pt x="11" y="0"/>
                    </a:cubicBezTo>
                    <a:cubicBezTo>
                      <a:pt x="14" y="0"/>
                      <a:pt x="17" y="1"/>
                      <a:pt x="19"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7" name="Rectangle 1480">
                <a:extLst>
                  <a:ext uri="{FF2B5EF4-FFF2-40B4-BE49-F238E27FC236}">
                    <a16:creationId xmlns:a16="http://schemas.microsoft.com/office/drawing/2014/main" id="{142DC648-AF0D-4DFC-99EC-513487A0978A}"/>
                  </a:ext>
                </a:extLst>
              </p:cNvPr>
              <p:cNvSpPr>
                <a:spLocks noChangeArrowheads="1"/>
              </p:cNvSpPr>
              <p:nvPr/>
            </p:nvSpPr>
            <p:spPr bwMode="auto">
              <a:xfrm>
                <a:off x="2137" y="1895"/>
                <a:ext cx="2" cy="17"/>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8" name="Freeform 1481">
                <a:extLst>
                  <a:ext uri="{FF2B5EF4-FFF2-40B4-BE49-F238E27FC236}">
                    <a16:creationId xmlns:a16="http://schemas.microsoft.com/office/drawing/2014/main" id="{5077DB5C-717E-4DE4-BFAD-A6BAD6A0A89C}"/>
                  </a:ext>
                </a:extLst>
              </p:cNvPr>
              <p:cNvSpPr>
                <a:spLocks noEditPoints="1"/>
              </p:cNvSpPr>
              <p:nvPr/>
            </p:nvSpPr>
            <p:spPr bwMode="auto">
              <a:xfrm>
                <a:off x="2143" y="1895"/>
                <a:ext cx="2" cy="17"/>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89" name="Freeform 1482">
                <a:extLst>
                  <a:ext uri="{FF2B5EF4-FFF2-40B4-BE49-F238E27FC236}">
                    <a16:creationId xmlns:a16="http://schemas.microsoft.com/office/drawing/2014/main" id="{0B265339-1A9C-4C87-93A8-DCE064676AD4}"/>
                  </a:ext>
                </a:extLst>
              </p:cNvPr>
              <p:cNvSpPr>
                <a:spLocks noEditPoints="1"/>
              </p:cNvSpPr>
              <p:nvPr/>
            </p:nvSpPr>
            <p:spPr bwMode="auto">
              <a:xfrm>
                <a:off x="2148" y="1900"/>
                <a:ext cx="11" cy="16"/>
              </a:xfrm>
              <a:custGeom>
                <a:avLst/>
                <a:gdLst>
                  <a:gd name="T0" fmla="*/ 4 w 22"/>
                  <a:gd name="T1" fmla="*/ 13 h 34"/>
                  <a:gd name="T2" fmla="*/ 6 w 22"/>
                  <a:gd name="T3" fmla="*/ 20 h 34"/>
                  <a:gd name="T4" fmla="*/ 11 w 22"/>
                  <a:gd name="T5" fmla="*/ 22 h 34"/>
                  <a:gd name="T6" fmla="*/ 16 w 22"/>
                  <a:gd name="T7" fmla="*/ 20 h 34"/>
                  <a:gd name="T8" fmla="*/ 18 w 22"/>
                  <a:gd name="T9" fmla="*/ 13 h 34"/>
                  <a:gd name="T10" fmla="*/ 16 w 22"/>
                  <a:gd name="T11" fmla="*/ 6 h 34"/>
                  <a:gd name="T12" fmla="*/ 11 w 22"/>
                  <a:gd name="T13" fmla="*/ 3 h 34"/>
                  <a:gd name="T14" fmla="*/ 6 w 22"/>
                  <a:gd name="T15" fmla="*/ 6 h 34"/>
                  <a:gd name="T16" fmla="*/ 4 w 22"/>
                  <a:gd name="T17" fmla="*/ 13 h 34"/>
                  <a:gd name="T18" fmla="*/ 18 w 22"/>
                  <a:gd name="T19" fmla="*/ 21 h 34"/>
                  <a:gd name="T20" fmla="*/ 15 w 22"/>
                  <a:gd name="T21" fmla="*/ 24 h 34"/>
                  <a:gd name="T22" fmla="*/ 10 w 22"/>
                  <a:gd name="T23" fmla="*/ 25 h 34"/>
                  <a:gd name="T24" fmla="*/ 3 w 22"/>
                  <a:gd name="T25" fmla="*/ 22 h 34"/>
                  <a:gd name="T26" fmla="*/ 0 w 22"/>
                  <a:gd name="T27" fmla="*/ 13 h 34"/>
                  <a:gd name="T28" fmla="*/ 3 w 22"/>
                  <a:gd name="T29" fmla="*/ 3 h 34"/>
                  <a:gd name="T30" fmla="*/ 10 w 22"/>
                  <a:gd name="T31" fmla="*/ 0 h 34"/>
                  <a:gd name="T32" fmla="*/ 15 w 22"/>
                  <a:gd name="T33" fmla="*/ 1 h 34"/>
                  <a:gd name="T34" fmla="*/ 18 w 22"/>
                  <a:gd name="T35" fmla="*/ 4 h 34"/>
                  <a:gd name="T36" fmla="*/ 18 w 22"/>
                  <a:gd name="T37" fmla="*/ 0 h 34"/>
                  <a:gd name="T38" fmla="*/ 22 w 22"/>
                  <a:gd name="T39" fmla="*/ 0 h 34"/>
                  <a:gd name="T40" fmla="*/ 22 w 22"/>
                  <a:gd name="T41" fmla="*/ 34 h 34"/>
                  <a:gd name="T42" fmla="*/ 18 w 22"/>
                  <a:gd name="T43" fmla="*/ 34 h 34"/>
                  <a:gd name="T44" fmla="*/ 18 w 22"/>
                  <a:gd name="T4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4">
                    <a:moveTo>
                      <a:pt x="4" y="13"/>
                    </a:moveTo>
                    <a:cubicBezTo>
                      <a:pt x="4" y="16"/>
                      <a:pt x="5" y="18"/>
                      <a:pt x="6" y="20"/>
                    </a:cubicBezTo>
                    <a:cubicBezTo>
                      <a:pt x="7" y="21"/>
                      <a:pt x="9" y="22"/>
                      <a:pt x="11" y="22"/>
                    </a:cubicBezTo>
                    <a:cubicBezTo>
                      <a:pt x="13" y="22"/>
                      <a:pt x="15" y="21"/>
                      <a:pt x="16" y="20"/>
                    </a:cubicBezTo>
                    <a:cubicBezTo>
                      <a:pt x="17" y="18"/>
                      <a:pt x="18" y="16"/>
                      <a:pt x="18" y="13"/>
                    </a:cubicBezTo>
                    <a:cubicBezTo>
                      <a:pt x="18" y="10"/>
                      <a:pt x="17" y="7"/>
                      <a:pt x="16" y="6"/>
                    </a:cubicBezTo>
                    <a:cubicBezTo>
                      <a:pt x="15" y="4"/>
                      <a:pt x="13" y="3"/>
                      <a:pt x="11" y="3"/>
                    </a:cubicBezTo>
                    <a:cubicBezTo>
                      <a:pt x="9" y="3"/>
                      <a:pt x="7" y="4"/>
                      <a:pt x="6" y="6"/>
                    </a:cubicBezTo>
                    <a:cubicBezTo>
                      <a:pt x="5" y="7"/>
                      <a:pt x="4" y="10"/>
                      <a:pt x="4" y="13"/>
                    </a:cubicBezTo>
                    <a:close/>
                    <a:moveTo>
                      <a:pt x="18" y="21"/>
                    </a:moveTo>
                    <a:cubicBezTo>
                      <a:pt x="17" y="23"/>
                      <a:pt x="16" y="24"/>
                      <a:pt x="15" y="24"/>
                    </a:cubicBezTo>
                    <a:cubicBezTo>
                      <a:pt x="13" y="25"/>
                      <a:pt x="12" y="25"/>
                      <a:pt x="10" y="25"/>
                    </a:cubicBezTo>
                    <a:cubicBezTo>
                      <a:pt x="7" y="25"/>
                      <a:pt x="5" y="24"/>
                      <a:pt x="3" y="22"/>
                    </a:cubicBezTo>
                    <a:cubicBezTo>
                      <a:pt x="1" y="19"/>
                      <a:pt x="0" y="16"/>
                      <a:pt x="0" y="13"/>
                    </a:cubicBezTo>
                    <a:cubicBezTo>
                      <a:pt x="0" y="9"/>
                      <a:pt x="1" y="6"/>
                      <a:pt x="3" y="3"/>
                    </a:cubicBezTo>
                    <a:cubicBezTo>
                      <a:pt x="5" y="1"/>
                      <a:pt x="7" y="0"/>
                      <a:pt x="10" y="0"/>
                    </a:cubicBezTo>
                    <a:cubicBezTo>
                      <a:pt x="12" y="0"/>
                      <a:pt x="13" y="0"/>
                      <a:pt x="15" y="1"/>
                    </a:cubicBezTo>
                    <a:cubicBezTo>
                      <a:pt x="16" y="1"/>
                      <a:pt x="17" y="3"/>
                      <a:pt x="18" y="4"/>
                    </a:cubicBezTo>
                    <a:lnTo>
                      <a:pt x="18" y="0"/>
                    </a:lnTo>
                    <a:lnTo>
                      <a:pt x="22" y="0"/>
                    </a:lnTo>
                    <a:lnTo>
                      <a:pt x="22" y="34"/>
                    </a:lnTo>
                    <a:lnTo>
                      <a:pt x="18" y="34"/>
                    </a:lnTo>
                    <a:lnTo>
                      <a:pt x="18" y="2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0" name="Freeform 1483">
                <a:extLst>
                  <a:ext uri="{FF2B5EF4-FFF2-40B4-BE49-F238E27FC236}">
                    <a16:creationId xmlns:a16="http://schemas.microsoft.com/office/drawing/2014/main" id="{79678A6C-FA73-41BA-B11D-8BB9CA55A689}"/>
                  </a:ext>
                </a:extLst>
              </p:cNvPr>
              <p:cNvSpPr>
                <a:spLocks noEditPoints="1"/>
              </p:cNvSpPr>
              <p:nvPr/>
            </p:nvSpPr>
            <p:spPr bwMode="auto">
              <a:xfrm>
                <a:off x="2164" y="1900"/>
                <a:ext cx="9" cy="12"/>
              </a:xfrm>
              <a:custGeom>
                <a:avLst/>
                <a:gdLst>
                  <a:gd name="T0" fmla="*/ 0 w 20"/>
                  <a:gd name="T1" fmla="*/ 15 h 25"/>
                  <a:gd name="T2" fmla="*/ 0 w 20"/>
                  <a:gd name="T3" fmla="*/ 0 h 25"/>
                  <a:gd name="T4" fmla="*/ 4 w 20"/>
                  <a:gd name="T5" fmla="*/ 0 h 25"/>
                  <a:gd name="T6" fmla="*/ 4 w 20"/>
                  <a:gd name="T7" fmla="*/ 15 h 25"/>
                  <a:gd name="T8" fmla="*/ 5 w 20"/>
                  <a:gd name="T9" fmla="*/ 20 h 25"/>
                  <a:gd name="T10" fmla="*/ 9 w 20"/>
                  <a:gd name="T11" fmla="*/ 22 h 25"/>
                  <a:gd name="T12" fmla="*/ 15 w 20"/>
                  <a:gd name="T13" fmla="*/ 20 h 25"/>
                  <a:gd name="T14" fmla="*/ 16 w 20"/>
                  <a:gd name="T15" fmla="*/ 14 h 25"/>
                  <a:gd name="T16" fmla="*/ 16 w 20"/>
                  <a:gd name="T17" fmla="*/ 0 h 25"/>
                  <a:gd name="T18" fmla="*/ 20 w 20"/>
                  <a:gd name="T19" fmla="*/ 0 h 25"/>
                  <a:gd name="T20" fmla="*/ 20 w 20"/>
                  <a:gd name="T21" fmla="*/ 25 h 25"/>
                  <a:gd name="T22" fmla="*/ 16 w 20"/>
                  <a:gd name="T23" fmla="*/ 25 h 25"/>
                  <a:gd name="T24" fmla="*/ 16 w 20"/>
                  <a:gd name="T25" fmla="*/ 21 h 25"/>
                  <a:gd name="T26" fmla="*/ 13 w 20"/>
                  <a:gd name="T27" fmla="*/ 24 h 25"/>
                  <a:gd name="T28" fmla="*/ 9 w 20"/>
                  <a:gd name="T29" fmla="*/ 25 h 25"/>
                  <a:gd name="T30" fmla="*/ 2 w 20"/>
                  <a:gd name="T31" fmla="*/ 23 h 25"/>
                  <a:gd name="T32" fmla="*/ 0 w 20"/>
                  <a:gd name="T33" fmla="*/ 15 h 25"/>
                  <a:gd name="T34" fmla="*/ 10 w 20"/>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5">
                    <a:moveTo>
                      <a:pt x="0" y="15"/>
                    </a:moveTo>
                    <a:lnTo>
                      <a:pt x="0" y="0"/>
                    </a:lnTo>
                    <a:lnTo>
                      <a:pt x="4" y="0"/>
                    </a:lnTo>
                    <a:lnTo>
                      <a:pt x="4" y="15"/>
                    </a:lnTo>
                    <a:cubicBezTo>
                      <a:pt x="4" y="17"/>
                      <a:pt x="4" y="19"/>
                      <a:pt x="5" y="20"/>
                    </a:cubicBezTo>
                    <a:cubicBezTo>
                      <a:pt x="6" y="21"/>
                      <a:pt x="8" y="22"/>
                      <a:pt x="9" y="22"/>
                    </a:cubicBezTo>
                    <a:cubicBezTo>
                      <a:pt x="12" y="22"/>
                      <a:pt x="13" y="21"/>
                      <a:pt x="15" y="20"/>
                    </a:cubicBezTo>
                    <a:cubicBezTo>
                      <a:pt x="16" y="18"/>
                      <a:pt x="16" y="17"/>
                      <a:pt x="16" y="14"/>
                    </a:cubicBezTo>
                    <a:lnTo>
                      <a:pt x="16" y="0"/>
                    </a:lnTo>
                    <a:lnTo>
                      <a:pt x="20" y="0"/>
                    </a:lnTo>
                    <a:lnTo>
                      <a:pt x="20" y="25"/>
                    </a:lnTo>
                    <a:lnTo>
                      <a:pt x="16" y="25"/>
                    </a:lnTo>
                    <a:lnTo>
                      <a:pt x="16" y="21"/>
                    </a:lnTo>
                    <a:cubicBezTo>
                      <a:pt x="15" y="22"/>
                      <a:pt x="14" y="24"/>
                      <a:pt x="13" y="24"/>
                    </a:cubicBezTo>
                    <a:cubicBezTo>
                      <a:pt x="12" y="25"/>
                      <a:pt x="10" y="25"/>
                      <a:pt x="9" y="25"/>
                    </a:cubicBezTo>
                    <a:cubicBezTo>
                      <a:pt x="6" y="25"/>
                      <a:pt x="4" y="25"/>
                      <a:pt x="2" y="23"/>
                    </a:cubicBezTo>
                    <a:cubicBezTo>
                      <a:pt x="1" y="21"/>
                      <a:pt x="0" y="18"/>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1" name="Freeform 1484">
                <a:extLst>
                  <a:ext uri="{FF2B5EF4-FFF2-40B4-BE49-F238E27FC236}">
                    <a16:creationId xmlns:a16="http://schemas.microsoft.com/office/drawing/2014/main" id="{88007BF9-921C-49CE-A6F2-99D33BA3674A}"/>
                  </a:ext>
                </a:extLst>
              </p:cNvPr>
              <p:cNvSpPr>
                <a:spLocks noEditPoints="1"/>
              </p:cNvSpPr>
              <p:nvPr/>
            </p:nvSpPr>
            <p:spPr bwMode="auto">
              <a:xfrm>
                <a:off x="2178" y="1900"/>
                <a:ext cx="10" cy="12"/>
              </a:xfrm>
              <a:custGeom>
                <a:avLst/>
                <a:gdLst>
                  <a:gd name="T0" fmla="*/ 13 w 21"/>
                  <a:gd name="T1" fmla="*/ 12 h 25"/>
                  <a:gd name="T2" fmla="*/ 6 w 21"/>
                  <a:gd name="T3" fmla="*/ 14 h 25"/>
                  <a:gd name="T4" fmla="*/ 4 w 21"/>
                  <a:gd name="T5" fmla="*/ 17 h 25"/>
                  <a:gd name="T6" fmla="*/ 6 w 21"/>
                  <a:gd name="T7" fmla="*/ 21 h 25"/>
                  <a:gd name="T8" fmla="*/ 9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6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10" y="12"/>
                      <a:pt x="7" y="13"/>
                      <a:pt x="6" y="14"/>
                    </a:cubicBezTo>
                    <a:cubicBezTo>
                      <a:pt x="5" y="14"/>
                      <a:pt x="4" y="16"/>
                      <a:pt x="4" y="17"/>
                    </a:cubicBezTo>
                    <a:cubicBezTo>
                      <a:pt x="4" y="19"/>
                      <a:pt x="5" y="20"/>
                      <a:pt x="6" y="21"/>
                    </a:cubicBezTo>
                    <a:cubicBezTo>
                      <a:pt x="7" y="22"/>
                      <a:pt x="8" y="22"/>
                      <a:pt x="9" y="22"/>
                    </a:cubicBezTo>
                    <a:cubicBezTo>
                      <a:pt x="12" y="22"/>
                      <a:pt x="13" y="21"/>
                      <a:pt x="15" y="20"/>
                    </a:cubicBezTo>
                    <a:cubicBezTo>
                      <a:pt x="16" y="18"/>
                      <a:pt x="17" y="16"/>
                      <a:pt x="17" y="13"/>
                    </a:cubicBezTo>
                    <a:lnTo>
                      <a:pt x="17" y="12"/>
                    </a:lnTo>
                    <a:lnTo>
                      <a:pt x="13" y="12"/>
                    </a:lnTo>
                    <a:close/>
                    <a:moveTo>
                      <a:pt x="21" y="11"/>
                    </a:moveTo>
                    <a:lnTo>
                      <a:pt x="21" y="25"/>
                    </a:lnTo>
                    <a:lnTo>
                      <a:pt x="17" y="25"/>
                    </a:lnTo>
                    <a:lnTo>
                      <a:pt x="17" y="21"/>
                    </a:lnTo>
                    <a:cubicBezTo>
                      <a:pt x="16" y="23"/>
                      <a:pt x="15" y="24"/>
                      <a:pt x="13" y="24"/>
                    </a:cubicBezTo>
                    <a:cubicBezTo>
                      <a:pt x="12" y="25"/>
                      <a:pt x="10" y="25"/>
                      <a:pt x="8" y="25"/>
                    </a:cubicBezTo>
                    <a:cubicBezTo>
                      <a:pt x="6" y="25"/>
                      <a:pt x="4" y="25"/>
                      <a:pt x="2" y="23"/>
                    </a:cubicBezTo>
                    <a:cubicBezTo>
                      <a:pt x="1" y="22"/>
                      <a:pt x="0" y="20"/>
                      <a:pt x="0" y="18"/>
                    </a:cubicBezTo>
                    <a:cubicBezTo>
                      <a:pt x="0" y="15"/>
                      <a:pt x="1" y="13"/>
                      <a:pt x="3" y="11"/>
                    </a:cubicBezTo>
                    <a:cubicBezTo>
                      <a:pt x="5" y="10"/>
                      <a:pt x="8" y="9"/>
                      <a:pt x="11" y="9"/>
                    </a:cubicBezTo>
                    <a:lnTo>
                      <a:pt x="17" y="9"/>
                    </a:lnTo>
                    <a:lnTo>
                      <a:pt x="17" y="9"/>
                    </a:lnTo>
                    <a:cubicBezTo>
                      <a:pt x="17" y="7"/>
                      <a:pt x="16" y="6"/>
                      <a:pt x="15" y="5"/>
                    </a:cubicBezTo>
                    <a:cubicBezTo>
                      <a:pt x="14" y="4"/>
                      <a:pt x="12" y="3"/>
                      <a:pt x="10" y="3"/>
                    </a:cubicBezTo>
                    <a:cubicBezTo>
                      <a:pt x="8" y="3"/>
                      <a:pt x="7" y="3"/>
                      <a:pt x="6" y="4"/>
                    </a:cubicBezTo>
                    <a:cubicBezTo>
                      <a:pt x="4" y="4"/>
                      <a:pt x="3" y="4"/>
                      <a:pt x="2" y="5"/>
                    </a:cubicBezTo>
                    <a:lnTo>
                      <a:pt x="2" y="1"/>
                    </a:lnTo>
                    <a:cubicBezTo>
                      <a:pt x="3" y="1"/>
                      <a:pt x="5" y="0"/>
                      <a:pt x="6" y="0"/>
                    </a:cubicBezTo>
                    <a:cubicBezTo>
                      <a:pt x="8"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2" name="Freeform 1485">
                <a:extLst>
                  <a:ext uri="{FF2B5EF4-FFF2-40B4-BE49-F238E27FC236}">
                    <a16:creationId xmlns:a16="http://schemas.microsoft.com/office/drawing/2014/main" id="{0CA61FB6-B1C0-486B-A4B6-4538BF39A517}"/>
                  </a:ext>
                </a:extLst>
              </p:cNvPr>
              <p:cNvSpPr>
                <a:spLocks/>
              </p:cNvSpPr>
              <p:nvPr/>
            </p:nvSpPr>
            <p:spPr bwMode="auto">
              <a:xfrm>
                <a:off x="2191" y="1900"/>
                <a:ext cx="17" cy="12"/>
              </a:xfrm>
              <a:custGeom>
                <a:avLst/>
                <a:gdLst>
                  <a:gd name="T0" fmla="*/ 20 w 36"/>
                  <a:gd name="T1" fmla="*/ 5 h 25"/>
                  <a:gd name="T2" fmla="*/ 23 w 36"/>
                  <a:gd name="T3" fmla="*/ 1 h 25"/>
                  <a:gd name="T4" fmla="*/ 28 w 36"/>
                  <a:gd name="T5" fmla="*/ 0 h 25"/>
                  <a:gd name="T6" fmla="*/ 34 w 36"/>
                  <a:gd name="T7" fmla="*/ 2 h 25"/>
                  <a:gd name="T8" fmla="*/ 36 w 36"/>
                  <a:gd name="T9" fmla="*/ 10 h 25"/>
                  <a:gd name="T10" fmla="*/ 36 w 36"/>
                  <a:gd name="T11" fmla="*/ 25 h 25"/>
                  <a:gd name="T12" fmla="*/ 32 w 36"/>
                  <a:gd name="T13" fmla="*/ 25 h 25"/>
                  <a:gd name="T14" fmla="*/ 32 w 36"/>
                  <a:gd name="T15" fmla="*/ 10 h 25"/>
                  <a:gd name="T16" fmla="*/ 31 w 36"/>
                  <a:gd name="T17" fmla="*/ 5 h 25"/>
                  <a:gd name="T18" fmla="*/ 27 w 36"/>
                  <a:gd name="T19" fmla="*/ 3 h 25"/>
                  <a:gd name="T20" fmla="*/ 22 w 36"/>
                  <a:gd name="T21" fmla="*/ 5 h 25"/>
                  <a:gd name="T22" fmla="*/ 20 w 36"/>
                  <a:gd name="T23" fmla="*/ 11 h 25"/>
                  <a:gd name="T24" fmla="*/ 20 w 36"/>
                  <a:gd name="T25" fmla="*/ 25 h 25"/>
                  <a:gd name="T26" fmla="*/ 16 w 36"/>
                  <a:gd name="T27" fmla="*/ 25 h 25"/>
                  <a:gd name="T28" fmla="*/ 16 w 36"/>
                  <a:gd name="T29" fmla="*/ 10 h 25"/>
                  <a:gd name="T30" fmla="*/ 15 w 36"/>
                  <a:gd name="T31" fmla="*/ 5 h 25"/>
                  <a:gd name="T32" fmla="*/ 11 w 36"/>
                  <a:gd name="T33" fmla="*/ 3 h 25"/>
                  <a:gd name="T34" fmla="*/ 6 w 36"/>
                  <a:gd name="T35" fmla="*/ 5 h 25"/>
                  <a:gd name="T36" fmla="*/ 4 w 36"/>
                  <a:gd name="T37" fmla="*/ 11 h 25"/>
                  <a:gd name="T38" fmla="*/ 4 w 36"/>
                  <a:gd name="T39" fmla="*/ 25 h 25"/>
                  <a:gd name="T40" fmla="*/ 0 w 36"/>
                  <a:gd name="T41" fmla="*/ 25 h 25"/>
                  <a:gd name="T42" fmla="*/ 0 w 36"/>
                  <a:gd name="T43" fmla="*/ 0 h 25"/>
                  <a:gd name="T44" fmla="*/ 4 w 36"/>
                  <a:gd name="T45" fmla="*/ 0 h 25"/>
                  <a:gd name="T46" fmla="*/ 4 w 36"/>
                  <a:gd name="T47" fmla="*/ 4 h 25"/>
                  <a:gd name="T48" fmla="*/ 8 w 36"/>
                  <a:gd name="T49" fmla="*/ 1 h 25"/>
                  <a:gd name="T50" fmla="*/ 12 w 36"/>
                  <a:gd name="T51" fmla="*/ 0 h 25"/>
                  <a:gd name="T52" fmla="*/ 17 w 36"/>
                  <a:gd name="T53" fmla="*/ 1 h 25"/>
                  <a:gd name="T54" fmla="*/ 20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20" y="5"/>
                    </a:moveTo>
                    <a:cubicBezTo>
                      <a:pt x="21" y="3"/>
                      <a:pt x="22" y="2"/>
                      <a:pt x="23" y="1"/>
                    </a:cubicBezTo>
                    <a:cubicBezTo>
                      <a:pt x="25" y="0"/>
                      <a:pt x="26" y="0"/>
                      <a:pt x="28" y="0"/>
                    </a:cubicBezTo>
                    <a:cubicBezTo>
                      <a:pt x="31" y="0"/>
                      <a:pt x="33" y="1"/>
                      <a:pt x="34" y="2"/>
                    </a:cubicBezTo>
                    <a:cubicBezTo>
                      <a:pt x="35" y="4"/>
                      <a:pt x="36" y="7"/>
                      <a:pt x="36" y="10"/>
                    </a:cubicBezTo>
                    <a:lnTo>
                      <a:pt x="36" y="25"/>
                    </a:lnTo>
                    <a:lnTo>
                      <a:pt x="32" y="25"/>
                    </a:lnTo>
                    <a:lnTo>
                      <a:pt x="32" y="10"/>
                    </a:lnTo>
                    <a:cubicBezTo>
                      <a:pt x="32" y="8"/>
                      <a:pt x="32" y="6"/>
                      <a:pt x="31" y="5"/>
                    </a:cubicBezTo>
                    <a:cubicBezTo>
                      <a:pt x="30" y="4"/>
                      <a:pt x="29" y="3"/>
                      <a:pt x="27" y="3"/>
                    </a:cubicBezTo>
                    <a:cubicBezTo>
                      <a:pt x="25" y="3"/>
                      <a:pt x="23" y="4"/>
                      <a:pt x="22" y="5"/>
                    </a:cubicBezTo>
                    <a:cubicBezTo>
                      <a:pt x="21" y="7"/>
                      <a:pt x="20" y="9"/>
                      <a:pt x="20" y="11"/>
                    </a:cubicBezTo>
                    <a:lnTo>
                      <a:pt x="20" y="25"/>
                    </a:lnTo>
                    <a:lnTo>
                      <a:pt x="16" y="25"/>
                    </a:lnTo>
                    <a:lnTo>
                      <a:pt x="16" y="10"/>
                    </a:lnTo>
                    <a:cubicBezTo>
                      <a:pt x="16"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1"/>
                      <a:pt x="8" y="1"/>
                    </a:cubicBezTo>
                    <a:cubicBezTo>
                      <a:pt x="9" y="0"/>
                      <a:pt x="11" y="0"/>
                      <a:pt x="12" y="0"/>
                    </a:cubicBezTo>
                    <a:cubicBezTo>
                      <a:pt x="14" y="0"/>
                      <a:pt x="16" y="0"/>
                      <a:pt x="17" y="1"/>
                    </a:cubicBezTo>
                    <a:cubicBezTo>
                      <a:pt x="18" y="2"/>
                      <a:pt x="19" y="3"/>
                      <a:pt x="20"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3" name="Freeform 1486">
                <a:extLst>
                  <a:ext uri="{FF2B5EF4-FFF2-40B4-BE49-F238E27FC236}">
                    <a16:creationId xmlns:a16="http://schemas.microsoft.com/office/drawing/2014/main" id="{4B3D797F-133E-4EE9-8107-564D908DF0A9}"/>
                  </a:ext>
                </a:extLst>
              </p:cNvPr>
              <p:cNvSpPr>
                <a:spLocks noEditPoints="1"/>
              </p:cNvSpPr>
              <p:nvPr/>
            </p:nvSpPr>
            <p:spPr bwMode="auto">
              <a:xfrm>
                <a:off x="2219" y="1900"/>
                <a:ext cx="11" cy="12"/>
              </a:xfrm>
              <a:custGeom>
                <a:avLst/>
                <a:gdLst>
                  <a:gd name="T0" fmla="*/ 23 w 23"/>
                  <a:gd name="T1" fmla="*/ 12 h 25"/>
                  <a:gd name="T2" fmla="*/ 23 w 23"/>
                  <a:gd name="T3" fmla="*/ 13 h 25"/>
                  <a:gd name="T4" fmla="*/ 4 w 23"/>
                  <a:gd name="T5" fmla="*/ 13 h 25"/>
                  <a:gd name="T6" fmla="*/ 7 w 23"/>
                  <a:gd name="T7" fmla="*/ 20 h 25"/>
                  <a:gd name="T8" fmla="*/ 13 w 23"/>
                  <a:gd name="T9" fmla="*/ 22 h 25"/>
                  <a:gd name="T10" fmla="*/ 18 w 23"/>
                  <a:gd name="T11" fmla="*/ 21 h 25"/>
                  <a:gd name="T12" fmla="*/ 22 w 23"/>
                  <a:gd name="T13" fmla="*/ 20 h 25"/>
                  <a:gd name="T14" fmla="*/ 22 w 23"/>
                  <a:gd name="T15" fmla="*/ 24 h 25"/>
                  <a:gd name="T16" fmla="*/ 18 w 23"/>
                  <a:gd name="T17" fmla="*/ 25 h 25"/>
                  <a:gd name="T18" fmla="*/ 13 w 23"/>
                  <a:gd name="T19" fmla="*/ 25 h 25"/>
                  <a:gd name="T20" fmla="*/ 4 w 23"/>
                  <a:gd name="T21" fmla="*/ 22 h 25"/>
                  <a:gd name="T22" fmla="*/ 0 w 23"/>
                  <a:gd name="T23" fmla="*/ 13 h 25"/>
                  <a:gd name="T24" fmla="*/ 3 w 23"/>
                  <a:gd name="T25" fmla="*/ 3 h 25"/>
                  <a:gd name="T26" fmla="*/ 12 w 23"/>
                  <a:gd name="T27" fmla="*/ 0 h 25"/>
                  <a:gd name="T28" fmla="*/ 20 w 23"/>
                  <a:gd name="T29" fmla="*/ 3 h 25"/>
                  <a:gd name="T30" fmla="*/ 23 w 23"/>
                  <a:gd name="T31" fmla="*/ 12 h 25"/>
                  <a:gd name="T32" fmla="*/ 19 w 23"/>
                  <a:gd name="T33" fmla="*/ 10 h 25"/>
                  <a:gd name="T34" fmla="*/ 17 w 23"/>
                  <a:gd name="T35" fmla="*/ 5 h 25"/>
                  <a:gd name="T36" fmla="*/ 12 w 23"/>
                  <a:gd name="T37" fmla="*/ 3 h 25"/>
                  <a:gd name="T38" fmla="*/ 7 w 23"/>
                  <a:gd name="T39" fmla="*/ 5 h 25"/>
                  <a:gd name="T40" fmla="*/ 5 w 23"/>
                  <a:gd name="T41" fmla="*/ 10 h 25"/>
                  <a:gd name="T42" fmla="*/ 19 w 23"/>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3" y="12"/>
                    </a:moveTo>
                    <a:lnTo>
                      <a:pt x="23" y="13"/>
                    </a:lnTo>
                    <a:lnTo>
                      <a:pt x="4" y="13"/>
                    </a:lnTo>
                    <a:cubicBezTo>
                      <a:pt x="5" y="16"/>
                      <a:pt x="5" y="18"/>
                      <a:pt x="7" y="20"/>
                    </a:cubicBezTo>
                    <a:cubicBezTo>
                      <a:pt x="8" y="21"/>
                      <a:pt x="10" y="22"/>
                      <a:pt x="13" y="22"/>
                    </a:cubicBezTo>
                    <a:cubicBezTo>
                      <a:pt x="15" y="22"/>
                      <a:pt x="16" y="22"/>
                      <a:pt x="18" y="21"/>
                    </a:cubicBezTo>
                    <a:cubicBezTo>
                      <a:pt x="19" y="21"/>
                      <a:pt x="21" y="20"/>
                      <a:pt x="22" y="20"/>
                    </a:cubicBezTo>
                    <a:lnTo>
                      <a:pt x="22" y="24"/>
                    </a:lnTo>
                    <a:cubicBezTo>
                      <a:pt x="21" y="24"/>
                      <a:pt x="19" y="25"/>
                      <a:pt x="18" y="25"/>
                    </a:cubicBezTo>
                    <a:cubicBezTo>
                      <a:pt x="16" y="25"/>
                      <a:pt x="14" y="25"/>
                      <a:pt x="13" y="25"/>
                    </a:cubicBezTo>
                    <a:cubicBezTo>
                      <a:pt x="9" y="25"/>
                      <a:pt x="6" y="24"/>
                      <a:pt x="4" y="22"/>
                    </a:cubicBezTo>
                    <a:cubicBezTo>
                      <a:pt x="1" y="20"/>
                      <a:pt x="0" y="17"/>
                      <a:pt x="0" y="13"/>
                    </a:cubicBezTo>
                    <a:cubicBezTo>
                      <a:pt x="0" y="9"/>
                      <a:pt x="1" y="6"/>
                      <a:pt x="3" y="3"/>
                    </a:cubicBezTo>
                    <a:cubicBezTo>
                      <a:pt x="6" y="1"/>
                      <a:pt x="9" y="0"/>
                      <a:pt x="12" y="0"/>
                    </a:cubicBezTo>
                    <a:cubicBezTo>
                      <a:pt x="15" y="0"/>
                      <a:pt x="18" y="1"/>
                      <a:pt x="20" y="3"/>
                    </a:cubicBezTo>
                    <a:cubicBezTo>
                      <a:pt x="22" y="5"/>
                      <a:pt x="23" y="8"/>
                      <a:pt x="23" y="12"/>
                    </a:cubicBezTo>
                    <a:close/>
                    <a:moveTo>
                      <a:pt x="19" y="10"/>
                    </a:moveTo>
                    <a:cubicBezTo>
                      <a:pt x="19" y="8"/>
                      <a:pt x="18" y="6"/>
                      <a:pt x="17" y="5"/>
                    </a:cubicBezTo>
                    <a:cubicBezTo>
                      <a:pt x="16" y="4"/>
                      <a:pt x="14" y="3"/>
                      <a:pt x="12" y="3"/>
                    </a:cubicBezTo>
                    <a:cubicBezTo>
                      <a:pt x="10" y="3"/>
                      <a:pt x="8" y="4"/>
                      <a:pt x="7" y="5"/>
                    </a:cubicBezTo>
                    <a:cubicBezTo>
                      <a:pt x="5" y="6"/>
                      <a:pt x="5" y="8"/>
                      <a:pt x="5" y="10"/>
                    </a:cubicBezTo>
                    <a:lnTo>
                      <a:pt x="19"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4" name="Freeform 1487">
                <a:extLst>
                  <a:ext uri="{FF2B5EF4-FFF2-40B4-BE49-F238E27FC236}">
                    <a16:creationId xmlns:a16="http://schemas.microsoft.com/office/drawing/2014/main" id="{6B39CDB4-28DD-47AB-980B-AFE1E3E330EB}"/>
                  </a:ext>
                </a:extLst>
              </p:cNvPr>
              <p:cNvSpPr>
                <a:spLocks/>
              </p:cNvSpPr>
              <p:nvPr/>
            </p:nvSpPr>
            <p:spPr bwMode="auto">
              <a:xfrm>
                <a:off x="2233" y="1900"/>
                <a:ext cx="7" cy="12"/>
              </a:xfrm>
              <a:custGeom>
                <a:avLst/>
                <a:gdLst>
                  <a:gd name="T0" fmla="*/ 15 w 15"/>
                  <a:gd name="T1" fmla="*/ 4 h 25"/>
                  <a:gd name="T2" fmla="*/ 13 w 15"/>
                  <a:gd name="T3" fmla="*/ 3 h 25"/>
                  <a:gd name="T4" fmla="*/ 11 w 15"/>
                  <a:gd name="T5" fmla="*/ 3 h 25"/>
                  <a:gd name="T6" fmla="*/ 6 w 15"/>
                  <a:gd name="T7" fmla="*/ 5 h 25"/>
                  <a:gd name="T8" fmla="*/ 4 w 15"/>
                  <a:gd name="T9" fmla="*/ 12 h 25"/>
                  <a:gd name="T10" fmla="*/ 4 w 15"/>
                  <a:gd name="T11" fmla="*/ 25 h 25"/>
                  <a:gd name="T12" fmla="*/ 0 w 15"/>
                  <a:gd name="T13" fmla="*/ 25 h 25"/>
                  <a:gd name="T14" fmla="*/ 0 w 15"/>
                  <a:gd name="T15" fmla="*/ 0 h 25"/>
                  <a:gd name="T16" fmla="*/ 4 w 15"/>
                  <a:gd name="T17" fmla="*/ 0 h 25"/>
                  <a:gd name="T18" fmla="*/ 4 w 15"/>
                  <a:gd name="T19" fmla="*/ 4 h 25"/>
                  <a:gd name="T20" fmla="*/ 8 w 15"/>
                  <a:gd name="T21" fmla="*/ 1 h 25"/>
                  <a:gd name="T22" fmla="*/ 13 w 15"/>
                  <a:gd name="T23" fmla="*/ 0 h 25"/>
                  <a:gd name="T24" fmla="*/ 13 w 15"/>
                  <a:gd name="T25" fmla="*/ 0 h 25"/>
                  <a:gd name="T26" fmla="*/ 15 w 15"/>
                  <a:gd name="T27" fmla="*/ 0 h 25"/>
                  <a:gd name="T28" fmla="*/ 15 w 15"/>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5">
                    <a:moveTo>
                      <a:pt x="15" y="4"/>
                    </a:moveTo>
                    <a:cubicBezTo>
                      <a:pt x="14" y="4"/>
                      <a:pt x="14" y="4"/>
                      <a:pt x="13" y="3"/>
                    </a:cubicBezTo>
                    <a:cubicBezTo>
                      <a:pt x="13" y="3"/>
                      <a:pt x="12" y="3"/>
                      <a:pt x="11" y="3"/>
                    </a:cubicBezTo>
                    <a:cubicBezTo>
                      <a:pt x="9" y="3"/>
                      <a:pt x="7" y="4"/>
                      <a:pt x="6" y="5"/>
                    </a:cubicBezTo>
                    <a:cubicBezTo>
                      <a:pt x="5" y="7"/>
                      <a:pt x="4" y="9"/>
                      <a:pt x="4" y="12"/>
                    </a:cubicBezTo>
                    <a:lnTo>
                      <a:pt x="4" y="25"/>
                    </a:lnTo>
                    <a:lnTo>
                      <a:pt x="0" y="25"/>
                    </a:lnTo>
                    <a:lnTo>
                      <a:pt x="0" y="0"/>
                    </a:lnTo>
                    <a:lnTo>
                      <a:pt x="4" y="0"/>
                    </a:lnTo>
                    <a:lnTo>
                      <a:pt x="4" y="4"/>
                    </a:lnTo>
                    <a:cubicBezTo>
                      <a:pt x="5" y="3"/>
                      <a:pt x="6" y="1"/>
                      <a:pt x="8" y="1"/>
                    </a:cubicBezTo>
                    <a:cubicBezTo>
                      <a:pt x="9" y="0"/>
                      <a:pt x="11" y="0"/>
                      <a:pt x="13" y="0"/>
                    </a:cubicBezTo>
                    <a:cubicBezTo>
                      <a:pt x="13" y="0"/>
                      <a:pt x="13" y="0"/>
                      <a:pt x="13" y="0"/>
                    </a:cubicBezTo>
                    <a:cubicBezTo>
                      <a:pt x="14" y="0"/>
                      <a:pt x="14" y="0"/>
                      <a:pt x="15" y="0"/>
                    </a:cubicBezTo>
                    <a:lnTo>
                      <a:pt x="15"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5" name="Freeform 1488">
                <a:extLst>
                  <a:ext uri="{FF2B5EF4-FFF2-40B4-BE49-F238E27FC236}">
                    <a16:creationId xmlns:a16="http://schemas.microsoft.com/office/drawing/2014/main" id="{692A51FF-DC34-4438-8497-505BAB5D377C}"/>
                  </a:ext>
                </a:extLst>
              </p:cNvPr>
              <p:cNvSpPr>
                <a:spLocks noEditPoints="1"/>
              </p:cNvSpPr>
              <p:nvPr/>
            </p:nvSpPr>
            <p:spPr bwMode="auto">
              <a:xfrm>
                <a:off x="2241" y="1900"/>
                <a:ext cx="10" cy="12"/>
              </a:xfrm>
              <a:custGeom>
                <a:avLst/>
                <a:gdLst>
                  <a:gd name="T0" fmla="*/ 13 w 21"/>
                  <a:gd name="T1" fmla="*/ 12 h 25"/>
                  <a:gd name="T2" fmla="*/ 6 w 21"/>
                  <a:gd name="T3" fmla="*/ 14 h 25"/>
                  <a:gd name="T4" fmla="*/ 4 w 21"/>
                  <a:gd name="T5" fmla="*/ 17 h 25"/>
                  <a:gd name="T6" fmla="*/ 5 w 21"/>
                  <a:gd name="T7" fmla="*/ 21 h 25"/>
                  <a:gd name="T8" fmla="*/ 9 w 21"/>
                  <a:gd name="T9" fmla="*/ 22 h 25"/>
                  <a:gd name="T10" fmla="*/ 14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5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9" y="12"/>
                      <a:pt x="7" y="13"/>
                      <a:pt x="6" y="14"/>
                    </a:cubicBezTo>
                    <a:cubicBezTo>
                      <a:pt x="5" y="14"/>
                      <a:pt x="4" y="16"/>
                      <a:pt x="4" y="17"/>
                    </a:cubicBezTo>
                    <a:cubicBezTo>
                      <a:pt x="4" y="19"/>
                      <a:pt x="4" y="20"/>
                      <a:pt x="5" y="21"/>
                    </a:cubicBezTo>
                    <a:cubicBezTo>
                      <a:pt x="6" y="22"/>
                      <a:pt x="8" y="22"/>
                      <a:pt x="9" y="22"/>
                    </a:cubicBezTo>
                    <a:cubicBezTo>
                      <a:pt x="11" y="22"/>
                      <a:pt x="13" y="21"/>
                      <a:pt x="14" y="20"/>
                    </a:cubicBezTo>
                    <a:cubicBezTo>
                      <a:pt x="16" y="18"/>
                      <a:pt x="17" y="16"/>
                      <a:pt x="17" y="13"/>
                    </a:cubicBezTo>
                    <a:lnTo>
                      <a:pt x="17" y="12"/>
                    </a:lnTo>
                    <a:lnTo>
                      <a:pt x="13" y="12"/>
                    </a:lnTo>
                    <a:close/>
                    <a:moveTo>
                      <a:pt x="21" y="11"/>
                    </a:moveTo>
                    <a:lnTo>
                      <a:pt x="21" y="25"/>
                    </a:lnTo>
                    <a:lnTo>
                      <a:pt x="17" y="25"/>
                    </a:lnTo>
                    <a:lnTo>
                      <a:pt x="17" y="21"/>
                    </a:lnTo>
                    <a:cubicBezTo>
                      <a:pt x="16" y="23"/>
                      <a:pt x="14" y="24"/>
                      <a:pt x="13" y="24"/>
                    </a:cubicBezTo>
                    <a:cubicBezTo>
                      <a:pt x="12" y="25"/>
                      <a:pt x="10" y="25"/>
                      <a:pt x="8" y="25"/>
                    </a:cubicBezTo>
                    <a:cubicBezTo>
                      <a:pt x="6" y="25"/>
                      <a:pt x="4" y="25"/>
                      <a:pt x="2" y="23"/>
                    </a:cubicBezTo>
                    <a:cubicBezTo>
                      <a:pt x="1" y="22"/>
                      <a:pt x="0" y="20"/>
                      <a:pt x="0" y="18"/>
                    </a:cubicBezTo>
                    <a:cubicBezTo>
                      <a:pt x="0" y="15"/>
                      <a:pt x="1" y="13"/>
                      <a:pt x="3" y="11"/>
                    </a:cubicBezTo>
                    <a:cubicBezTo>
                      <a:pt x="4" y="10"/>
                      <a:pt x="7" y="9"/>
                      <a:pt x="11" y="9"/>
                    </a:cubicBezTo>
                    <a:lnTo>
                      <a:pt x="17" y="9"/>
                    </a:lnTo>
                    <a:lnTo>
                      <a:pt x="17" y="9"/>
                    </a:lnTo>
                    <a:cubicBezTo>
                      <a:pt x="17" y="7"/>
                      <a:pt x="16" y="6"/>
                      <a:pt x="15" y="5"/>
                    </a:cubicBezTo>
                    <a:cubicBezTo>
                      <a:pt x="13" y="4"/>
                      <a:pt x="12" y="3"/>
                      <a:pt x="10" y="3"/>
                    </a:cubicBezTo>
                    <a:cubicBezTo>
                      <a:pt x="8" y="3"/>
                      <a:pt x="7" y="3"/>
                      <a:pt x="5" y="4"/>
                    </a:cubicBezTo>
                    <a:cubicBezTo>
                      <a:pt x="4" y="4"/>
                      <a:pt x="3" y="4"/>
                      <a:pt x="2" y="5"/>
                    </a:cubicBezTo>
                    <a:lnTo>
                      <a:pt x="2" y="1"/>
                    </a:lnTo>
                    <a:cubicBezTo>
                      <a:pt x="3" y="1"/>
                      <a:pt x="5" y="0"/>
                      <a:pt x="6" y="0"/>
                    </a:cubicBezTo>
                    <a:cubicBezTo>
                      <a:pt x="7"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6" name="Freeform 1489">
                <a:extLst>
                  <a:ext uri="{FF2B5EF4-FFF2-40B4-BE49-F238E27FC236}">
                    <a16:creationId xmlns:a16="http://schemas.microsoft.com/office/drawing/2014/main" id="{A4BE0A11-C3A4-408A-8CEE-0E3AA3BFC6CA}"/>
                  </a:ext>
                </a:extLst>
              </p:cNvPr>
              <p:cNvSpPr>
                <a:spLocks/>
              </p:cNvSpPr>
              <p:nvPr/>
            </p:nvSpPr>
            <p:spPr bwMode="auto">
              <a:xfrm>
                <a:off x="2253" y="1896"/>
                <a:ext cx="7" cy="16"/>
              </a:xfrm>
              <a:custGeom>
                <a:avLst/>
                <a:gdLst>
                  <a:gd name="T0" fmla="*/ 7 w 15"/>
                  <a:gd name="T1" fmla="*/ 0 h 32"/>
                  <a:gd name="T2" fmla="*/ 7 w 15"/>
                  <a:gd name="T3" fmla="*/ 7 h 32"/>
                  <a:gd name="T4" fmla="*/ 15 w 15"/>
                  <a:gd name="T5" fmla="*/ 7 h 32"/>
                  <a:gd name="T6" fmla="*/ 15 w 15"/>
                  <a:gd name="T7" fmla="*/ 10 h 32"/>
                  <a:gd name="T8" fmla="*/ 7 w 15"/>
                  <a:gd name="T9" fmla="*/ 10 h 32"/>
                  <a:gd name="T10" fmla="*/ 7 w 15"/>
                  <a:gd name="T11" fmla="*/ 24 h 32"/>
                  <a:gd name="T12" fmla="*/ 8 w 15"/>
                  <a:gd name="T13" fmla="*/ 28 h 32"/>
                  <a:gd name="T14" fmla="*/ 11 w 15"/>
                  <a:gd name="T15" fmla="*/ 28 h 32"/>
                  <a:gd name="T16" fmla="*/ 15 w 15"/>
                  <a:gd name="T17" fmla="*/ 28 h 32"/>
                  <a:gd name="T18" fmla="*/ 15 w 15"/>
                  <a:gd name="T19" fmla="*/ 32 h 32"/>
                  <a:gd name="T20" fmla="*/ 11 w 15"/>
                  <a:gd name="T21" fmla="*/ 32 h 32"/>
                  <a:gd name="T22" fmla="*/ 5 w 15"/>
                  <a:gd name="T23" fmla="*/ 30 h 32"/>
                  <a:gd name="T24" fmla="*/ 3 w 15"/>
                  <a:gd name="T25" fmla="*/ 24 h 32"/>
                  <a:gd name="T26" fmla="*/ 3 w 15"/>
                  <a:gd name="T27" fmla="*/ 10 h 32"/>
                  <a:gd name="T28" fmla="*/ 0 w 15"/>
                  <a:gd name="T29" fmla="*/ 10 h 32"/>
                  <a:gd name="T30" fmla="*/ 0 w 15"/>
                  <a:gd name="T31" fmla="*/ 7 h 32"/>
                  <a:gd name="T32" fmla="*/ 3 w 15"/>
                  <a:gd name="T33" fmla="*/ 7 h 32"/>
                  <a:gd name="T34" fmla="*/ 3 w 15"/>
                  <a:gd name="T35" fmla="*/ 0 h 32"/>
                  <a:gd name="T36" fmla="*/ 7 w 15"/>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2">
                    <a:moveTo>
                      <a:pt x="7" y="0"/>
                    </a:moveTo>
                    <a:lnTo>
                      <a:pt x="7" y="7"/>
                    </a:lnTo>
                    <a:lnTo>
                      <a:pt x="15" y="7"/>
                    </a:lnTo>
                    <a:lnTo>
                      <a:pt x="15" y="10"/>
                    </a:lnTo>
                    <a:lnTo>
                      <a:pt x="7" y="10"/>
                    </a:lnTo>
                    <a:lnTo>
                      <a:pt x="7" y="24"/>
                    </a:lnTo>
                    <a:cubicBezTo>
                      <a:pt x="7" y="26"/>
                      <a:pt x="7" y="27"/>
                      <a:pt x="8" y="28"/>
                    </a:cubicBezTo>
                    <a:cubicBezTo>
                      <a:pt x="9" y="28"/>
                      <a:pt x="10" y="28"/>
                      <a:pt x="11" y="28"/>
                    </a:cubicBezTo>
                    <a:lnTo>
                      <a:pt x="15" y="28"/>
                    </a:lnTo>
                    <a:lnTo>
                      <a:pt x="15" y="32"/>
                    </a:lnTo>
                    <a:lnTo>
                      <a:pt x="11" y="32"/>
                    </a:lnTo>
                    <a:cubicBezTo>
                      <a:pt x="8"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7" name="Freeform 1490">
                <a:extLst>
                  <a:ext uri="{FF2B5EF4-FFF2-40B4-BE49-F238E27FC236}">
                    <a16:creationId xmlns:a16="http://schemas.microsoft.com/office/drawing/2014/main" id="{8EC6DE22-1D29-45DD-B5E3-8960078C8498}"/>
                  </a:ext>
                </a:extLst>
              </p:cNvPr>
              <p:cNvSpPr>
                <a:spLocks/>
              </p:cNvSpPr>
              <p:nvPr/>
            </p:nvSpPr>
            <p:spPr bwMode="auto">
              <a:xfrm>
                <a:off x="2268" y="1900"/>
                <a:ext cx="12" cy="12"/>
              </a:xfrm>
              <a:custGeom>
                <a:avLst/>
                <a:gdLst>
                  <a:gd name="T0" fmla="*/ 0 w 24"/>
                  <a:gd name="T1" fmla="*/ 0 h 25"/>
                  <a:gd name="T2" fmla="*/ 4 w 24"/>
                  <a:gd name="T3" fmla="*/ 0 h 25"/>
                  <a:gd name="T4" fmla="*/ 12 w 24"/>
                  <a:gd name="T5" fmla="*/ 21 h 25"/>
                  <a:gd name="T6" fmla="*/ 19 w 24"/>
                  <a:gd name="T7" fmla="*/ 0 h 25"/>
                  <a:gd name="T8" fmla="*/ 24 w 24"/>
                  <a:gd name="T9" fmla="*/ 0 h 25"/>
                  <a:gd name="T10" fmla="*/ 15 w 24"/>
                  <a:gd name="T11" fmla="*/ 25 h 25"/>
                  <a:gd name="T12" fmla="*/ 9 w 24"/>
                  <a:gd name="T13" fmla="*/ 25 h 25"/>
                  <a:gd name="T14" fmla="*/ 0 w 24"/>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5">
                    <a:moveTo>
                      <a:pt x="0" y="0"/>
                    </a:moveTo>
                    <a:lnTo>
                      <a:pt x="4" y="0"/>
                    </a:lnTo>
                    <a:lnTo>
                      <a:pt x="12" y="21"/>
                    </a:lnTo>
                    <a:lnTo>
                      <a:pt x="19" y="0"/>
                    </a:lnTo>
                    <a:lnTo>
                      <a:pt x="24" y="0"/>
                    </a:lnTo>
                    <a:lnTo>
                      <a:pt x="15" y="25"/>
                    </a:lnTo>
                    <a:lnTo>
                      <a:pt x="9" y="2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8" name="Freeform 1491">
                <a:extLst>
                  <a:ext uri="{FF2B5EF4-FFF2-40B4-BE49-F238E27FC236}">
                    <a16:creationId xmlns:a16="http://schemas.microsoft.com/office/drawing/2014/main" id="{67767132-604A-47F2-B8A9-7F442FCF587D}"/>
                  </a:ext>
                </a:extLst>
              </p:cNvPr>
              <p:cNvSpPr>
                <a:spLocks noEditPoints="1"/>
              </p:cNvSpPr>
              <p:nvPr/>
            </p:nvSpPr>
            <p:spPr bwMode="auto">
              <a:xfrm>
                <a:off x="2280" y="1900"/>
                <a:ext cx="11" cy="12"/>
              </a:xfrm>
              <a:custGeom>
                <a:avLst/>
                <a:gdLst>
                  <a:gd name="T0" fmla="*/ 12 w 23"/>
                  <a:gd name="T1" fmla="*/ 3 h 25"/>
                  <a:gd name="T2" fmla="*/ 7 w 23"/>
                  <a:gd name="T3" fmla="*/ 6 h 25"/>
                  <a:gd name="T4" fmla="*/ 5 w 23"/>
                  <a:gd name="T5" fmla="*/ 13 h 25"/>
                  <a:gd name="T6" fmla="*/ 7 w 23"/>
                  <a:gd name="T7" fmla="*/ 19 h 25"/>
                  <a:gd name="T8" fmla="*/ 12 w 23"/>
                  <a:gd name="T9" fmla="*/ 22 h 25"/>
                  <a:gd name="T10" fmla="*/ 17 w 23"/>
                  <a:gd name="T11" fmla="*/ 19 h 25"/>
                  <a:gd name="T12" fmla="*/ 19 w 23"/>
                  <a:gd name="T13" fmla="*/ 13 h 25"/>
                  <a:gd name="T14" fmla="*/ 17 w 23"/>
                  <a:gd name="T15" fmla="*/ 6 h 25"/>
                  <a:gd name="T16" fmla="*/ 12 w 23"/>
                  <a:gd name="T17" fmla="*/ 3 h 25"/>
                  <a:gd name="T18" fmla="*/ 12 w 23"/>
                  <a:gd name="T19" fmla="*/ 0 h 25"/>
                  <a:gd name="T20" fmla="*/ 20 w 23"/>
                  <a:gd name="T21" fmla="*/ 3 h 25"/>
                  <a:gd name="T22" fmla="*/ 23 w 23"/>
                  <a:gd name="T23" fmla="*/ 13 h 25"/>
                  <a:gd name="T24" fmla="*/ 20 w 23"/>
                  <a:gd name="T25" fmla="*/ 22 h 25"/>
                  <a:gd name="T26" fmla="*/ 12 w 23"/>
                  <a:gd name="T27" fmla="*/ 25 h 25"/>
                  <a:gd name="T28" fmla="*/ 3 w 23"/>
                  <a:gd name="T29" fmla="*/ 22 h 25"/>
                  <a:gd name="T30" fmla="*/ 0 w 23"/>
                  <a:gd name="T31" fmla="*/ 13 h 25"/>
                  <a:gd name="T32" fmla="*/ 3 w 23"/>
                  <a:gd name="T33" fmla="*/ 3 h 25"/>
                  <a:gd name="T34" fmla="*/ 12 w 23"/>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2" y="3"/>
                    </a:moveTo>
                    <a:cubicBezTo>
                      <a:pt x="10" y="3"/>
                      <a:pt x="8" y="4"/>
                      <a:pt x="7" y="6"/>
                    </a:cubicBezTo>
                    <a:cubicBezTo>
                      <a:pt x="5" y="7"/>
                      <a:pt x="5" y="10"/>
                      <a:pt x="5" y="13"/>
                    </a:cubicBezTo>
                    <a:cubicBezTo>
                      <a:pt x="5" y="15"/>
                      <a:pt x="5" y="18"/>
                      <a:pt x="7" y="19"/>
                    </a:cubicBezTo>
                    <a:cubicBezTo>
                      <a:pt x="8" y="21"/>
                      <a:pt x="10" y="22"/>
                      <a:pt x="12" y="22"/>
                    </a:cubicBezTo>
                    <a:cubicBezTo>
                      <a:pt x="14" y="22"/>
                      <a:pt x="16" y="21"/>
                      <a:pt x="17" y="19"/>
                    </a:cubicBezTo>
                    <a:cubicBezTo>
                      <a:pt x="18" y="18"/>
                      <a:pt x="19" y="15"/>
                      <a:pt x="19" y="13"/>
                    </a:cubicBezTo>
                    <a:cubicBezTo>
                      <a:pt x="19" y="10"/>
                      <a:pt x="18" y="7"/>
                      <a:pt x="17" y="6"/>
                    </a:cubicBezTo>
                    <a:cubicBezTo>
                      <a:pt x="16" y="4"/>
                      <a:pt x="14" y="3"/>
                      <a:pt x="12" y="3"/>
                    </a:cubicBezTo>
                    <a:close/>
                    <a:moveTo>
                      <a:pt x="12" y="0"/>
                    </a:moveTo>
                    <a:cubicBezTo>
                      <a:pt x="15" y="0"/>
                      <a:pt x="18" y="1"/>
                      <a:pt x="20" y="3"/>
                    </a:cubicBezTo>
                    <a:cubicBezTo>
                      <a:pt x="22" y="5"/>
                      <a:pt x="23" y="9"/>
                      <a:pt x="23" y="13"/>
                    </a:cubicBezTo>
                    <a:cubicBezTo>
                      <a:pt x="23" y="17"/>
                      <a:pt x="22" y="20"/>
                      <a:pt x="20" y="22"/>
                    </a:cubicBezTo>
                    <a:cubicBezTo>
                      <a:pt x="18" y="24"/>
                      <a:pt x="15" y="25"/>
                      <a:pt x="12" y="25"/>
                    </a:cubicBezTo>
                    <a:cubicBezTo>
                      <a:pt x="8" y="25"/>
                      <a:pt x="5" y="24"/>
                      <a:pt x="3" y="22"/>
                    </a:cubicBezTo>
                    <a:cubicBezTo>
                      <a:pt x="1" y="20"/>
                      <a:pt x="0" y="17"/>
                      <a:pt x="0" y="13"/>
                    </a:cubicBezTo>
                    <a:cubicBezTo>
                      <a:pt x="0" y="9"/>
                      <a:pt x="1" y="5"/>
                      <a:pt x="3" y="3"/>
                    </a:cubicBezTo>
                    <a:cubicBezTo>
                      <a:pt x="5" y="1"/>
                      <a:pt x="8" y="0"/>
                      <a:pt x="12"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299" name="Rectangle 1492">
                <a:extLst>
                  <a:ext uri="{FF2B5EF4-FFF2-40B4-BE49-F238E27FC236}">
                    <a16:creationId xmlns:a16="http://schemas.microsoft.com/office/drawing/2014/main" id="{D6139DF7-1790-4749-A9A8-4D64223853EA}"/>
                  </a:ext>
                </a:extLst>
              </p:cNvPr>
              <p:cNvSpPr>
                <a:spLocks noChangeArrowheads="1"/>
              </p:cNvSpPr>
              <p:nvPr/>
            </p:nvSpPr>
            <p:spPr bwMode="auto">
              <a:xfrm>
                <a:off x="2295" y="1895"/>
                <a:ext cx="2" cy="17"/>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0" name="Freeform 1493">
                <a:extLst>
                  <a:ext uri="{FF2B5EF4-FFF2-40B4-BE49-F238E27FC236}">
                    <a16:creationId xmlns:a16="http://schemas.microsoft.com/office/drawing/2014/main" id="{6EB4BD6B-8ACD-441F-B9FB-8E70058C1EBD}"/>
                  </a:ext>
                </a:extLst>
              </p:cNvPr>
              <p:cNvSpPr>
                <a:spLocks noEditPoints="1"/>
              </p:cNvSpPr>
              <p:nvPr/>
            </p:nvSpPr>
            <p:spPr bwMode="auto">
              <a:xfrm>
                <a:off x="2301" y="1900"/>
                <a:ext cx="9" cy="12"/>
              </a:xfrm>
              <a:custGeom>
                <a:avLst/>
                <a:gdLst>
                  <a:gd name="T0" fmla="*/ 0 w 20"/>
                  <a:gd name="T1" fmla="*/ 15 h 25"/>
                  <a:gd name="T2" fmla="*/ 0 w 20"/>
                  <a:gd name="T3" fmla="*/ 0 h 25"/>
                  <a:gd name="T4" fmla="*/ 4 w 20"/>
                  <a:gd name="T5" fmla="*/ 0 h 25"/>
                  <a:gd name="T6" fmla="*/ 4 w 20"/>
                  <a:gd name="T7" fmla="*/ 15 h 25"/>
                  <a:gd name="T8" fmla="*/ 5 w 20"/>
                  <a:gd name="T9" fmla="*/ 20 h 25"/>
                  <a:gd name="T10" fmla="*/ 9 w 20"/>
                  <a:gd name="T11" fmla="*/ 22 h 25"/>
                  <a:gd name="T12" fmla="*/ 14 w 20"/>
                  <a:gd name="T13" fmla="*/ 20 h 25"/>
                  <a:gd name="T14" fmla="*/ 16 w 20"/>
                  <a:gd name="T15" fmla="*/ 14 h 25"/>
                  <a:gd name="T16" fmla="*/ 16 w 20"/>
                  <a:gd name="T17" fmla="*/ 0 h 25"/>
                  <a:gd name="T18" fmla="*/ 20 w 20"/>
                  <a:gd name="T19" fmla="*/ 0 h 25"/>
                  <a:gd name="T20" fmla="*/ 20 w 20"/>
                  <a:gd name="T21" fmla="*/ 25 h 25"/>
                  <a:gd name="T22" fmla="*/ 16 w 20"/>
                  <a:gd name="T23" fmla="*/ 25 h 25"/>
                  <a:gd name="T24" fmla="*/ 16 w 20"/>
                  <a:gd name="T25" fmla="*/ 21 h 25"/>
                  <a:gd name="T26" fmla="*/ 13 w 20"/>
                  <a:gd name="T27" fmla="*/ 24 h 25"/>
                  <a:gd name="T28" fmla="*/ 8 w 20"/>
                  <a:gd name="T29" fmla="*/ 25 h 25"/>
                  <a:gd name="T30" fmla="*/ 2 w 20"/>
                  <a:gd name="T31" fmla="*/ 23 h 25"/>
                  <a:gd name="T32" fmla="*/ 0 w 20"/>
                  <a:gd name="T33" fmla="*/ 15 h 25"/>
                  <a:gd name="T34" fmla="*/ 10 w 20"/>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5">
                    <a:moveTo>
                      <a:pt x="0" y="15"/>
                    </a:moveTo>
                    <a:lnTo>
                      <a:pt x="0" y="0"/>
                    </a:lnTo>
                    <a:lnTo>
                      <a:pt x="4" y="0"/>
                    </a:lnTo>
                    <a:lnTo>
                      <a:pt x="4" y="15"/>
                    </a:lnTo>
                    <a:cubicBezTo>
                      <a:pt x="4" y="17"/>
                      <a:pt x="4" y="19"/>
                      <a:pt x="5" y="20"/>
                    </a:cubicBezTo>
                    <a:cubicBezTo>
                      <a:pt x="6" y="21"/>
                      <a:pt x="7" y="22"/>
                      <a:pt x="9" y="22"/>
                    </a:cubicBezTo>
                    <a:cubicBezTo>
                      <a:pt x="11" y="22"/>
                      <a:pt x="13" y="21"/>
                      <a:pt x="14" y="20"/>
                    </a:cubicBezTo>
                    <a:cubicBezTo>
                      <a:pt x="16" y="18"/>
                      <a:pt x="16" y="17"/>
                      <a:pt x="16" y="14"/>
                    </a:cubicBezTo>
                    <a:lnTo>
                      <a:pt x="16" y="0"/>
                    </a:lnTo>
                    <a:lnTo>
                      <a:pt x="20" y="0"/>
                    </a:lnTo>
                    <a:lnTo>
                      <a:pt x="20" y="25"/>
                    </a:lnTo>
                    <a:lnTo>
                      <a:pt x="16" y="25"/>
                    </a:lnTo>
                    <a:lnTo>
                      <a:pt x="16" y="21"/>
                    </a:lnTo>
                    <a:cubicBezTo>
                      <a:pt x="15" y="22"/>
                      <a:pt x="14" y="24"/>
                      <a:pt x="13" y="24"/>
                    </a:cubicBezTo>
                    <a:cubicBezTo>
                      <a:pt x="12" y="25"/>
                      <a:pt x="10" y="25"/>
                      <a:pt x="8" y="25"/>
                    </a:cubicBezTo>
                    <a:cubicBezTo>
                      <a:pt x="6" y="25"/>
                      <a:pt x="3" y="25"/>
                      <a:pt x="2" y="23"/>
                    </a:cubicBezTo>
                    <a:cubicBezTo>
                      <a:pt x="0" y="21"/>
                      <a:pt x="0" y="18"/>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1" name="Freeform 1494">
                <a:extLst>
                  <a:ext uri="{FF2B5EF4-FFF2-40B4-BE49-F238E27FC236}">
                    <a16:creationId xmlns:a16="http://schemas.microsoft.com/office/drawing/2014/main" id="{DCEEA833-6BEF-4AA9-BC45-5C8C3E69FFB2}"/>
                  </a:ext>
                </a:extLst>
              </p:cNvPr>
              <p:cNvSpPr>
                <a:spLocks/>
              </p:cNvSpPr>
              <p:nvPr/>
            </p:nvSpPr>
            <p:spPr bwMode="auto">
              <a:xfrm>
                <a:off x="2314" y="1896"/>
                <a:ext cx="7" cy="16"/>
              </a:xfrm>
              <a:custGeom>
                <a:avLst/>
                <a:gdLst>
                  <a:gd name="T0" fmla="*/ 7 w 16"/>
                  <a:gd name="T1" fmla="*/ 0 h 32"/>
                  <a:gd name="T2" fmla="*/ 7 w 16"/>
                  <a:gd name="T3" fmla="*/ 7 h 32"/>
                  <a:gd name="T4" fmla="*/ 16 w 16"/>
                  <a:gd name="T5" fmla="*/ 7 h 32"/>
                  <a:gd name="T6" fmla="*/ 16 w 16"/>
                  <a:gd name="T7" fmla="*/ 10 h 32"/>
                  <a:gd name="T8" fmla="*/ 7 w 16"/>
                  <a:gd name="T9" fmla="*/ 10 h 32"/>
                  <a:gd name="T10" fmla="*/ 7 w 16"/>
                  <a:gd name="T11" fmla="*/ 24 h 32"/>
                  <a:gd name="T12" fmla="*/ 8 w 16"/>
                  <a:gd name="T13" fmla="*/ 28 h 32"/>
                  <a:gd name="T14" fmla="*/ 12 w 16"/>
                  <a:gd name="T15" fmla="*/ 28 h 32"/>
                  <a:gd name="T16" fmla="*/ 16 w 16"/>
                  <a:gd name="T17" fmla="*/ 28 h 32"/>
                  <a:gd name="T18" fmla="*/ 16 w 16"/>
                  <a:gd name="T19" fmla="*/ 32 h 32"/>
                  <a:gd name="T20" fmla="*/ 12 w 16"/>
                  <a:gd name="T21" fmla="*/ 32 h 32"/>
                  <a:gd name="T22" fmla="*/ 5 w 16"/>
                  <a:gd name="T23" fmla="*/ 30 h 32"/>
                  <a:gd name="T24" fmla="*/ 3 w 16"/>
                  <a:gd name="T25" fmla="*/ 24 h 32"/>
                  <a:gd name="T26" fmla="*/ 3 w 16"/>
                  <a:gd name="T27" fmla="*/ 10 h 32"/>
                  <a:gd name="T28" fmla="*/ 0 w 16"/>
                  <a:gd name="T29" fmla="*/ 10 h 32"/>
                  <a:gd name="T30" fmla="*/ 0 w 16"/>
                  <a:gd name="T31" fmla="*/ 7 h 32"/>
                  <a:gd name="T32" fmla="*/ 3 w 16"/>
                  <a:gd name="T33" fmla="*/ 7 h 32"/>
                  <a:gd name="T34" fmla="*/ 3 w 16"/>
                  <a:gd name="T35" fmla="*/ 0 h 32"/>
                  <a:gd name="T36" fmla="*/ 7 w 16"/>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2">
                    <a:moveTo>
                      <a:pt x="7" y="0"/>
                    </a:moveTo>
                    <a:lnTo>
                      <a:pt x="7" y="7"/>
                    </a:lnTo>
                    <a:lnTo>
                      <a:pt x="16" y="7"/>
                    </a:lnTo>
                    <a:lnTo>
                      <a:pt x="16" y="10"/>
                    </a:lnTo>
                    <a:lnTo>
                      <a:pt x="7" y="10"/>
                    </a:lnTo>
                    <a:lnTo>
                      <a:pt x="7" y="24"/>
                    </a:lnTo>
                    <a:cubicBezTo>
                      <a:pt x="7" y="26"/>
                      <a:pt x="8" y="27"/>
                      <a:pt x="8" y="28"/>
                    </a:cubicBezTo>
                    <a:cubicBezTo>
                      <a:pt x="9" y="28"/>
                      <a:pt x="10" y="28"/>
                      <a:pt x="12" y="28"/>
                    </a:cubicBezTo>
                    <a:lnTo>
                      <a:pt x="16" y="28"/>
                    </a:lnTo>
                    <a:lnTo>
                      <a:pt x="16" y="32"/>
                    </a:lnTo>
                    <a:lnTo>
                      <a:pt x="12" y="32"/>
                    </a:lnTo>
                    <a:cubicBezTo>
                      <a:pt x="9"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2" name="Freeform 1495">
                <a:extLst>
                  <a:ext uri="{FF2B5EF4-FFF2-40B4-BE49-F238E27FC236}">
                    <a16:creationId xmlns:a16="http://schemas.microsoft.com/office/drawing/2014/main" id="{13669F1B-8523-4E21-83D2-082CED37C5C9}"/>
                  </a:ext>
                </a:extLst>
              </p:cNvPr>
              <p:cNvSpPr>
                <a:spLocks noEditPoints="1"/>
              </p:cNvSpPr>
              <p:nvPr/>
            </p:nvSpPr>
            <p:spPr bwMode="auto">
              <a:xfrm>
                <a:off x="2324" y="1900"/>
                <a:ext cx="11" cy="16"/>
              </a:xfrm>
              <a:custGeom>
                <a:avLst/>
                <a:gdLst>
                  <a:gd name="T0" fmla="*/ 4 w 22"/>
                  <a:gd name="T1" fmla="*/ 21 h 34"/>
                  <a:gd name="T2" fmla="*/ 4 w 22"/>
                  <a:gd name="T3" fmla="*/ 34 h 34"/>
                  <a:gd name="T4" fmla="*/ 0 w 22"/>
                  <a:gd name="T5" fmla="*/ 34 h 34"/>
                  <a:gd name="T6" fmla="*/ 0 w 22"/>
                  <a:gd name="T7" fmla="*/ 0 h 34"/>
                  <a:gd name="T8" fmla="*/ 4 w 22"/>
                  <a:gd name="T9" fmla="*/ 0 h 34"/>
                  <a:gd name="T10" fmla="*/ 4 w 22"/>
                  <a:gd name="T11" fmla="*/ 4 h 34"/>
                  <a:gd name="T12" fmla="*/ 7 w 22"/>
                  <a:gd name="T13" fmla="*/ 1 h 34"/>
                  <a:gd name="T14" fmla="*/ 12 w 22"/>
                  <a:gd name="T15" fmla="*/ 0 h 34"/>
                  <a:gd name="T16" fmla="*/ 19 w 22"/>
                  <a:gd name="T17" fmla="*/ 3 h 34"/>
                  <a:gd name="T18" fmla="*/ 22 w 22"/>
                  <a:gd name="T19" fmla="*/ 13 h 34"/>
                  <a:gd name="T20" fmla="*/ 19 w 22"/>
                  <a:gd name="T21" fmla="*/ 22 h 34"/>
                  <a:gd name="T22" fmla="*/ 12 w 22"/>
                  <a:gd name="T23" fmla="*/ 25 h 34"/>
                  <a:gd name="T24" fmla="*/ 7 w 22"/>
                  <a:gd name="T25" fmla="*/ 24 h 34"/>
                  <a:gd name="T26" fmla="*/ 4 w 22"/>
                  <a:gd name="T27" fmla="*/ 21 h 34"/>
                  <a:gd name="T28" fmla="*/ 18 w 22"/>
                  <a:gd name="T29" fmla="*/ 13 h 34"/>
                  <a:gd name="T30" fmla="*/ 16 w 22"/>
                  <a:gd name="T31" fmla="*/ 6 h 34"/>
                  <a:gd name="T32" fmla="*/ 11 w 22"/>
                  <a:gd name="T33" fmla="*/ 3 h 34"/>
                  <a:gd name="T34" fmla="*/ 6 w 22"/>
                  <a:gd name="T35" fmla="*/ 6 h 34"/>
                  <a:gd name="T36" fmla="*/ 4 w 22"/>
                  <a:gd name="T37" fmla="*/ 13 h 34"/>
                  <a:gd name="T38" fmla="*/ 6 w 22"/>
                  <a:gd name="T39" fmla="*/ 20 h 34"/>
                  <a:gd name="T40" fmla="*/ 11 w 22"/>
                  <a:gd name="T41" fmla="*/ 22 h 34"/>
                  <a:gd name="T42" fmla="*/ 16 w 22"/>
                  <a:gd name="T43" fmla="*/ 20 h 34"/>
                  <a:gd name="T44" fmla="*/ 18 w 22"/>
                  <a:gd name="T4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4">
                    <a:moveTo>
                      <a:pt x="4" y="21"/>
                    </a:moveTo>
                    <a:lnTo>
                      <a:pt x="4" y="34"/>
                    </a:lnTo>
                    <a:lnTo>
                      <a:pt x="0" y="34"/>
                    </a:lnTo>
                    <a:lnTo>
                      <a:pt x="0" y="0"/>
                    </a:lnTo>
                    <a:lnTo>
                      <a:pt x="4" y="0"/>
                    </a:lnTo>
                    <a:lnTo>
                      <a:pt x="4" y="4"/>
                    </a:lnTo>
                    <a:cubicBezTo>
                      <a:pt x="5" y="3"/>
                      <a:pt x="6" y="1"/>
                      <a:pt x="7" y="1"/>
                    </a:cubicBezTo>
                    <a:cubicBezTo>
                      <a:pt x="8" y="0"/>
                      <a:pt x="10" y="0"/>
                      <a:pt x="12" y="0"/>
                    </a:cubicBezTo>
                    <a:cubicBezTo>
                      <a:pt x="15" y="0"/>
                      <a:pt x="17" y="1"/>
                      <a:pt x="19" y="3"/>
                    </a:cubicBezTo>
                    <a:cubicBezTo>
                      <a:pt x="21" y="6"/>
                      <a:pt x="22" y="9"/>
                      <a:pt x="22" y="13"/>
                    </a:cubicBezTo>
                    <a:cubicBezTo>
                      <a:pt x="22" y="16"/>
                      <a:pt x="21" y="19"/>
                      <a:pt x="19" y="22"/>
                    </a:cubicBezTo>
                    <a:cubicBezTo>
                      <a:pt x="17" y="24"/>
                      <a:pt x="15" y="25"/>
                      <a:pt x="12" y="25"/>
                    </a:cubicBezTo>
                    <a:cubicBezTo>
                      <a:pt x="10" y="25"/>
                      <a:pt x="8" y="25"/>
                      <a:pt x="7" y="24"/>
                    </a:cubicBezTo>
                    <a:cubicBezTo>
                      <a:pt x="6" y="24"/>
                      <a:pt x="5" y="23"/>
                      <a:pt x="4" y="21"/>
                    </a:cubicBezTo>
                    <a:close/>
                    <a:moveTo>
                      <a:pt x="18" y="13"/>
                    </a:moveTo>
                    <a:cubicBezTo>
                      <a:pt x="18" y="10"/>
                      <a:pt x="17" y="7"/>
                      <a:pt x="16" y="6"/>
                    </a:cubicBezTo>
                    <a:cubicBezTo>
                      <a:pt x="15" y="4"/>
                      <a:pt x="13" y="3"/>
                      <a:pt x="11" y="3"/>
                    </a:cubicBezTo>
                    <a:cubicBezTo>
                      <a:pt x="9" y="3"/>
                      <a:pt x="7" y="4"/>
                      <a:pt x="6" y="6"/>
                    </a:cubicBezTo>
                    <a:cubicBezTo>
                      <a:pt x="5" y="7"/>
                      <a:pt x="4" y="10"/>
                      <a:pt x="4" y="13"/>
                    </a:cubicBezTo>
                    <a:cubicBezTo>
                      <a:pt x="4" y="16"/>
                      <a:pt x="5" y="18"/>
                      <a:pt x="6" y="20"/>
                    </a:cubicBezTo>
                    <a:cubicBezTo>
                      <a:pt x="7" y="21"/>
                      <a:pt x="9" y="22"/>
                      <a:pt x="11" y="22"/>
                    </a:cubicBezTo>
                    <a:cubicBezTo>
                      <a:pt x="13" y="22"/>
                      <a:pt x="15" y="21"/>
                      <a:pt x="16" y="20"/>
                    </a:cubicBezTo>
                    <a:cubicBezTo>
                      <a:pt x="17" y="18"/>
                      <a:pt x="18" y="16"/>
                      <a:pt x="18" y="13"/>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3" name="Freeform 1496">
                <a:extLst>
                  <a:ext uri="{FF2B5EF4-FFF2-40B4-BE49-F238E27FC236}">
                    <a16:creationId xmlns:a16="http://schemas.microsoft.com/office/drawing/2014/main" id="{DC1F54C5-E7D6-4C9A-AEF9-F7213D738EF4}"/>
                  </a:ext>
                </a:extLst>
              </p:cNvPr>
              <p:cNvSpPr>
                <a:spLocks noEditPoints="1"/>
              </p:cNvSpPr>
              <p:nvPr/>
            </p:nvSpPr>
            <p:spPr bwMode="auto">
              <a:xfrm>
                <a:off x="2338" y="1900"/>
                <a:ext cx="10" cy="12"/>
              </a:xfrm>
              <a:custGeom>
                <a:avLst/>
                <a:gdLst>
                  <a:gd name="T0" fmla="*/ 13 w 21"/>
                  <a:gd name="T1" fmla="*/ 12 h 25"/>
                  <a:gd name="T2" fmla="*/ 6 w 21"/>
                  <a:gd name="T3" fmla="*/ 14 h 25"/>
                  <a:gd name="T4" fmla="*/ 4 w 21"/>
                  <a:gd name="T5" fmla="*/ 17 h 25"/>
                  <a:gd name="T6" fmla="*/ 5 w 21"/>
                  <a:gd name="T7" fmla="*/ 21 h 25"/>
                  <a:gd name="T8" fmla="*/ 9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5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9" y="12"/>
                      <a:pt x="7" y="13"/>
                      <a:pt x="6" y="14"/>
                    </a:cubicBezTo>
                    <a:cubicBezTo>
                      <a:pt x="5" y="14"/>
                      <a:pt x="4" y="16"/>
                      <a:pt x="4" y="17"/>
                    </a:cubicBezTo>
                    <a:cubicBezTo>
                      <a:pt x="4" y="19"/>
                      <a:pt x="4" y="20"/>
                      <a:pt x="5" y="21"/>
                    </a:cubicBezTo>
                    <a:cubicBezTo>
                      <a:pt x="6" y="22"/>
                      <a:pt x="8" y="22"/>
                      <a:pt x="9" y="22"/>
                    </a:cubicBezTo>
                    <a:cubicBezTo>
                      <a:pt x="11" y="22"/>
                      <a:pt x="13" y="21"/>
                      <a:pt x="15" y="20"/>
                    </a:cubicBezTo>
                    <a:cubicBezTo>
                      <a:pt x="16" y="18"/>
                      <a:pt x="17" y="16"/>
                      <a:pt x="17" y="13"/>
                    </a:cubicBezTo>
                    <a:lnTo>
                      <a:pt x="17" y="12"/>
                    </a:lnTo>
                    <a:lnTo>
                      <a:pt x="13" y="12"/>
                    </a:lnTo>
                    <a:close/>
                    <a:moveTo>
                      <a:pt x="21" y="11"/>
                    </a:moveTo>
                    <a:lnTo>
                      <a:pt x="21" y="25"/>
                    </a:lnTo>
                    <a:lnTo>
                      <a:pt x="17" y="25"/>
                    </a:lnTo>
                    <a:lnTo>
                      <a:pt x="17" y="21"/>
                    </a:lnTo>
                    <a:cubicBezTo>
                      <a:pt x="16" y="23"/>
                      <a:pt x="14" y="24"/>
                      <a:pt x="13" y="24"/>
                    </a:cubicBezTo>
                    <a:cubicBezTo>
                      <a:pt x="12" y="25"/>
                      <a:pt x="10" y="25"/>
                      <a:pt x="8" y="25"/>
                    </a:cubicBezTo>
                    <a:cubicBezTo>
                      <a:pt x="6" y="25"/>
                      <a:pt x="4" y="25"/>
                      <a:pt x="2" y="23"/>
                    </a:cubicBezTo>
                    <a:cubicBezTo>
                      <a:pt x="1" y="22"/>
                      <a:pt x="0" y="20"/>
                      <a:pt x="0" y="18"/>
                    </a:cubicBezTo>
                    <a:cubicBezTo>
                      <a:pt x="0" y="15"/>
                      <a:pt x="1" y="13"/>
                      <a:pt x="3" y="11"/>
                    </a:cubicBezTo>
                    <a:cubicBezTo>
                      <a:pt x="4" y="10"/>
                      <a:pt x="7" y="9"/>
                      <a:pt x="11" y="9"/>
                    </a:cubicBezTo>
                    <a:lnTo>
                      <a:pt x="17" y="9"/>
                    </a:lnTo>
                    <a:lnTo>
                      <a:pt x="17" y="9"/>
                    </a:lnTo>
                    <a:cubicBezTo>
                      <a:pt x="17" y="7"/>
                      <a:pt x="16" y="6"/>
                      <a:pt x="15" y="5"/>
                    </a:cubicBezTo>
                    <a:cubicBezTo>
                      <a:pt x="13" y="4"/>
                      <a:pt x="12" y="3"/>
                      <a:pt x="10" y="3"/>
                    </a:cubicBezTo>
                    <a:cubicBezTo>
                      <a:pt x="8" y="3"/>
                      <a:pt x="7" y="3"/>
                      <a:pt x="5" y="4"/>
                    </a:cubicBezTo>
                    <a:cubicBezTo>
                      <a:pt x="4" y="4"/>
                      <a:pt x="3" y="4"/>
                      <a:pt x="2" y="5"/>
                    </a:cubicBezTo>
                    <a:lnTo>
                      <a:pt x="2" y="1"/>
                    </a:lnTo>
                    <a:cubicBezTo>
                      <a:pt x="3" y="1"/>
                      <a:pt x="5" y="0"/>
                      <a:pt x="6" y="0"/>
                    </a:cubicBezTo>
                    <a:cubicBezTo>
                      <a:pt x="7"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4" name="Freeform 1497">
                <a:extLst>
                  <a:ext uri="{FF2B5EF4-FFF2-40B4-BE49-F238E27FC236}">
                    <a16:creationId xmlns:a16="http://schemas.microsoft.com/office/drawing/2014/main" id="{33AA3C54-2BBD-4695-905F-5B4F15930B84}"/>
                  </a:ext>
                </a:extLst>
              </p:cNvPr>
              <p:cNvSpPr>
                <a:spLocks/>
              </p:cNvSpPr>
              <p:nvPr/>
            </p:nvSpPr>
            <p:spPr bwMode="auto">
              <a:xfrm>
                <a:off x="2350" y="1896"/>
                <a:ext cx="7" cy="16"/>
              </a:xfrm>
              <a:custGeom>
                <a:avLst/>
                <a:gdLst>
                  <a:gd name="T0" fmla="*/ 7 w 15"/>
                  <a:gd name="T1" fmla="*/ 0 h 32"/>
                  <a:gd name="T2" fmla="*/ 7 w 15"/>
                  <a:gd name="T3" fmla="*/ 7 h 32"/>
                  <a:gd name="T4" fmla="*/ 15 w 15"/>
                  <a:gd name="T5" fmla="*/ 7 h 32"/>
                  <a:gd name="T6" fmla="*/ 15 w 15"/>
                  <a:gd name="T7" fmla="*/ 10 h 32"/>
                  <a:gd name="T8" fmla="*/ 7 w 15"/>
                  <a:gd name="T9" fmla="*/ 10 h 32"/>
                  <a:gd name="T10" fmla="*/ 7 w 15"/>
                  <a:gd name="T11" fmla="*/ 24 h 32"/>
                  <a:gd name="T12" fmla="*/ 8 w 15"/>
                  <a:gd name="T13" fmla="*/ 28 h 32"/>
                  <a:gd name="T14" fmla="*/ 11 w 15"/>
                  <a:gd name="T15" fmla="*/ 28 h 32"/>
                  <a:gd name="T16" fmla="*/ 15 w 15"/>
                  <a:gd name="T17" fmla="*/ 28 h 32"/>
                  <a:gd name="T18" fmla="*/ 15 w 15"/>
                  <a:gd name="T19" fmla="*/ 32 h 32"/>
                  <a:gd name="T20" fmla="*/ 11 w 15"/>
                  <a:gd name="T21" fmla="*/ 32 h 32"/>
                  <a:gd name="T22" fmla="*/ 5 w 15"/>
                  <a:gd name="T23" fmla="*/ 30 h 32"/>
                  <a:gd name="T24" fmla="*/ 3 w 15"/>
                  <a:gd name="T25" fmla="*/ 24 h 32"/>
                  <a:gd name="T26" fmla="*/ 3 w 15"/>
                  <a:gd name="T27" fmla="*/ 10 h 32"/>
                  <a:gd name="T28" fmla="*/ 0 w 15"/>
                  <a:gd name="T29" fmla="*/ 10 h 32"/>
                  <a:gd name="T30" fmla="*/ 0 w 15"/>
                  <a:gd name="T31" fmla="*/ 7 h 32"/>
                  <a:gd name="T32" fmla="*/ 3 w 15"/>
                  <a:gd name="T33" fmla="*/ 7 h 32"/>
                  <a:gd name="T34" fmla="*/ 3 w 15"/>
                  <a:gd name="T35" fmla="*/ 0 h 32"/>
                  <a:gd name="T36" fmla="*/ 7 w 15"/>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2">
                    <a:moveTo>
                      <a:pt x="7" y="0"/>
                    </a:moveTo>
                    <a:lnTo>
                      <a:pt x="7" y="7"/>
                    </a:lnTo>
                    <a:lnTo>
                      <a:pt x="15" y="7"/>
                    </a:lnTo>
                    <a:lnTo>
                      <a:pt x="15" y="10"/>
                    </a:lnTo>
                    <a:lnTo>
                      <a:pt x="7" y="10"/>
                    </a:lnTo>
                    <a:lnTo>
                      <a:pt x="7" y="24"/>
                    </a:lnTo>
                    <a:cubicBezTo>
                      <a:pt x="7" y="26"/>
                      <a:pt x="7" y="27"/>
                      <a:pt x="8" y="28"/>
                    </a:cubicBezTo>
                    <a:cubicBezTo>
                      <a:pt x="9" y="28"/>
                      <a:pt x="10" y="28"/>
                      <a:pt x="11" y="28"/>
                    </a:cubicBezTo>
                    <a:lnTo>
                      <a:pt x="15" y="28"/>
                    </a:lnTo>
                    <a:lnTo>
                      <a:pt x="15" y="32"/>
                    </a:lnTo>
                    <a:lnTo>
                      <a:pt x="11" y="32"/>
                    </a:lnTo>
                    <a:cubicBezTo>
                      <a:pt x="8"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5" name="Rectangle 1498">
                <a:extLst>
                  <a:ext uri="{FF2B5EF4-FFF2-40B4-BE49-F238E27FC236}">
                    <a16:creationId xmlns:a16="http://schemas.microsoft.com/office/drawing/2014/main" id="{DA4F96B1-7856-4DB9-97E6-7BBBEE8F1883}"/>
                  </a:ext>
                </a:extLst>
              </p:cNvPr>
              <p:cNvSpPr>
                <a:spLocks noChangeArrowheads="1"/>
              </p:cNvSpPr>
              <p:nvPr/>
            </p:nvSpPr>
            <p:spPr bwMode="auto">
              <a:xfrm>
                <a:off x="2361"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6" name="Rectangle 1499">
                <a:extLst>
                  <a:ext uri="{FF2B5EF4-FFF2-40B4-BE49-F238E27FC236}">
                    <a16:creationId xmlns:a16="http://schemas.microsoft.com/office/drawing/2014/main" id="{9CD6A9F0-31C6-4CB7-9660-0A2A52B5905D}"/>
                  </a:ext>
                </a:extLst>
              </p:cNvPr>
              <p:cNvSpPr>
                <a:spLocks noChangeArrowheads="1"/>
              </p:cNvSpPr>
              <p:nvPr/>
            </p:nvSpPr>
            <p:spPr bwMode="auto">
              <a:xfrm>
                <a:off x="2366"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7" name="Rectangle 1500">
                <a:extLst>
                  <a:ext uri="{FF2B5EF4-FFF2-40B4-BE49-F238E27FC236}">
                    <a16:creationId xmlns:a16="http://schemas.microsoft.com/office/drawing/2014/main" id="{CBFFBDA5-1AAB-401F-8ED4-C0E0AE492166}"/>
                  </a:ext>
                </a:extLst>
              </p:cNvPr>
              <p:cNvSpPr>
                <a:spLocks noChangeArrowheads="1"/>
              </p:cNvSpPr>
              <p:nvPr/>
            </p:nvSpPr>
            <p:spPr bwMode="auto">
              <a:xfrm>
                <a:off x="2371"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8" name="Freeform 1501">
                <a:extLst>
                  <a:ext uri="{FF2B5EF4-FFF2-40B4-BE49-F238E27FC236}">
                    <a16:creationId xmlns:a16="http://schemas.microsoft.com/office/drawing/2014/main" id="{8DE79C63-20F1-4EFE-A859-3611B92DB1A5}"/>
                  </a:ext>
                </a:extLst>
              </p:cNvPr>
              <p:cNvSpPr>
                <a:spLocks/>
              </p:cNvSpPr>
              <p:nvPr/>
            </p:nvSpPr>
            <p:spPr bwMode="auto">
              <a:xfrm>
                <a:off x="2963" y="1598"/>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09" name="Rectangle 1502">
                <a:extLst>
                  <a:ext uri="{FF2B5EF4-FFF2-40B4-BE49-F238E27FC236}">
                    <a16:creationId xmlns:a16="http://schemas.microsoft.com/office/drawing/2014/main" id="{0F48CE2D-2231-49E8-9215-203C2BB4A785}"/>
                  </a:ext>
                </a:extLst>
              </p:cNvPr>
              <p:cNvSpPr>
                <a:spLocks noChangeArrowheads="1"/>
              </p:cNvSpPr>
              <p:nvPr/>
            </p:nvSpPr>
            <p:spPr bwMode="auto">
              <a:xfrm>
                <a:off x="2999" y="1598"/>
                <a:ext cx="5" cy="39"/>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0" name="Freeform 1503">
                <a:extLst>
                  <a:ext uri="{FF2B5EF4-FFF2-40B4-BE49-F238E27FC236}">
                    <a16:creationId xmlns:a16="http://schemas.microsoft.com/office/drawing/2014/main" id="{2F79373E-63D2-4479-896F-310A1582F0AC}"/>
                  </a:ext>
                </a:extLst>
              </p:cNvPr>
              <p:cNvSpPr>
                <a:spLocks/>
              </p:cNvSpPr>
              <p:nvPr/>
            </p:nvSpPr>
            <p:spPr bwMode="auto">
              <a:xfrm>
                <a:off x="3009" y="1598"/>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1" name="Freeform 1504">
                <a:extLst>
                  <a:ext uri="{FF2B5EF4-FFF2-40B4-BE49-F238E27FC236}">
                    <a16:creationId xmlns:a16="http://schemas.microsoft.com/office/drawing/2014/main" id="{00B0AD0D-6F9D-4F0F-A35E-F3F84DF02F99}"/>
                  </a:ext>
                </a:extLst>
              </p:cNvPr>
              <p:cNvSpPr>
                <a:spLocks/>
              </p:cNvSpPr>
              <p:nvPr/>
            </p:nvSpPr>
            <p:spPr bwMode="auto">
              <a:xfrm>
                <a:off x="3045" y="1598"/>
                <a:ext cx="24" cy="39"/>
              </a:xfrm>
              <a:custGeom>
                <a:avLst/>
                <a:gdLst>
                  <a:gd name="T0" fmla="*/ 0 w 51"/>
                  <a:gd name="T1" fmla="*/ 0 h 81"/>
                  <a:gd name="T2" fmla="*/ 11 w 51"/>
                  <a:gd name="T3" fmla="*/ 0 h 81"/>
                  <a:gd name="T4" fmla="*/ 11 w 51"/>
                  <a:gd name="T5" fmla="*/ 72 h 81"/>
                  <a:gd name="T6" fmla="*/ 51 w 51"/>
                  <a:gd name="T7" fmla="*/ 72 h 81"/>
                  <a:gd name="T8" fmla="*/ 51 w 51"/>
                  <a:gd name="T9" fmla="*/ 81 h 81"/>
                  <a:gd name="T10" fmla="*/ 0 w 51"/>
                  <a:gd name="T11" fmla="*/ 81 h 81"/>
                  <a:gd name="T12" fmla="*/ 0 w 5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51" h="81">
                    <a:moveTo>
                      <a:pt x="0" y="0"/>
                    </a:moveTo>
                    <a:lnTo>
                      <a:pt x="11" y="0"/>
                    </a:lnTo>
                    <a:lnTo>
                      <a:pt x="11" y="72"/>
                    </a:lnTo>
                    <a:lnTo>
                      <a:pt x="51" y="72"/>
                    </a:lnTo>
                    <a:lnTo>
                      <a:pt x="5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2" name="Freeform 1505">
                <a:extLst>
                  <a:ext uri="{FF2B5EF4-FFF2-40B4-BE49-F238E27FC236}">
                    <a16:creationId xmlns:a16="http://schemas.microsoft.com/office/drawing/2014/main" id="{6E5652E8-4418-499A-91A4-24C804176717}"/>
                  </a:ext>
                </a:extLst>
              </p:cNvPr>
              <p:cNvSpPr>
                <a:spLocks/>
              </p:cNvSpPr>
              <p:nvPr/>
            </p:nvSpPr>
            <p:spPr bwMode="auto">
              <a:xfrm>
                <a:off x="3073"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3" name="Freeform 1506">
                <a:extLst>
                  <a:ext uri="{FF2B5EF4-FFF2-40B4-BE49-F238E27FC236}">
                    <a16:creationId xmlns:a16="http://schemas.microsoft.com/office/drawing/2014/main" id="{3CB89D42-F8C5-4AAA-A434-DFD867070E1A}"/>
                  </a:ext>
                </a:extLst>
              </p:cNvPr>
              <p:cNvSpPr>
                <a:spLocks/>
              </p:cNvSpPr>
              <p:nvPr/>
            </p:nvSpPr>
            <p:spPr bwMode="auto">
              <a:xfrm>
                <a:off x="3121" y="1598"/>
                <a:ext cx="29" cy="39"/>
              </a:xfrm>
              <a:custGeom>
                <a:avLst/>
                <a:gdLst>
                  <a:gd name="T0" fmla="*/ 0 w 61"/>
                  <a:gd name="T1" fmla="*/ 0 h 81"/>
                  <a:gd name="T2" fmla="*/ 11 w 61"/>
                  <a:gd name="T3" fmla="*/ 0 h 81"/>
                  <a:gd name="T4" fmla="*/ 11 w 61"/>
                  <a:gd name="T5" fmla="*/ 33 h 81"/>
                  <a:gd name="T6" fmla="*/ 50 w 61"/>
                  <a:gd name="T7" fmla="*/ 33 h 81"/>
                  <a:gd name="T8" fmla="*/ 50 w 61"/>
                  <a:gd name="T9" fmla="*/ 0 h 81"/>
                  <a:gd name="T10" fmla="*/ 61 w 61"/>
                  <a:gd name="T11" fmla="*/ 0 h 81"/>
                  <a:gd name="T12" fmla="*/ 61 w 61"/>
                  <a:gd name="T13" fmla="*/ 81 h 81"/>
                  <a:gd name="T14" fmla="*/ 50 w 61"/>
                  <a:gd name="T15" fmla="*/ 81 h 81"/>
                  <a:gd name="T16" fmla="*/ 50 w 61"/>
                  <a:gd name="T17" fmla="*/ 43 h 81"/>
                  <a:gd name="T18" fmla="*/ 11 w 61"/>
                  <a:gd name="T19" fmla="*/ 43 h 81"/>
                  <a:gd name="T20" fmla="*/ 11 w 61"/>
                  <a:gd name="T21" fmla="*/ 81 h 81"/>
                  <a:gd name="T22" fmla="*/ 0 w 61"/>
                  <a:gd name="T23" fmla="*/ 81 h 81"/>
                  <a:gd name="T24" fmla="*/ 0 w 61"/>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1">
                    <a:moveTo>
                      <a:pt x="0" y="0"/>
                    </a:moveTo>
                    <a:lnTo>
                      <a:pt x="11" y="0"/>
                    </a:lnTo>
                    <a:lnTo>
                      <a:pt x="11" y="33"/>
                    </a:lnTo>
                    <a:lnTo>
                      <a:pt x="50" y="33"/>
                    </a:lnTo>
                    <a:lnTo>
                      <a:pt x="50" y="0"/>
                    </a:lnTo>
                    <a:lnTo>
                      <a:pt x="61" y="0"/>
                    </a:lnTo>
                    <a:lnTo>
                      <a:pt x="61" y="81"/>
                    </a:lnTo>
                    <a:lnTo>
                      <a:pt x="50" y="81"/>
                    </a:lnTo>
                    <a:lnTo>
                      <a:pt x="50" y="43"/>
                    </a:lnTo>
                    <a:lnTo>
                      <a:pt x="11" y="43"/>
                    </a:lnTo>
                    <a:lnTo>
                      <a:pt x="1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4" name="Freeform 1507">
                <a:extLst>
                  <a:ext uri="{FF2B5EF4-FFF2-40B4-BE49-F238E27FC236}">
                    <a16:creationId xmlns:a16="http://schemas.microsoft.com/office/drawing/2014/main" id="{13AA8F50-B29F-4420-9D24-0636473B6C3F}"/>
                  </a:ext>
                </a:extLst>
              </p:cNvPr>
              <p:cNvSpPr>
                <a:spLocks/>
              </p:cNvSpPr>
              <p:nvPr/>
            </p:nvSpPr>
            <p:spPr bwMode="auto">
              <a:xfrm>
                <a:off x="3159"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49 w 52"/>
                  <a:gd name="T11" fmla="*/ 33 h 81"/>
                  <a:gd name="T12" fmla="*/ 49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49" y="33"/>
                    </a:lnTo>
                    <a:lnTo>
                      <a:pt x="49"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5" name="Freeform 1508">
                <a:extLst>
                  <a:ext uri="{FF2B5EF4-FFF2-40B4-BE49-F238E27FC236}">
                    <a16:creationId xmlns:a16="http://schemas.microsoft.com/office/drawing/2014/main" id="{A4232000-79B0-42F1-9FC9-80CFFA793C49}"/>
                  </a:ext>
                </a:extLst>
              </p:cNvPr>
              <p:cNvSpPr>
                <a:spLocks noEditPoints="1"/>
              </p:cNvSpPr>
              <p:nvPr/>
            </p:nvSpPr>
            <p:spPr bwMode="auto">
              <a:xfrm>
                <a:off x="3192" y="1598"/>
                <a:ext cx="30" cy="39"/>
              </a:xfrm>
              <a:custGeom>
                <a:avLst/>
                <a:gdLst>
                  <a:gd name="T0" fmla="*/ 39 w 63"/>
                  <a:gd name="T1" fmla="*/ 43 h 81"/>
                  <a:gd name="T2" fmla="*/ 45 w 63"/>
                  <a:gd name="T3" fmla="*/ 48 h 81"/>
                  <a:gd name="T4" fmla="*/ 52 w 63"/>
                  <a:gd name="T5" fmla="*/ 59 h 81"/>
                  <a:gd name="T6" fmla="*/ 63 w 63"/>
                  <a:gd name="T7" fmla="*/ 81 h 81"/>
                  <a:gd name="T8" fmla="*/ 51 w 63"/>
                  <a:gd name="T9" fmla="*/ 81 h 81"/>
                  <a:gd name="T10" fmla="*/ 41 w 63"/>
                  <a:gd name="T11" fmla="*/ 60 h 81"/>
                  <a:gd name="T12" fmla="*/ 33 w 63"/>
                  <a:gd name="T13" fmla="*/ 50 h 81"/>
                  <a:gd name="T14" fmla="*/ 23 w 63"/>
                  <a:gd name="T15" fmla="*/ 47 h 81"/>
                  <a:gd name="T16" fmla="*/ 11 w 63"/>
                  <a:gd name="T17" fmla="*/ 47 h 81"/>
                  <a:gd name="T18" fmla="*/ 11 w 63"/>
                  <a:gd name="T19" fmla="*/ 81 h 81"/>
                  <a:gd name="T20" fmla="*/ 0 w 63"/>
                  <a:gd name="T21" fmla="*/ 81 h 81"/>
                  <a:gd name="T22" fmla="*/ 0 w 63"/>
                  <a:gd name="T23" fmla="*/ 0 h 81"/>
                  <a:gd name="T24" fmla="*/ 25 w 63"/>
                  <a:gd name="T25" fmla="*/ 0 h 81"/>
                  <a:gd name="T26" fmla="*/ 46 w 63"/>
                  <a:gd name="T27" fmla="*/ 6 h 81"/>
                  <a:gd name="T28" fmla="*/ 52 w 63"/>
                  <a:gd name="T29" fmla="*/ 23 h 81"/>
                  <a:gd name="T30" fmla="*/ 49 w 63"/>
                  <a:gd name="T31" fmla="*/ 36 h 81"/>
                  <a:gd name="T32" fmla="*/ 39 w 63"/>
                  <a:gd name="T33" fmla="*/ 43 h 81"/>
                  <a:gd name="T34" fmla="*/ 11 w 63"/>
                  <a:gd name="T35" fmla="*/ 9 h 81"/>
                  <a:gd name="T36" fmla="*/ 11 w 63"/>
                  <a:gd name="T37" fmla="*/ 38 h 81"/>
                  <a:gd name="T38" fmla="*/ 25 w 63"/>
                  <a:gd name="T39" fmla="*/ 38 h 81"/>
                  <a:gd name="T40" fmla="*/ 37 w 63"/>
                  <a:gd name="T41" fmla="*/ 34 h 81"/>
                  <a:gd name="T42" fmla="*/ 41 w 63"/>
                  <a:gd name="T43" fmla="*/ 23 h 81"/>
                  <a:gd name="T44" fmla="*/ 37 w 63"/>
                  <a:gd name="T45" fmla="*/ 13 h 81"/>
                  <a:gd name="T46" fmla="*/ 25 w 63"/>
                  <a:gd name="T47" fmla="*/ 9 h 81"/>
                  <a:gd name="T48" fmla="*/ 11 w 63"/>
                  <a:gd name="T4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81">
                    <a:moveTo>
                      <a:pt x="39" y="43"/>
                    </a:moveTo>
                    <a:cubicBezTo>
                      <a:pt x="41" y="44"/>
                      <a:pt x="43" y="46"/>
                      <a:pt x="45" y="48"/>
                    </a:cubicBezTo>
                    <a:cubicBezTo>
                      <a:pt x="48" y="51"/>
                      <a:pt x="50" y="54"/>
                      <a:pt x="52" y="59"/>
                    </a:cubicBezTo>
                    <a:lnTo>
                      <a:pt x="63" y="81"/>
                    </a:lnTo>
                    <a:lnTo>
                      <a:pt x="51" y="81"/>
                    </a:lnTo>
                    <a:lnTo>
                      <a:pt x="41" y="60"/>
                    </a:lnTo>
                    <a:cubicBezTo>
                      <a:pt x="38" y="55"/>
                      <a:pt x="36" y="51"/>
                      <a:pt x="33" y="50"/>
                    </a:cubicBezTo>
                    <a:cubicBezTo>
                      <a:pt x="31" y="48"/>
                      <a:pt x="27" y="47"/>
                      <a:pt x="23" y="47"/>
                    </a:cubicBezTo>
                    <a:lnTo>
                      <a:pt x="11" y="47"/>
                    </a:lnTo>
                    <a:lnTo>
                      <a:pt x="11" y="81"/>
                    </a:lnTo>
                    <a:lnTo>
                      <a:pt x="0" y="81"/>
                    </a:lnTo>
                    <a:lnTo>
                      <a:pt x="0" y="0"/>
                    </a:lnTo>
                    <a:lnTo>
                      <a:pt x="25" y="0"/>
                    </a:lnTo>
                    <a:cubicBezTo>
                      <a:pt x="34" y="0"/>
                      <a:pt x="41" y="2"/>
                      <a:pt x="46" y="6"/>
                    </a:cubicBezTo>
                    <a:cubicBezTo>
                      <a:pt x="50" y="10"/>
                      <a:pt x="52" y="16"/>
                      <a:pt x="52" y="23"/>
                    </a:cubicBezTo>
                    <a:cubicBezTo>
                      <a:pt x="52" y="29"/>
                      <a:pt x="51" y="33"/>
                      <a:pt x="49" y="36"/>
                    </a:cubicBezTo>
                    <a:cubicBezTo>
                      <a:pt x="47" y="39"/>
                      <a:pt x="43" y="42"/>
                      <a:pt x="39" y="43"/>
                    </a:cubicBezTo>
                    <a:close/>
                    <a:moveTo>
                      <a:pt x="11" y="9"/>
                    </a:moveTo>
                    <a:lnTo>
                      <a:pt x="11" y="38"/>
                    </a:lnTo>
                    <a:lnTo>
                      <a:pt x="25" y="38"/>
                    </a:lnTo>
                    <a:cubicBezTo>
                      <a:pt x="30" y="38"/>
                      <a:pt x="34" y="37"/>
                      <a:pt x="37" y="34"/>
                    </a:cubicBezTo>
                    <a:cubicBezTo>
                      <a:pt x="40" y="32"/>
                      <a:pt x="41" y="28"/>
                      <a:pt x="41" y="23"/>
                    </a:cubicBezTo>
                    <a:cubicBezTo>
                      <a:pt x="41" y="19"/>
                      <a:pt x="40" y="15"/>
                      <a:pt x="37" y="13"/>
                    </a:cubicBezTo>
                    <a:cubicBezTo>
                      <a:pt x="34" y="10"/>
                      <a:pt x="30" y="9"/>
                      <a:pt x="25" y="9"/>
                    </a:cubicBezTo>
                    <a:lnTo>
                      <a:pt x="11" y="9"/>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6" name="Freeform 1509">
                <a:extLst>
                  <a:ext uri="{FF2B5EF4-FFF2-40B4-BE49-F238E27FC236}">
                    <a16:creationId xmlns:a16="http://schemas.microsoft.com/office/drawing/2014/main" id="{E0291E4C-79B4-4878-899F-B567D2136B58}"/>
                  </a:ext>
                </a:extLst>
              </p:cNvPr>
              <p:cNvSpPr>
                <a:spLocks/>
              </p:cNvSpPr>
              <p:nvPr/>
            </p:nvSpPr>
            <p:spPr bwMode="auto">
              <a:xfrm>
                <a:off x="3227"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7" name="Freeform 1510">
                <a:extLst>
                  <a:ext uri="{FF2B5EF4-FFF2-40B4-BE49-F238E27FC236}">
                    <a16:creationId xmlns:a16="http://schemas.microsoft.com/office/drawing/2014/main" id="{9986A5CB-38B9-4CA1-A7B5-374D48B9404B}"/>
                  </a:ext>
                </a:extLst>
              </p:cNvPr>
              <p:cNvSpPr>
                <a:spLocks/>
              </p:cNvSpPr>
              <p:nvPr/>
            </p:nvSpPr>
            <p:spPr bwMode="auto">
              <a:xfrm>
                <a:off x="2973" y="1662"/>
                <a:ext cx="19" cy="25"/>
              </a:xfrm>
              <a:custGeom>
                <a:avLst/>
                <a:gdLst>
                  <a:gd name="T0" fmla="*/ 0 w 41"/>
                  <a:gd name="T1" fmla="*/ 0 h 53"/>
                  <a:gd name="T2" fmla="*/ 7 w 41"/>
                  <a:gd name="T3" fmla="*/ 0 h 53"/>
                  <a:gd name="T4" fmla="*/ 7 w 41"/>
                  <a:gd name="T5" fmla="*/ 22 h 53"/>
                  <a:gd name="T6" fmla="*/ 33 w 41"/>
                  <a:gd name="T7" fmla="*/ 22 h 53"/>
                  <a:gd name="T8" fmla="*/ 33 w 41"/>
                  <a:gd name="T9" fmla="*/ 0 h 53"/>
                  <a:gd name="T10" fmla="*/ 41 w 41"/>
                  <a:gd name="T11" fmla="*/ 0 h 53"/>
                  <a:gd name="T12" fmla="*/ 41 w 41"/>
                  <a:gd name="T13" fmla="*/ 53 h 53"/>
                  <a:gd name="T14" fmla="*/ 33 w 41"/>
                  <a:gd name="T15" fmla="*/ 53 h 53"/>
                  <a:gd name="T16" fmla="*/ 33 w 41"/>
                  <a:gd name="T17" fmla="*/ 28 h 53"/>
                  <a:gd name="T18" fmla="*/ 7 w 41"/>
                  <a:gd name="T19" fmla="*/ 28 h 53"/>
                  <a:gd name="T20" fmla="*/ 7 w 41"/>
                  <a:gd name="T21" fmla="*/ 53 h 53"/>
                  <a:gd name="T22" fmla="*/ 0 w 41"/>
                  <a:gd name="T23" fmla="*/ 53 h 53"/>
                  <a:gd name="T24" fmla="*/ 0 w 4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3">
                    <a:moveTo>
                      <a:pt x="0" y="0"/>
                    </a:moveTo>
                    <a:lnTo>
                      <a:pt x="7" y="0"/>
                    </a:lnTo>
                    <a:lnTo>
                      <a:pt x="7" y="22"/>
                    </a:lnTo>
                    <a:lnTo>
                      <a:pt x="33" y="22"/>
                    </a:lnTo>
                    <a:lnTo>
                      <a:pt x="33" y="0"/>
                    </a:lnTo>
                    <a:lnTo>
                      <a:pt x="41" y="0"/>
                    </a:lnTo>
                    <a:lnTo>
                      <a:pt x="41" y="53"/>
                    </a:lnTo>
                    <a:lnTo>
                      <a:pt x="33" y="53"/>
                    </a:lnTo>
                    <a:lnTo>
                      <a:pt x="33" y="28"/>
                    </a:lnTo>
                    <a:lnTo>
                      <a:pt x="7" y="2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8" name="Freeform 1511">
                <a:extLst>
                  <a:ext uri="{FF2B5EF4-FFF2-40B4-BE49-F238E27FC236}">
                    <a16:creationId xmlns:a16="http://schemas.microsoft.com/office/drawing/2014/main" id="{944AF9BC-B70A-4926-8C00-61617189DC9B}"/>
                  </a:ext>
                </a:extLst>
              </p:cNvPr>
              <p:cNvSpPr>
                <a:spLocks/>
              </p:cNvSpPr>
              <p:nvPr/>
            </p:nvSpPr>
            <p:spPr bwMode="auto">
              <a:xfrm>
                <a:off x="2998" y="1662"/>
                <a:ext cx="17" cy="25"/>
              </a:xfrm>
              <a:custGeom>
                <a:avLst/>
                <a:gdLst>
                  <a:gd name="T0" fmla="*/ 0 w 35"/>
                  <a:gd name="T1" fmla="*/ 0 h 53"/>
                  <a:gd name="T2" fmla="*/ 34 w 35"/>
                  <a:gd name="T3" fmla="*/ 0 h 53"/>
                  <a:gd name="T4" fmla="*/ 34 w 35"/>
                  <a:gd name="T5" fmla="*/ 6 h 53"/>
                  <a:gd name="T6" fmla="*/ 7 w 35"/>
                  <a:gd name="T7" fmla="*/ 6 h 53"/>
                  <a:gd name="T8" fmla="*/ 7 w 35"/>
                  <a:gd name="T9" fmla="*/ 22 h 53"/>
                  <a:gd name="T10" fmla="*/ 33 w 35"/>
                  <a:gd name="T11" fmla="*/ 22 h 53"/>
                  <a:gd name="T12" fmla="*/ 33 w 35"/>
                  <a:gd name="T13" fmla="*/ 28 h 53"/>
                  <a:gd name="T14" fmla="*/ 7 w 35"/>
                  <a:gd name="T15" fmla="*/ 28 h 53"/>
                  <a:gd name="T16" fmla="*/ 7 w 35"/>
                  <a:gd name="T17" fmla="*/ 47 h 53"/>
                  <a:gd name="T18" fmla="*/ 35 w 35"/>
                  <a:gd name="T19" fmla="*/ 47 h 53"/>
                  <a:gd name="T20" fmla="*/ 35 w 35"/>
                  <a:gd name="T21" fmla="*/ 53 h 53"/>
                  <a:gd name="T22" fmla="*/ 0 w 35"/>
                  <a:gd name="T23" fmla="*/ 53 h 53"/>
                  <a:gd name="T24" fmla="*/ 0 w 3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3">
                    <a:moveTo>
                      <a:pt x="0" y="0"/>
                    </a:moveTo>
                    <a:lnTo>
                      <a:pt x="34" y="0"/>
                    </a:lnTo>
                    <a:lnTo>
                      <a:pt x="34" y="6"/>
                    </a:lnTo>
                    <a:lnTo>
                      <a:pt x="7" y="6"/>
                    </a:lnTo>
                    <a:lnTo>
                      <a:pt x="7" y="22"/>
                    </a:lnTo>
                    <a:lnTo>
                      <a:pt x="33" y="22"/>
                    </a:lnTo>
                    <a:lnTo>
                      <a:pt x="33" y="28"/>
                    </a:lnTo>
                    <a:lnTo>
                      <a:pt x="7" y="28"/>
                    </a:lnTo>
                    <a:lnTo>
                      <a:pt x="7" y="47"/>
                    </a:lnTo>
                    <a:lnTo>
                      <a:pt x="35" y="47"/>
                    </a:lnTo>
                    <a:lnTo>
                      <a:pt x="35"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19" name="Freeform 1512">
                <a:extLst>
                  <a:ext uri="{FF2B5EF4-FFF2-40B4-BE49-F238E27FC236}">
                    <a16:creationId xmlns:a16="http://schemas.microsoft.com/office/drawing/2014/main" id="{5D3DA1B3-86AA-48CF-80A2-C1A26643F64D}"/>
                  </a:ext>
                </a:extLst>
              </p:cNvPr>
              <p:cNvSpPr>
                <a:spLocks noEditPoints="1"/>
              </p:cNvSpPr>
              <p:nvPr/>
            </p:nvSpPr>
            <p:spPr bwMode="auto">
              <a:xfrm>
                <a:off x="3016" y="1662"/>
                <a:ext cx="24" cy="25"/>
              </a:xfrm>
              <a:custGeom>
                <a:avLst/>
                <a:gdLst>
                  <a:gd name="T0" fmla="*/ 24 w 49"/>
                  <a:gd name="T1" fmla="*/ 7 h 53"/>
                  <a:gd name="T2" fmla="*/ 15 w 49"/>
                  <a:gd name="T3" fmla="*/ 33 h 53"/>
                  <a:gd name="T4" fmla="*/ 34 w 49"/>
                  <a:gd name="T5" fmla="*/ 33 h 53"/>
                  <a:gd name="T6" fmla="*/ 24 w 49"/>
                  <a:gd name="T7" fmla="*/ 7 h 53"/>
                  <a:gd name="T8" fmla="*/ 20 w 49"/>
                  <a:gd name="T9" fmla="*/ 0 h 53"/>
                  <a:gd name="T10" fmla="*/ 29 w 49"/>
                  <a:gd name="T11" fmla="*/ 0 h 53"/>
                  <a:gd name="T12" fmla="*/ 49 w 49"/>
                  <a:gd name="T13" fmla="*/ 53 h 53"/>
                  <a:gd name="T14" fmla="*/ 41 w 49"/>
                  <a:gd name="T15" fmla="*/ 53 h 53"/>
                  <a:gd name="T16" fmla="*/ 37 w 49"/>
                  <a:gd name="T17" fmla="*/ 39 h 53"/>
                  <a:gd name="T18" fmla="*/ 12 w 49"/>
                  <a:gd name="T19" fmla="*/ 39 h 53"/>
                  <a:gd name="T20" fmla="*/ 8 w 49"/>
                  <a:gd name="T21" fmla="*/ 53 h 53"/>
                  <a:gd name="T22" fmla="*/ 0 w 49"/>
                  <a:gd name="T23" fmla="*/ 53 h 53"/>
                  <a:gd name="T24" fmla="*/ 20 w 4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3">
                    <a:moveTo>
                      <a:pt x="24" y="7"/>
                    </a:moveTo>
                    <a:lnTo>
                      <a:pt x="15" y="33"/>
                    </a:lnTo>
                    <a:lnTo>
                      <a:pt x="34" y="33"/>
                    </a:lnTo>
                    <a:lnTo>
                      <a:pt x="24" y="7"/>
                    </a:lnTo>
                    <a:close/>
                    <a:moveTo>
                      <a:pt x="20" y="0"/>
                    </a:moveTo>
                    <a:lnTo>
                      <a:pt x="29" y="0"/>
                    </a:lnTo>
                    <a:lnTo>
                      <a:pt x="49" y="53"/>
                    </a:lnTo>
                    <a:lnTo>
                      <a:pt x="41" y="53"/>
                    </a:lnTo>
                    <a:lnTo>
                      <a:pt x="37" y="39"/>
                    </a:lnTo>
                    <a:lnTo>
                      <a:pt x="12" y="39"/>
                    </a:lnTo>
                    <a:lnTo>
                      <a:pt x="8" y="53"/>
                    </a:lnTo>
                    <a:lnTo>
                      <a:pt x="0" y="53"/>
                    </a:lnTo>
                    <a:lnTo>
                      <a:pt x="2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0" name="Freeform 1513">
                <a:extLst>
                  <a:ext uri="{FF2B5EF4-FFF2-40B4-BE49-F238E27FC236}">
                    <a16:creationId xmlns:a16="http://schemas.microsoft.com/office/drawing/2014/main" id="{A9A7937E-6B0D-494F-9BE2-A68DB1A17A69}"/>
                  </a:ext>
                </a:extLst>
              </p:cNvPr>
              <p:cNvSpPr>
                <a:spLocks noEditPoints="1"/>
              </p:cNvSpPr>
              <p:nvPr/>
            </p:nvSpPr>
            <p:spPr bwMode="auto">
              <a:xfrm>
                <a:off x="3044" y="1662"/>
                <a:ext cx="22" cy="25"/>
              </a:xfrm>
              <a:custGeom>
                <a:avLst/>
                <a:gdLst>
                  <a:gd name="T0" fmla="*/ 7 w 45"/>
                  <a:gd name="T1" fmla="*/ 6 h 53"/>
                  <a:gd name="T2" fmla="*/ 7 w 45"/>
                  <a:gd name="T3" fmla="*/ 47 h 53"/>
                  <a:gd name="T4" fmla="*/ 16 w 45"/>
                  <a:gd name="T5" fmla="*/ 47 h 53"/>
                  <a:gd name="T6" fmla="*/ 32 w 45"/>
                  <a:gd name="T7" fmla="*/ 42 h 53"/>
                  <a:gd name="T8" fmla="*/ 37 w 45"/>
                  <a:gd name="T9" fmla="*/ 26 h 53"/>
                  <a:gd name="T10" fmla="*/ 32 w 45"/>
                  <a:gd name="T11" fmla="*/ 11 h 53"/>
                  <a:gd name="T12" fmla="*/ 16 w 45"/>
                  <a:gd name="T13" fmla="*/ 6 h 53"/>
                  <a:gd name="T14" fmla="*/ 7 w 45"/>
                  <a:gd name="T15" fmla="*/ 6 h 53"/>
                  <a:gd name="T16" fmla="*/ 0 w 45"/>
                  <a:gd name="T17" fmla="*/ 0 h 53"/>
                  <a:gd name="T18" fmla="*/ 15 w 45"/>
                  <a:gd name="T19" fmla="*/ 0 h 53"/>
                  <a:gd name="T20" fmla="*/ 38 w 45"/>
                  <a:gd name="T21" fmla="*/ 6 h 53"/>
                  <a:gd name="T22" fmla="*/ 45 w 45"/>
                  <a:gd name="T23" fmla="*/ 26 h 53"/>
                  <a:gd name="T24" fmla="*/ 38 w 45"/>
                  <a:gd name="T25" fmla="*/ 47 h 53"/>
                  <a:gd name="T26" fmla="*/ 15 w 45"/>
                  <a:gd name="T27" fmla="*/ 53 h 53"/>
                  <a:gd name="T28" fmla="*/ 0 w 45"/>
                  <a:gd name="T29" fmla="*/ 53 h 53"/>
                  <a:gd name="T30" fmla="*/ 0 w 45"/>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3">
                    <a:moveTo>
                      <a:pt x="7" y="6"/>
                    </a:moveTo>
                    <a:lnTo>
                      <a:pt x="7" y="47"/>
                    </a:lnTo>
                    <a:lnTo>
                      <a:pt x="16" y="47"/>
                    </a:lnTo>
                    <a:cubicBezTo>
                      <a:pt x="23" y="47"/>
                      <a:pt x="29" y="46"/>
                      <a:pt x="32" y="42"/>
                    </a:cubicBezTo>
                    <a:cubicBezTo>
                      <a:pt x="35" y="39"/>
                      <a:pt x="37" y="34"/>
                      <a:pt x="37" y="26"/>
                    </a:cubicBezTo>
                    <a:cubicBezTo>
                      <a:pt x="37" y="19"/>
                      <a:pt x="35" y="14"/>
                      <a:pt x="32" y="11"/>
                    </a:cubicBezTo>
                    <a:cubicBezTo>
                      <a:pt x="29" y="7"/>
                      <a:pt x="23" y="6"/>
                      <a:pt x="16" y="6"/>
                    </a:cubicBezTo>
                    <a:lnTo>
                      <a:pt x="7" y="6"/>
                    </a:lnTo>
                    <a:close/>
                    <a:moveTo>
                      <a:pt x="0" y="0"/>
                    </a:moveTo>
                    <a:lnTo>
                      <a:pt x="15" y="0"/>
                    </a:lnTo>
                    <a:cubicBezTo>
                      <a:pt x="25" y="0"/>
                      <a:pt x="33" y="2"/>
                      <a:pt x="38" y="6"/>
                    </a:cubicBezTo>
                    <a:cubicBezTo>
                      <a:pt x="42" y="10"/>
                      <a:pt x="45" y="17"/>
                      <a:pt x="45" y="26"/>
                    </a:cubicBezTo>
                    <a:cubicBezTo>
                      <a:pt x="45" y="36"/>
                      <a:pt x="42" y="42"/>
                      <a:pt x="38" y="47"/>
                    </a:cubicBezTo>
                    <a:cubicBezTo>
                      <a:pt x="33" y="51"/>
                      <a:pt x="25" y="53"/>
                      <a:pt x="15" y="53"/>
                    </a:cubicBez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1" name="Freeform 1514">
                <a:extLst>
                  <a:ext uri="{FF2B5EF4-FFF2-40B4-BE49-F238E27FC236}">
                    <a16:creationId xmlns:a16="http://schemas.microsoft.com/office/drawing/2014/main" id="{B673B613-5CD8-4E68-90EC-3D43C1510B21}"/>
                  </a:ext>
                </a:extLst>
              </p:cNvPr>
              <p:cNvSpPr>
                <a:spLocks/>
              </p:cNvSpPr>
              <p:nvPr/>
            </p:nvSpPr>
            <p:spPr bwMode="auto">
              <a:xfrm>
                <a:off x="3070" y="1662"/>
                <a:ext cx="16" cy="25"/>
              </a:xfrm>
              <a:custGeom>
                <a:avLst/>
                <a:gdLst>
                  <a:gd name="T0" fmla="*/ 0 w 33"/>
                  <a:gd name="T1" fmla="*/ 0 h 53"/>
                  <a:gd name="T2" fmla="*/ 7 w 33"/>
                  <a:gd name="T3" fmla="*/ 0 h 53"/>
                  <a:gd name="T4" fmla="*/ 7 w 33"/>
                  <a:gd name="T5" fmla="*/ 47 h 53"/>
                  <a:gd name="T6" fmla="*/ 33 w 33"/>
                  <a:gd name="T7" fmla="*/ 47 h 53"/>
                  <a:gd name="T8" fmla="*/ 33 w 33"/>
                  <a:gd name="T9" fmla="*/ 53 h 53"/>
                  <a:gd name="T10" fmla="*/ 0 w 33"/>
                  <a:gd name="T11" fmla="*/ 53 h 53"/>
                  <a:gd name="T12" fmla="*/ 0 w 3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3" h="53">
                    <a:moveTo>
                      <a:pt x="0" y="0"/>
                    </a:moveTo>
                    <a:lnTo>
                      <a:pt x="7" y="0"/>
                    </a:lnTo>
                    <a:lnTo>
                      <a:pt x="7" y="47"/>
                    </a:lnTo>
                    <a:lnTo>
                      <a:pt x="33" y="47"/>
                    </a:lnTo>
                    <a:lnTo>
                      <a:pt x="33"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2" name="Rectangle 1515">
                <a:extLst>
                  <a:ext uri="{FF2B5EF4-FFF2-40B4-BE49-F238E27FC236}">
                    <a16:creationId xmlns:a16="http://schemas.microsoft.com/office/drawing/2014/main" id="{B9DC75A4-80AD-4A63-9C78-B7F50520FEB9}"/>
                  </a:ext>
                </a:extLst>
              </p:cNvPr>
              <p:cNvSpPr>
                <a:spLocks noChangeArrowheads="1"/>
              </p:cNvSpPr>
              <p:nvPr/>
            </p:nvSpPr>
            <p:spPr bwMode="auto">
              <a:xfrm>
                <a:off x="3089" y="1662"/>
                <a:ext cx="4" cy="25"/>
              </a:xfrm>
              <a:prstGeom prst="rect">
                <a:avLst/>
              </a:prstGeom>
              <a:solidFill>
                <a:srgbClr val="8993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3" name="Freeform 1516">
                <a:extLst>
                  <a:ext uri="{FF2B5EF4-FFF2-40B4-BE49-F238E27FC236}">
                    <a16:creationId xmlns:a16="http://schemas.microsoft.com/office/drawing/2014/main" id="{08A55847-EB4D-4F6E-8F61-665C602FCF32}"/>
                  </a:ext>
                </a:extLst>
              </p:cNvPr>
              <p:cNvSpPr>
                <a:spLocks/>
              </p:cNvSpPr>
              <p:nvPr/>
            </p:nvSpPr>
            <p:spPr bwMode="auto">
              <a:xfrm>
                <a:off x="3099" y="1662"/>
                <a:ext cx="20" cy="25"/>
              </a:xfrm>
              <a:custGeom>
                <a:avLst/>
                <a:gdLst>
                  <a:gd name="T0" fmla="*/ 0 w 41"/>
                  <a:gd name="T1" fmla="*/ 0 h 53"/>
                  <a:gd name="T2" fmla="*/ 10 w 41"/>
                  <a:gd name="T3" fmla="*/ 0 h 53"/>
                  <a:gd name="T4" fmla="*/ 34 w 41"/>
                  <a:gd name="T5" fmla="*/ 44 h 53"/>
                  <a:gd name="T6" fmla="*/ 34 w 41"/>
                  <a:gd name="T7" fmla="*/ 0 h 53"/>
                  <a:gd name="T8" fmla="*/ 41 w 41"/>
                  <a:gd name="T9" fmla="*/ 0 h 53"/>
                  <a:gd name="T10" fmla="*/ 41 w 41"/>
                  <a:gd name="T11" fmla="*/ 53 h 53"/>
                  <a:gd name="T12" fmla="*/ 31 w 41"/>
                  <a:gd name="T13" fmla="*/ 53 h 53"/>
                  <a:gd name="T14" fmla="*/ 7 w 41"/>
                  <a:gd name="T15" fmla="*/ 8 h 53"/>
                  <a:gd name="T16" fmla="*/ 7 w 41"/>
                  <a:gd name="T17" fmla="*/ 53 h 53"/>
                  <a:gd name="T18" fmla="*/ 0 w 41"/>
                  <a:gd name="T19" fmla="*/ 53 h 53"/>
                  <a:gd name="T20" fmla="*/ 0 w 41"/>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3">
                    <a:moveTo>
                      <a:pt x="0" y="0"/>
                    </a:moveTo>
                    <a:lnTo>
                      <a:pt x="10" y="0"/>
                    </a:lnTo>
                    <a:lnTo>
                      <a:pt x="34" y="44"/>
                    </a:lnTo>
                    <a:lnTo>
                      <a:pt x="34" y="0"/>
                    </a:lnTo>
                    <a:lnTo>
                      <a:pt x="41" y="0"/>
                    </a:lnTo>
                    <a:lnTo>
                      <a:pt x="41" y="53"/>
                    </a:lnTo>
                    <a:lnTo>
                      <a:pt x="31" y="53"/>
                    </a:lnTo>
                    <a:lnTo>
                      <a:pt x="7" y="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4" name="Freeform 1517">
                <a:extLst>
                  <a:ext uri="{FF2B5EF4-FFF2-40B4-BE49-F238E27FC236}">
                    <a16:creationId xmlns:a16="http://schemas.microsoft.com/office/drawing/2014/main" id="{8C0F3F6B-3FBC-4EFE-8534-0F0F82F9DE08}"/>
                  </a:ext>
                </a:extLst>
              </p:cNvPr>
              <p:cNvSpPr>
                <a:spLocks/>
              </p:cNvSpPr>
              <p:nvPr/>
            </p:nvSpPr>
            <p:spPr bwMode="auto">
              <a:xfrm>
                <a:off x="3126" y="1662"/>
                <a:ext cx="16" cy="25"/>
              </a:xfrm>
              <a:custGeom>
                <a:avLst/>
                <a:gdLst>
                  <a:gd name="T0" fmla="*/ 0 w 34"/>
                  <a:gd name="T1" fmla="*/ 0 h 53"/>
                  <a:gd name="T2" fmla="*/ 34 w 34"/>
                  <a:gd name="T3" fmla="*/ 0 h 53"/>
                  <a:gd name="T4" fmla="*/ 34 w 34"/>
                  <a:gd name="T5" fmla="*/ 6 h 53"/>
                  <a:gd name="T6" fmla="*/ 7 w 34"/>
                  <a:gd name="T7" fmla="*/ 6 h 53"/>
                  <a:gd name="T8" fmla="*/ 7 w 34"/>
                  <a:gd name="T9" fmla="*/ 22 h 53"/>
                  <a:gd name="T10" fmla="*/ 32 w 34"/>
                  <a:gd name="T11" fmla="*/ 22 h 53"/>
                  <a:gd name="T12" fmla="*/ 32 w 34"/>
                  <a:gd name="T13" fmla="*/ 28 h 53"/>
                  <a:gd name="T14" fmla="*/ 7 w 34"/>
                  <a:gd name="T15" fmla="*/ 28 h 53"/>
                  <a:gd name="T16" fmla="*/ 7 w 34"/>
                  <a:gd name="T17" fmla="*/ 47 h 53"/>
                  <a:gd name="T18" fmla="*/ 34 w 34"/>
                  <a:gd name="T19" fmla="*/ 47 h 53"/>
                  <a:gd name="T20" fmla="*/ 34 w 34"/>
                  <a:gd name="T21" fmla="*/ 53 h 53"/>
                  <a:gd name="T22" fmla="*/ 0 w 34"/>
                  <a:gd name="T23" fmla="*/ 53 h 53"/>
                  <a:gd name="T24" fmla="*/ 0 w 3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0" y="0"/>
                    </a:moveTo>
                    <a:lnTo>
                      <a:pt x="34" y="0"/>
                    </a:lnTo>
                    <a:lnTo>
                      <a:pt x="34" y="6"/>
                    </a:lnTo>
                    <a:lnTo>
                      <a:pt x="7" y="6"/>
                    </a:lnTo>
                    <a:lnTo>
                      <a:pt x="7" y="22"/>
                    </a:lnTo>
                    <a:lnTo>
                      <a:pt x="32" y="22"/>
                    </a:lnTo>
                    <a:lnTo>
                      <a:pt x="32" y="28"/>
                    </a:lnTo>
                    <a:lnTo>
                      <a:pt x="7" y="28"/>
                    </a:lnTo>
                    <a:lnTo>
                      <a:pt x="7" y="47"/>
                    </a:lnTo>
                    <a:lnTo>
                      <a:pt x="34" y="47"/>
                    </a:lnTo>
                    <a:lnTo>
                      <a:pt x="34"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5" name="Freeform 1518">
                <a:extLst>
                  <a:ext uri="{FF2B5EF4-FFF2-40B4-BE49-F238E27FC236}">
                    <a16:creationId xmlns:a16="http://schemas.microsoft.com/office/drawing/2014/main" id="{236B7A0E-5B93-4D50-A309-3FBA025BB753}"/>
                  </a:ext>
                </a:extLst>
              </p:cNvPr>
              <p:cNvSpPr>
                <a:spLocks/>
              </p:cNvSpPr>
              <p:nvPr/>
            </p:nvSpPr>
            <p:spPr bwMode="auto">
              <a:xfrm>
                <a:off x="3157" y="1662"/>
                <a:ext cx="20" cy="25"/>
              </a:xfrm>
              <a:custGeom>
                <a:avLst/>
                <a:gdLst>
                  <a:gd name="T0" fmla="*/ 0 w 41"/>
                  <a:gd name="T1" fmla="*/ 0 h 53"/>
                  <a:gd name="T2" fmla="*/ 7 w 41"/>
                  <a:gd name="T3" fmla="*/ 0 h 53"/>
                  <a:gd name="T4" fmla="*/ 7 w 41"/>
                  <a:gd name="T5" fmla="*/ 22 h 53"/>
                  <a:gd name="T6" fmla="*/ 34 w 41"/>
                  <a:gd name="T7" fmla="*/ 22 h 53"/>
                  <a:gd name="T8" fmla="*/ 34 w 41"/>
                  <a:gd name="T9" fmla="*/ 0 h 53"/>
                  <a:gd name="T10" fmla="*/ 41 w 41"/>
                  <a:gd name="T11" fmla="*/ 0 h 53"/>
                  <a:gd name="T12" fmla="*/ 41 w 41"/>
                  <a:gd name="T13" fmla="*/ 53 h 53"/>
                  <a:gd name="T14" fmla="*/ 34 w 41"/>
                  <a:gd name="T15" fmla="*/ 53 h 53"/>
                  <a:gd name="T16" fmla="*/ 34 w 41"/>
                  <a:gd name="T17" fmla="*/ 28 h 53"/>
                  <a:gd name="T18" fmla="*/ 7 w 41"/>
                  <a:gd name="T19" fmla="*/ 28 h 53"/>
                  <a:gd name="T20" fmla="*/ 7 w 41"/>
                  <a:gd name="T21" fmla="*/ 53 h 53"/>
                  <a:gd name="T22" fmla="*/ 0 w 41"/>
                  <a:gd name="T23" fmla="*/ 53 h 53"/>
                  <a:gd name="T24" fmla="*/ 0 w 4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3">
                    <a:moveTo>
                      <a:pt x="0" y="0"/>
                    </a:moveTo>
                    <a:lnTo>
                      <a:pt x="7" y="0"/>
                    </a:lnTo>
                    <a:lnTo>
                      <a:pt x="7" y="22"/>
                    </a:lnTo>
                    <a:lnTo>
                      <a:pt x="34" y="22"/>
                    </a:lnTo>
                    <a:lnTo>
                      <a:pt x="34" y="0"/>
                    </a:lnTo>
                    <a:lnTo>
                      <a:pt x="41" y="0"/>
                    </a:lnTo>
                    <a:lnTo>
                      <a:pt x="41" y="53"/>
                    </a:lnTo>
                    <a:lnTo>
                      <a:pt x="34" y="53"/>
                    </a:lnTo>
                    <a:lnTo>
                      <a:pt x="34" y="28"/>
                    </a:lnTo>
                    <a:lnTo>
                      <a:pt x="7" y="2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6" name="Freeform 1519">
                <a:extLst>
                  <a:ext uri="{FF2B5EF4-FFF2-40B4-BE49-F238E27FC236}">
                    <a16:creationId xmlns:a16="http://schemas.microsoft.com/office/drawing/2014/main" id="{5328F9DD-B671-4C35-BA29-737EB4757782}"/>
                  </a:ext>
                </a:extLst>
              </p:cNvPr>
              <p:cNvSpPr>
                <a:spLocks/>
              </p:cNvSpPr>
              <p:nvPr/>
            </p:nvSpPr>
            <p:spPr bwMode="auto">
              <a:xfrm>
                <a:off x="3182" y="1662"/>
                <a:ext cx="17" cy="25"/>
              </a:xfrm>
              <a:custGeom>
                <a:avLst/>
                <a:gdLst>
                  <a:gd name="T0" fmla="*/ 0 w 35"/>
                  <a:gd name="T1" fmla="*/ 0 h 53"/>
                  <a:gd name="T2" fmla="*/ 34 w 35"/>
                  <a:gd name="T3" fmla="*/ 0 h 53"/>
                  <a:gd name="T4" fmla="*/ 34 w 35"/>
                  <a:gd name="T5" fmla="*/ 6 h 53"/>
                  <a:gd name="T6" fmla="*/ 7 w 35"/>
                  <a:gd name="T7" fmla="*/ 6 h 53"/>
                  <a:gd name="T8" fmla="*/ 7 w 35"/>
                  <a:gd name="T9" fmla="*/ 22 h 53"/>
                  <a:gd name="T10" fmla="*/ 33 w 35"/>
                  <a:gd name="T11" fmla="*/ 22 h 53"/>
                  <a:gd name="T12" fmla="*/ 33 w 35"/>
                  <a:gd name="T13" fmla="*/ 28 h 53"/>
                  <a:gd name="T14" fmla="*/ 7 w 35"/>
                  <a:gd name="T15" fmla="*/ 28 h 53"/>
                  <a:gd name="T16" fmla="*/ 7 w 35"/>
                  <a:gd name="T17" fmla="*/ 47 h 53"/>
                  <a:gd name="T18" fmla="*/ 35 w 35"/>
                  <a:gd name="T19" fmla="*/ 47 h 53"/>
                  <a:gd name="T20" fmla="*/ 35 w 35"/>
                  <a:gd name="T21" fmla="*/ 53 h 53"/>
                  <a:gd name="T22" fmla="*/ 0 w 35"/>
                  <a:gd name="T23" fmla="*/ 53 h 53"/>
                  <a:gd name="T24" fmla="*/ 0 w 3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3">
                    <a:moveTo>
                      <a:pt x="0" y="0"/>
                    </a:moveTo>
                    <a:lnTo>
                      <a:pt x="34" y="0"/>
                    </a:lnTo>
                    <a:lnTo>
                      <a:pt x="34" y="6"/>
                    </a:lnTo>
                    <a:lnTo>
                      <a:pt x="7" y="6"/>
                    </a:lnTo>
                    <a:lnTo>
                      <a:pt x="7" y="22"/>
                    </a:lnTo>
                    <a:lnTo>
                      <a:pt x="33" y="22"/>
                    </a:lnTo>
                    <a:lnTo>
                      <a:pt x="33" y="28"/>
                    </a:lnTo>
                    <a:lnTo>
                      <a:pt x="7" y="28"/>
                    </a:lnTo>
                    <a:lnTo>
                      <a:pt x="7" y="47"/>
                    </a:lnTo>
                    <a:lnTo>
                      <a:pt x="35" y="47"/>
                    </a:lnTo>
                    <a:lnTo>
                      <a:pt x="35"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7" name="Freeform 1520">
                <a:extLst>
                  <a:ext uri="{FF2B5EF4-FFF2-40B4-BE49-F238E27FC236}">
                    <a16:creationId xmlns:a16="http://schemas.microsoft.com/office/drawing/2014/main" id="{BF82C760-EFCD-4BEE-90F2-95DBB5EA54B6}"/>
                  </a:ext>
                </a:extLst>
              </p:cNvPr>
              <p:cNvSpPr>
                <a:spLocks noEditPoints="1"/>
              </p:cNvSpPr>
              <p:nvPr/>
            </p:nvSpPr>
            <p:spPr bwMode="auto">
              <a:xfrm>
                <a:off x="3204" y="1662"/>
                <a:ext cx="20" cy="25"/>
              </a:xfrm>
              <a:custGeom>
                <a:avLst/>
                <a:gdLst>
                  <a:gd name="T0" fmla="*/ 25 w 42"/>
                  <a:gd name="T1" fmla="*/ 28 h 53"/>
                  <a:gd name="T2" fmla="*/ 30 w 42"/>
                  <a:gd name="T3" fmla="*/ 31 h 53"/>
                  <a:gd name="T4" fmla="*/ 34 w 42"/>
                  <a:gd name="T5" fmla="*/ 39 h 53"/>
                  <a:gd name="T6" fmla="*/ 42 w 42"/>
                  <a:gd name="T7" fmla="*/ 53 h 53"/>
                  <a:gd name="T8" fmla="*/ 34 w 42"/>
                  <a:gd name="T9" fmla="*/ 53 h 53"/>
                  <a:gd name="T10" fmla="*/ 27 w 42"/>
                  <a:gd name="T11" fmla="*/ 39 h 53"/>
                  <a:gd name="T12" fmla="*/ 22 w 42"/>
                  <a:gd name="T13" fmla="*/ 32 h 53"/>
                  <a:gd name="T14" fmla="*/ 15 w 42"/>
                  <a:gd name="T15" fmla="*/ 31 h 53"/>
                  <a:gd name="T16" fmla="*/ 7 w 42"/>
                  <a:gd name="T17" fmla="*/ 31 h 53"/>
                  <a:gd name="T18" fmla="*/ 7 w 42"/>
                  <a:gd name="T19" fmla="*/ 53 h 53"/>
                  <a:gd name="T20" fmla="*/ 0 w 42"/>
                  <a:gd name="T21" fmla="*/ 53 h 53"/>
                  <a:gd name="T22" fmla="*/ 0 w 42"/>
                  <a:gd name="T23" fmla="*/ 0 h 53"/>
                  <a:gd name="T24" fmla="*/ 16 w 42"/>
                  <a:gd name="T25" fmla="*/ 0 h 53"/>
                  <a:gd name="T26" fmla="*/ 30 w 42"/>
                  <a:gd name="T27" fmla="*/ 3 h 53"/>
                  <a:gd name="T28" fmla="*/ 34 w 42"/>
                  <a:gd name="T29" fmla="*/ 15 h 53"/>
                  <a:gd name="T30" fmla="*/ 32 w 42"/>
                  <a:gd name="T31" fmla="*/ 23 h 53"/>
                  <a:gd name="T32" fmla="*/ 25 w 42"/>
                  <a:gd name="T33" fmla="*/ 28 h 53"/>
                  <a:gd name="T34" fmla="*/ 7 w 42"/>
                  <a:gd name="T35" fmla="*/ 6 h 53"/>
                  <a:gd name="T36" fmla="*/ 7 w 42"/>
                  <a:gd name="T37" fmla="*/ 25 h 53"/>
                  <a:gd name="T38" fmla="*/ 16 w 42"/>
                  <a:gd name="T39" fmla="*/ 25 h 53"/>
                  <a:gd name="T40" fmla="*/ 24 w 42"/>
                  <a:gd name="T41" fmla="*/ 22 h 53"/>
                  <a:gd name="T42" fmla="*/ 27 w 42"/>
                  <a:gd name="T43" fmla="*/ 15 h 53"/>
                  <a:gd name="T44" fmla="*/ 24 w 42"/>
                  <a:gd name="T45" fmla="*/ 8 h 53"/>
                  <a:gd name="T46" fmla="*/ 16 w 42"/>
                  <a:gd name="T47" fmla="*/ 6 h 53"/>
                  <a:gd name="T48" fmla="*/ 7 w 42"/>
                  <a:gd name="T49"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3">
                    <a:moveTo>
                      <a:pt x="25" y="28"/>
                    </a:moveTo>
                    <a:cubicBezTo>
                      <a:pt x="27" y="29"/>
                      <a:pt x="28" y="30"/>
                      <a:pt x="30" y="31"/>
                    </a:cubicBezTo>
                    <a:cubicBezTo>
                      <a:pt x="31" y="33"/>
                      <a:pt x="33" y="36"/>
                      <a:pt x="34" y="39"/>
                    </a:cubicBezTo>
                    <a:lnTo>
                      <a:pt x="42" y="53"/>
                    </a:lnTo>
                    <a:lnTo>
                      <a:pt x="34" y="53"/>
                    </a:lnTo>
                    <a:lnTo>
                      <a:pt x="27" y="39"/>
                    </a:lnTo>
                    <a:cubicBezTo>
                      <a:pt x="25" y="36"/>
                      <a:pt x="23" y="34"/>
                      <a:pt x="22" y="32"/>
                    </a:cubicBezTo>
                    <a:cubicBezTo>
                      <a:pt x="20" y="31"/>
                      <a:pt x="18" y="31"/>
                      <a:pt x="15" y="31"/>
                    </a:cubicBezTo>
                    <a:lnTo>
                      <a:pt x="7" y="31"/>
                    </a:lnTo>
                    <a:lnTo>
                      <a:pt x="7" y="53"/>
                    </a:lnTo>
                    <a:lnTo>
                      <a:pt x="0" y="53"/>
                    </a:lnTo>
                    <a:lnTo>
                      <a:pt x="0" y="0"/>
                    </a:lnTo>
                    <a:lnTo>
                      <a:pt x="16" y="0"/>
                    </a:lnTo>
                    <a:cubicBezTo>
                      <a:pt x="22" y="0"/>
                      <a:pt x="27" y="1"/>
                      <a:pt x="30" y="3"/>
                    </a:cubicBezTo>
                    <a:cubicBezTo>
                      <a:pt x="33" y="6"/>
                      <a:pt x="34" y="10"/>
                      <a:pt x="34" y="15"/>
                    </a:cubicBezTo>
                    <a:cubicBezTo>
                      <a:pt x="34" y="18"/>
                      <a:pt x="34" y="21"/>
                      <a:pt x="32" y="23"/>
                    </a:cubicBezTo>
                    <a:cubicBezTo>
                      <a:pt x="30" y="26"/>
                      <a:pt x="28" y="27"/>
                      <a:pt x="25" y="28"/>
                    </a:cubicBezTo>
                    <a:close/>
                    <a:moveTo>
                      <a:pt x="7" y="6"/>
                    </a:moveTo>
                    <a:lnTo>
                      <a:pt x="7" y="25"/>
                    </a:lnTo>
                    <a:lnTo>
                      <a:pt x="16" y="25"/>
                    </a:lnTo>
                    <a:cubicBezTo>
                      <a:pt x="20" y="25"/>
                      <a:pt x="22" y="24"/>
                      <a:pt x="24" y="22"/>
                    </a:cubicBezTo>
                    <a:cubicBezTo>
                      <a:pt x="26" y="21"/>
                      <a:pt x="27" y="18"/>
                      <a:pt x="27" y="15"/>
                    </a:cubicBezTo>
                    <a:cubicBezTo>
                      <a:pt x="27" y="12"/>
                      <a:pt x="26" y="10"/>
                      <a:pt x="24" y="8"/>
                    </a:cubicBezTo>
                    <a:cubicBezTo>
                      <a:pt x="22" y="6"/>
                      <a:pt x="20" y="6"/>
                      <a:pt x="16" y="6"/>
                    </a:cubicBezTo>
                    <a:lnTo>
                      <a:pt x="7" y="6"/>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8" name="Freeform 1521">
                <a:extLst>
                  <a:ext uri="{FF2B5EF4-FFF2-40B4-BE49-F238E27FC236}">
                    <a16:creationId xmlns:a16="http://schemas.microsoft.com/office/drawing/2014/main" id="{74378FB6-93AB-4619-A429-C1C78389C7FC}"/>
                  </a:ext>
                </a:extLst>
              </p:cNvPr>
              <p:cNvSpPr>
                <a:spLocks/>
              </p:cNvSpPr>
              <p:nvPr/>
            </p:nvSpPr>
            <p:spPr bwMode="auto">
              <a:xfrm>
                <a:off x="3228" y="1662"/>
                <a:ext cx="16" cy="25"/>
              </a:xfrm>
              <a:custGeom>
                <a:avLst/>
                <a:gdLst>
                  <a:gd name="T0" fmla="*/ 0 w 34"/>
                  <a:gd name="T1" fmla="*/ 0 h 53"/>
                  <a:gd name="T2" fmla="*/ 34 w 34"/>
                  <a:gd name="T3" fmla="*/ 0 h 53"/>
                  <a:gd name="T4" fmla="*/ 34 w 34"/>
                  <a:gd name="T5" fmla="*/ 6 h 53"/>
                  <a:gd name="T6" fmla="*/ 7 w 34"/>
                  <a:gd name="T7" fmla="*/ 6 h 53"/>
                  <a:gd name="T8" fmla="*/ 7 w 34"/>
                  <a:gd name="T9" fmla="*/ 22 h 53"/>
                  <a:gd name="T10" fmla="*/ 33 w 34"/>
                  <a:gd name="T11" fmla="*/ 22 h 53"/>
                  <a:gd name="T12" fmla="*/ 33 w 34"/>
                  <a:gd name="T13" fmla="*/ 28 h 53"/>
                  <a:gd name="T14" fmla="*/ 7 w 34"/>
                  <a:gd name="T15" fmla="*/ 28 h 53"/>
                  <a:gd name="T16" fmla="*/ 7 w 34"/>
                  <a:gd name="T17" fmla="*/ 47 h 53"/>
                  <a:gd name="T18" fmla="*/ 34 w 34"/>
                  <a:gd name="T19" fmla="*/ 47 h 53"/>
                  <a:gd name="T20" fmla="*/ 34 w 34"/>
                  <a:gd name="T21" fmla="*/ 53 h 53"/>
                  <a:gd name="T22" fmla="*/ 0 w 34"/>
                  <a:gd name="T23" fmla="*/ 53 h 53"/>
                  <a:gd name="T24" fmla="*/ 0 w 3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0" y="0"/>
                    </a:moveTo>
                    <a:lnTo>
                      <a:pt x="34" y="0"/>
                    </a:lnTo>
                    <a:lnTo>
                      <a:pt x="34" y="6"/>
                    </a:lnTo>
                    <a:lnTo>
                      <a:pt x="7" y="6"/>
                    </a:lnTo>
                    <a:lnTo>
                      <a:pt x="7" y="22"/>
                    </a:lnTo>
                    <a:lnTo>
                      <a:pt x="33" y="22"/>
                    </a:lnTo>
                    <a:lnTo>
                      <a:pt x="33" y="28"/>
                    </a:lnTo>
                    <a:lnTo>
                      <a:pt x="7" y="28"/>
                    </a:lnTo>
                    <a:lnTo>
                      <a:pt x="7" y="47"/>
                    </a:lnTo>
                    <a:lnTo>
                      <a:pt x="34" y="47"/>
                    </a:lnTo>
                    <a:lnTo>
                      <a:pt x="34"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29" name="Freeform 1522">
                <a:extLst>
                  <a:ext uri="{FF2B5EF4-FFF2-40B4-BE49-F238E27FC236}">
                    <a16:creationId xmlns:a16="http://schemas.microsoft.com/office/drawing/2014/main" id="{F3ED7D01-67BE-4812-8055-7DE92652A365}"/>
                  </a:ext>
                </a:extLst>
              </p:cNvPr>
              <p:cNvSpPr>
                <a:spLocks/>
              </p:cNvSpPr>
              <p:nvPr/>
            </p:nvSpPr>
            <p:spPr bwMode="auto">
              <a:xfrm>
                <a:off x="2976" y="1714"/>
                <a:ext cx="9" cy="14"/>
              </a:xfrm>
              <a:custGeom>
                <a:avLst/>
                <a:gdLst>
                  <a:gd name="T0" fmla="*/ 0 w 19"/>
                  <a:gd name="T1" fmla="*/ 0 h 31"/>
                  <a:gd name="T2" fmla="*/ 4 w 19"/>
                  <a:gd name="T3" fmla="*/ 0 h 31"/>
                  <a:gd name="T4" fmla="*/ 4 w 19"/>
                  <a:gd name="T5" fmla="*/ 28 h 31"/>
                  <a:gd name="T6" fmla="*/ 19 w 19"/>
                  <a:gd name="T7" fmla="*/ 28 h 31"/>
                  <a:gd name="T8" fmla="*/ 19 w 19"/>
                  <a:gd name="T9" fmla="*/ 31 h 31"/>
                  <a:gd name="T10" fmla="*/ 0 w 19"/>
                  <a:gd name="T11" fmla="*/ 31 h 31"/>
                  <a:gd name="T12" fmla="*/ 0 w 1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0" y="0"/>
                    </a:moveTo>
                    <a:lnTo>
                      <a:pt x="4" y="0"/>
                    </a:lnTo>
                    <a:lnTo>
                      <a:pt x="4" y="28"/>
                    </a:lnTo>
                    <a:lnTo>
                      <a:pt x="19" y="28"/>
                    </a:lnTo>
                    <a:lnTo>
                      <a:pt x="19" y="31"/>
                    </a:lnTo>
                    <a:lnTo>
                      <a:pt x="0" y="31"/>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0" name="Freeform 1523">
                <a:extLst>
                  <a:ext uri="{FF2B5EF4-FFF2-40B4-BE49-F238E27FC236}">
                    <a16:creationId xmlns:a16="http://schemas.microsoft.com/office/drawing/2014/main" id="{DE0DC2B0-ACD1-4A1A-A2E4-85658C156CDF}"/>
                  </a:ext>
                </a:extLst>
              </p:cNvPr>
              <p:cNvSpPr>
                <a:spLocks noEditPoints="1"/>
              </p:cNvSpPr>
              <p:nvPr/>
            </p:nvSpPr>
            <p:spPr bwMode="auto">
              <a:xfrm>
                <a:off x="2987" y="1717"/>
                <a:ext cx="11" cy="12"/>
              </a:xfrm>
              <a:custGeom>
                <a:avLst/>
                <a:gdLst>
                  <a:gd name="T0" fmla="*/ 11 w 22"/>
                  <a:gd name="T1" fmla="*/ 3 h 25"/>
                  <a:gd name="T2" fmla="*/ 6 w 22"/>
                  <a:gd name="T3" fmla="*/ 6 h 25"/>
                  <a:gd name="T4" fmla="*/ 4 w 22"/>
                  <a:gd name="T5" fmla="*/ 12 h 25"/>
                  <a:gd name="T6" fmla="*/ 6 w 22"/>
                  <a:gd name="T7" fmla="*/ 19 h 25"/>
                  <a:gd name="T8" fmla="*/ 11 w 22"/>
                  <a:gd name="T9" fmla="*/ 21 h 25"/>
                  <a:gd name="T10" fmla="*/ 16 w 22"/>
                  <a:gd name="T11" fmla="*/ 19 h 25"/>
                  <a:gd name="T12" fmla="*/ 18 w 22"/>
                  <a:gd name="T13" fmla="*/ 12 h 25"/>
                  <a:gd name="T14" fmla="*/ 16 w 22"/>
                  <a:gd name="T15" fmla="*/ 6 h 25"/>
                  <a:gd name="T16" fmla="*/ 11 w 22"/>
                  <a:gd name="T17" fmla="*/ 3 h 25"/>
                  <a:gd name="T18" fmla="*/ 11 w 22"/>
                  <a:gd name="T19" fmla="*/ 0 h 25"/>
                  <a:gd name="T20" fmla="*/ 19 w 22"/>
                  <a:gd name="T21" fmla="*/ 3 h 25"/>
                  <a:gd name="T22" fmla="*/ 22 w 22"/>
                  <a:gd name="T23" fmla="*/ 12 h 25"/>
                  <a:gd name="T24" fmla="*/ 19 w 22"/>
                  <a:gd name="T25" fmla="*/ 21 h 25"/>
                  <a:gd name="T26" fmla="*/ 11 w 22"/>
                  <a:gd name="T27" fmla="*/ 25 h 25"/>
                  <a:gd name="T28" fmla="*/ 3 w 22"/>
                  <a:gd name="T29" fmla="*/ 21 h 25"/>
                  <a:gd name="T30" fmla="*/ 0 w 22"/>
                  <a:gd name="T31" fmla="*/ 12 h 25"/>
                  <a:gd name="T32" fmla="*/ 3 w 22"/>
                  <a:gd name="T33" fmla="*/ 3 h 25"/>
                  <a:gd name="T34" fmla="*/ 11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11" y="3"/>
                    </a:moveTo>
                    <a:cubicBezTo>
                      <a:pt x="9" y="3"/>
                      <a:pt x="7" y="4"/>
                      <a:pt x="6" y="6"/>
                    </a:cubicBezTo>
                    <a:cubicBezTo>
                      <a:pt x="5" y="7"/>
                      <a:pt x="4" y="10"/>
                      <a:pt x="4" y="12"/>
                    </a:cubicBezTo>
                    <a:cubicBezTo>
                      <a:pt x="4" y="15"/>
                      <a:pt x="5" y="17"/>
                      <a:pt x="6" y="19"/>
                    </a:cubicBezTo>
                    <a:cubicBezTo>
                      <a:pt x="7" y="21"/>
                      <a:pt x="9" y="21"/>
                      <a:pt x="11" y="21"/>
                    </a:cubicBezTo>
                    <a:cubicBezTo>
                      <a:pt x="13" y="21"/>
                      <a:pt x="15" y="21"/>
                      <a:pt x="16" y="19"/>
                    </a:cubicBezTo>
                    <a:cubicBezTo>
                      <a:pt x="17" y="17"/>
                      <a:pt x="18" y="15"/>
                      <a:pt x="18" y="12"/>
                    </a:cubicBezTo>
                    <a:cubicBezTo>
                      <a:pt x="18" y="10"/>
                      <a:pt x="17" y="7"/>
                      <a:pt x="16" y="6"/>
                    </a:cubicBezTo>
                    <a:cubicBezTo>
                      <a:pt x="15" y="4"/>
                      <a:pt x="13" y="3"/>
                      <a:pt x="11" y="3"/>
                    </a:cubicBezTo>
                    <a:close/>
                    <a:moveTo>
                      <a:pt x="11" y="0"/>
                    </a:moveTo>
                    <a:cubicBezTo>
                      <a:pt x="14" y="0"/>
                      <a:pt x="17" y="1"/>
                      <a:pt x="19" y="3"/>
                    </a:cubicBezTo>
                    <a:cubicBezTo>
                      <a:pt x="21" y="6"/>
                      <a:pt x="22" y="9"/>
                      <a:pt x="22" y="12"/>
                    </a:cubicBezTo>
                    <a:cubicBezTo>
                      <a:pt x="22" y="16"/>
                      <a:pt x="21" y="19"/>
                      <a:pt x="19" y="21"/>
                    </a:cubicBezTo>
                    <a:cubicBezTo>
                      <a:pt x="17" y="24"/>
                      <a:pt x="14" y="25"/>
                      <a:pt x="11" y="25"/>
                    </a:cubicBezTo>
                    <a:cubicBezTo>
                      <a:pt x="8" y="25"/>
                      <a:pt x="5" y="24"/>
                      <a:pt x="3" y="21"/>
                    </a:cubicBezTo>
                    <a:cubicBezTo>
                      <a:pt x="1" y="19"/>
                      <a:pt x="0" y="16"/>
                      <a:pt x="0" y="12"/>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1" name="Freeform 1524">
                <a:extLst>
                  <a:ext uri="{FF2B5EF4-FFF2-40B4-BE49-F238E27FC236}">
                    <a16:creationId xmlns:a16="http://schemas.microsoft.com/office/drawing/2014/main" id="{5E66511A-23CF-42B0-AB4A-90448A8C344F}"/>
                  </a:ext>
                </a:extLst>
              </p:cNvPr>
              <p:cNvSpPr>
                <a:spLocks/>
              </p:cNvSpPr>
              <p:nvPr/>
            </p:nvSpPr>
            <p:spPr bwMode="auto">
              <a:xfrm>
                <a:off x="3001" y="1717"/>
                <a:ext cx="7" cy="11"/>
              </a:xfrm>
              <a:custGeom>
                <a:avLst/>
                <a:gdLst>
                  <a:gd name="T0" fmla="*/ 14 w 14"/>
                  <a:gd name="T1" fmla="*/ 4 h 24"/>
                  <a:gd name="T2" fmla="*/ 12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3" y="4"/>
                      <a:pt x="13" y="4"/>
                      <a:pt x="12" y="4"/>
                    </a:cubicBezTo>
                    <a:cubicBezTo>
                      <a:pt x="12" y="4"/>
                      <a:pt x="11" y="4"/>
                      <a:pt x="11" y="4"/>
                    </a:cubicBezTo>
                    <a:cubicBezTo>
                      <a:pt x="8" y="4"/>
                      <a:pt x="7" y="4"/>
                      <a:pt x="6" y="6"/>
                    </a:cubicBezTo>
                    <a:cubicBezTo>
                      <a:pt x="4" y="7"/>
                      <a:pt x="4" y="9"/>
                      <a:pt x="4" y="12"/>
                    </a:cubicBezTo>
                    <a:lnTo>
                      <a:pt x="4" y="24"/>
                    </a:lnTo>
                    <a:lnTo>
                      <a:pt x="0" y="24"/>
                    </a:lnTo>
                    <a:lnTo>
                      <a:pt x="0" y="1"/>
                    </a:lnTo>
                    <a:lnTo>
                      <a:pt x="4" y="1"/>
                    </a:lnTo>
                    <a:lnTo>
                      <a:pt x="4" y="4"/>
                    </a:lnTo>
                    <a:cubicBezTo>
                      <a:pt x="5" y="3"/>
                      <a:pt x="6" y="2"/>
                      <a:pt x="7" y="1"/>
                    </a:cubicBezTo>
                    <a:cubicBezTo>
                      <a:pt x="8" y="0"/>
                      <a:pt x="10" y="0"/>
                      <a:pt x="12" y="0"/>
                    </a:cubicBezTo>
                    <a:cubicBezTo>
                      <a:pt x="12" y="0"/>
                      <a:pt x="12" y="0"/>
                      <a:pt x="13" y="0"/>
                    </a:cubicBezTo>
                    <a:cubicBezTo>
                      <a:pt x="13" y="0"/>
                      <a:pt x="13"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2" name="Freeform 1525">
                <a:extLst>
                  <a:ext uri="{FF2B5EF4-FFF2-40B4-BE49-F238E27FC236}">
                    <a16:creationId xmlns:a16="http://schemas.microsoft.com/office/drawing/2014/main" id="{C229FAA0-C411-4F7D-9BFB-1F4154EEDA10}"/>
                  </a:ext>
                </a:extLst>
              </p:cNvPr>
              <p:cNvSpPr>
                <a:spLocks noEditPoints="1"/>
              </p:cNvSpPr>
              <p:nvPr/>
            </p:nvSpPr>
            <p:spPr bwMode="auto">
              <a:xfrm>
                <a:off x="3009" y="1717"/>
                <a:ext cx="10" cy="12"/>
              </a:xfrm>
              <a:custGeom>
                <a:avLst/>
                <a:gdLst>
                  <a:gd name="T0" fmla="*/ 21 w 21"/>
                  <a:gd name="T1" fmla="*/ 11 h 25"/>
                  <a:gd name="T2" fmla="*/ 21 w 21"/>
                  <a:gd name="T3" fmla="*/ 13 h 25"/>
                  <a:gd name="T4" fmla="*/ 4 w 21"/>
                  <a:gd name="T5" fmla="*/ 13 h 25"/>
                  <a:gd name="T6" fmla="*/ 6 w 21"/>
                  <a:gd name="T7" fmla="*/ 19 h 25"/>
                  <a:gd name="T8" fmla="*/ 12 w 21"/>
                  <a:gd name="T9" fmla="*/ 21 h 25"/>
                  <a:gd name="T10" fmla="*/ 16 w 21"/>
                  <a:gd name="T11" fmla="*/ 21 h 25"/>
                  <a:gd name="T12" fmla="*/ 20 w 21"/>
                  <a:gd name="T13" fmla="*/ 19 h 25"/>
                  <a:gd name="T14" fmla="*/ 20 w 21"/>
                  <a:gd name="T15" fmla="*/ 23 h 25"/>
                  <a:gd name="T16" fmla="*/ 16 w 21"/>
                  <a:gd name="T17" fmla="*/ 24 h 25"/>
                  <a:gd name="T18" fmla="*/ 12 w 21"/>
                  <a:gd name="T19" fmla="*/ 25 h 25"/>
                  <a:gd name="T20" fmla="*/ 3 w 21"/>
                  <a:gd name="T21" fmla="*/ 21 h 25"/>
                  <a:gd name="T22" fmla="*/ 0 w 21"/>
                  <a:gd name="T23" fmla="*/ 13 h 25"/>
                  <a:gd name="T24" fmla="*/ 3 w 21"/>
                  <a:gd name="T25" fmla="*/ 3 h 25"/>
                  <a:gd name="T26" fmla="*/ 11 w 21"/>
                  <a:gd name="T27" fmla="*/ 0 h 25"/>
                  <a:gd name="T28" fmla="*/ 18 w 21"/>
                  <a:gd name="T29" fmla="*/ 3 h 25"/>
                  <a:gd name="T30" fmla="*/ 21 w 21"/>
                  <a:gd name="T31" fmla="*/ 11 h 25"/>
                  <a:gd name="T32" fmla="*/ 17 w 21"/>
                  <a:gd name="T33" fmla="*/ 10 h 25"/>
                  <a:gd name="T34" fmla="*/ 16 w 21"/>
                  <a:gd name="T35" fmla="*/ 5 h 25"/>
                  <a:gd name="T36" fmla="*/ 11 w 21"/>
                  <a:gd name="T37" fmla="*/ 3 h 25"/>
                  <a:gd name="T38" fmla="*/ 6 w 21"/>
                  <a:gd name="T39" fmla="*/ 5 h 25"/>
                  <a:gd name="T40" fmla="*/ 4 w 21"/>
                  <a:gd name="T41" fmla="*/ 10 h 25"/>
                  <a:gd name="T42" fmla="*/ 17 w 21"/>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5">
                    <a:moveTo>
                      <a:pt x="21" y="11"/>
                    </a:moveTo>
                    <a:lnTo>
                      <a:pt x="21" y="13"/>
                    </a:lnTo>
                    <a:lnTo>
                      <a:pt x="4" y="13"/>
                    </a:lnTo>
                    <a:cubicBezTo>
                      <a:pt x="4" y="16"/>
                      <a:pt x="4" y="18"/>
                      <a:pt x="6" y="19"/>
                    </a:cubicBezTo>
                    <a:cubicBezTo>
                      <a:pt x="7" y="21"/>
                      <a:pt x="9" y="21"/>
                      <a:pt x="12" y="21"/>
                    </a:cubicBezTo>
                    <a:cubicBezTo>
                      <a:pt x="13" y="21"/>
                      <a:pt x="15" y="21"/>
                      <a:pt x="16" y="21"/>
                    </a:cubicBezTo>
                    <a:cubicBezTo>
                      <a:pt x="18" y="21"/>
                      <a:pt x="19" y="20"/>
                      <a:pt x="20" y="19"/>
                    </a:cubicBezTo>
                    <a:lnTo>
                      <a:pt x="20" y="23"/>
                    </a:lnTo>
                    <a:cubicBezTo>
                      <a:pt x="19" y="23"/>
                      <a:pt x="18" y="24"/>
                      <a:pt x="16" y="24"/>
                    </a:cubicBezTo>
                    <a:cubicBezTo>
                      <a:pt x="15" y="25"/>
                      <a:pt x="13" y="25"/>
                      <a:pt x="12" y="25"/>
                    </a:cubicBezTo>
                    <a:cubicBezTo>
                      <a:pt x="8" y="25"/>
                      <a:pt x="5" y="24"/>
                      <a:pt x="3" y="21"/>
                    </a:cubicBezTo>
                    <a:cubicBezTo>
                      <a:pt x="1" y="19"/>
                      <a:pt x="0" y="16"/>
                      <a:pt x="0" y="13"/>
                    </a:cubicBezTo>
                    <a:cubicBezTo>
                      <a:pt x="0" y="9"/>
                      <a:pt x="1" y="6"/>
                      <a:pt x="3" y="3"/>
                    </a:cubicBezTo>
                    <a:cubicBezTo>
                      <a:pt x="5" y="1"/>
                      <a:pt x="7" y="0"/>
                      <a:pt x="11" y="0"/>
                    </a:cubicBezTo>
                    <a:cubicBezTo>
                      <a:pt x="14" y="0"/>
                      <a:pt x="17" y="1"/>
                      <a:pt x="18" y="3"/>
                    </a:cubicBezTo>
                    <a:cubicBezTo>
                      <a:pt x="20" y="5"/>
                      <a:pt x="21" y="8"/>
                      <a:pt x="21" y="11"/>
                    </a:cubicBezTo>
                    <a:close/>
                    <a:moveTo>
                      <a:pt x="17" y="10"/>
                    </a:moveTo>
                    <a:cubicBezTo>
                      <a:pt x="17" y="8"/>
                      <a:pt x="17" y="6"/>
                      <a:pt x="16" y="5"/>
                    </a:cubicBezTo>
                    <a:cubicBezTo>
                      <a:pt x="14" y="4"/>
                      <a:pt x="13" y="3"/>
                      <a:pt x="11" y="3"/>
                    </a:cubicBezTo>
                    <a:cubicBezTo>
                      <a:pt x="9" y="3"/>
                      <a:pt x="7" y="4"/>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3" name="Freeform 1526">
                <a:extLst>
                  <a:ext uri="{FF2B5EF4-FFF2-40B4-BE49-F238E27FC236}">
                    <a16:creationId xmlns:a16="http://schemas.microsoft.com/office/drawing/2014/main" id="{C557E278-9360-4321-92DB-A1A3484B0F91}"/>
                  </a:ext>
                </a:extLst>
              </p:cNvPr>
              <p:cNvSpPr>
                <a:spLocks/>
              </p:cNvSpPr>
              <p:nvPr/>
            </p:nvSpPr>
            <p:spPr bwMode="auto">
              <a:xfrm>
                <a:off x="3022" y="1717"/>
                <a:ext cx="16" cy="11"/>
              </a:xfrm>
              <a:custGeom>
                <a:avLst/>
                <a:gdLst>
                  <a:gd name="T0" fmla="*/ 19 w 35"/>
                  <a:gd name="T1" fmla="*/ 5 h 24"/>
                  <a:gd name="T2" fmla="*/ 22 w 35"/>
                  <a:gd name="T3" fmla="*/ 1 h 24"/>
                  <a:gd name="T4" fmla="*/ 27 w 35"/>
                  <a:gd name="T5" fmla="*/ 0 h 24"/>
                  <a:gd name="T6" fmla="*/ 33 w 35"/>
                  <a:gd name="T7" fmla="*/ 3 h 24"/>
                  <a:gd name="T8" fmla="*/ 35 w 35"/>
                  <a:gd name="T9" fmla="*/ 10 h 24"/>
                  <a:gd name="T10" fmla="*/ 35 w 35"/>
                  <a:gd name="T11" fmla="*/ 24 h 24"/>
                  <a:gd name="T12" fmla="*/ 31 w 35"/>
                  <a:gd name="T13" fmla="*/ 24 h 24"/>
                  <a:gd name="T14" fmla="*/ 31 w 35"/>
                  <a:gd name="T15" fmla="*/ 10 h 24"/>
                  <a:gd name="T16" fmla="*/ 29 w 35"/>
                  <a:gd name="T17" fmla="*/ 5 h 24"/>
                  <a:gd name="T18" fmla="*/ 26 w 35"/>
                  <a:gd name="T19" fmla="*/ 3 h 24"/>
                  <a:gd name="T20" fmla="*/ 21 w 35"/>
                  <a:gd name="T21" fmla="*/ 5 h 24"/>
                  <a:gd name="T22" fmla="*/ 19 w 35"/>
                  <a:gd name="T23" fmla="*/ 11 h 24"/>
                  <a:gd name="T24" fmla="*/ 19 w 35"/>
                  <a:gd name="T25" fmla="*/ 24 h 24"/>
                  <a:gd name="T26" fmla="*/ 15 w 35"/>
                  <a:gd name="T27" fmla="*/ 24 h 24"/>
                  <a:gd name="T28" fmla="*/ 15 w 35"/>
                  <a:gd name="T29" fmla="*/ 10 h 24"/>
                  <a:gd name="T30" fmla="*/ 14 w 35"/>
                  <a:gd name="T31" fmla="*/ 5 h 24"/>
                  <a:gd name="T32" fmla="*/ 11 w 35"/>
                  <a:gd name="T33" fmla="*/ 3 h 24"/>
                  <a:gd name="T34" fmla="*/ 6 w 35"/>
                  <a:gd name="T35" fmla="*/ 5 h 24"/>
                  <a:gd name="T36" fmla="*/ 4 w 35"/>
                  <a:gd name="T37" fmla="*/ 11 h 24"/>
                  <a:gd name="T38" fmla="*/ 4 w 35"/>
                  <a:gd name="T39" fmla="*/ 24 h 24"/>
                  <a:gd name="T40" fmla="*/ 0 w 35"/>
                  <a:gd name="T41" fmla="*/ 24 h 24"/>
                  <a:gd name="T42" fmla="*/ 0 w 35"/>
                  <a:gd name="T43" fmla="*/ 1 h 24"/>
                  <a:gd name="T44" fmla="*/ 4 w 35"/>
                  <a:gd name="T45" fmla="*/ 1 h 24"/>
                  <a:gd name="T46" fmla="*/ 4 w 35"/>
                  <a:gd name="T47" fmla="*/ 4 h 24"/>
                  <a:gd name="T48" fmla="*/ 7 w 35"/>
                  <a:gd name="T49" fmla="*/ 1 h 24"/>
                  <a:gd name="T50" fmla="*/ 12 w 35"/>
                  <a:gd name="T51" fmla="*/ 0 h 24"/>
                  <a:gd name="T52" fmla="*/ 16 w 35"/>
                  <a:gd name="T53" fmla="*/ 1 h 24"/>
                  <a:gd name="T54" fmla="*/ 19 w 35"/>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4">
                    <a:moveTo>
                      <a:pt x="19" y="5"/>
                    </a:moveTo>
                    <a:cubicBezTo>
                      <a:pt x="20" y="3"/>
                      <a:pt x="21" y="2"/>
                      <a:pt x="22" y="1"/>
                    </a:cubicBezTo>
                    <a:cubicBezTo>
                      <a:pt x="23" y="0"/>
                      <a:pt x="25" y="0"/>
                      <a:pt x="27" y="0"/>
                    </a:cubicBezTo>
                    <a:cubicBezTo>
                      <a:pt x="29" y="0"/>
                      <a:pt x="31" y="1"/>
                      <a:pt x="33" y="3"/>
                    </a:cubicBezTo>
                    <a:cubicBezTo>
                      <a:pt x="34" y="4"/>
                      <a:pt x="35" y="7"/>
                      <a:pt x="35" y="10"/>
                    </a:cubicBezTo>
                    <a:lnTo>
                      <a:pt x="35" y="24"/>
                    </a:lnTo>
                    <a:lnTo>
                      <a:pt x="31" y="24"/>
                    </a:lnTo>
                    <a:lnTo>
                      <a:pt x="31" y="10"/>
                    </a:lnTo>
                    <a:cubicBezTo>
                      <a:pt x="31" y="8"/>
                      <a:pt x="30" y="6"/>
                      <a:pt x="29" y="5"/>
                    </a:cubicBezTo>
                    <a:cubicBezTo>
                      <a:pt x="29" y="4"/>
                      <a:pt x="27" y="3"/>
                      <a:pt x="26" y="3"/>
                    </a:cubicBezTo>
                    <a:cubicBezTo>
                      <a:pt x="24" y="3"/>
                      <a:pt x="22" y="4"/>
                      <a:pt x="21" y="5"/>
                    </a:cubicBezTo>
                    <a:cubicBezTo>
                      <a:pt x="20" y="7"/>
                      <a:pt x="19" y="9"/>
                      <a:pt x="19" y="11"/>
                    </a:cubicBezTo>
                    <a:lnTo>
                      <a:pt x="19" y="24"/>
                    </a:lnTo>
                    <a:lnTo>
                      <a:pt x="15" y="24"/>
                    </a:lnTo>
                    <a:lnTo>
                      <a:pt x="15" y="10"/>
                    </a:lnTo>
                    <a:cubicBezTo>
                      <a:pt x="15" y="8"/>
                      <a:pt x="15" y="6"/>
                      <a:pt x="14" y="5"/>
                    </a:cubicBezTo>
                    <a:cubicBezTo>
                      <a:pt x="13" y="4"/>
                      <a:pt x="12" y="3"/>
                      <a:pt x="11" y="3"/>
                    </a:cubicBezTo>
                    <a:cubicBezTo>
                      <a:pt x="9" y="3"/>
                      <a:pt x="7" y="4"/>
                      <a:pt x="6" y="5"/>
                    </a:cubicBezTo>
                    <a:cubicBezTo>
                      <a:pt x="5" y="7"/>
                      <a:pt x="4" y="9"/>
                      <a:pt x="4" y="11"/>
                    </a:cubicBezTo>
                    <a:lnTo>
                      <a:pt x="4" y="24"/>
                    </a:lnTo>
                    <a:lnTo>
                      <a:pt x="0" y="24"/>
                    </a:lnTo>
                    <a:lnTo>
                      <a:pt x="0" y="1"/>
                    </a:lnTo>
                    <a:lnTo>
                      <a:pt x="4" y="1"/>
                    </a:lnTo>
                    <a:lnTo>
                      <a:pt x="4" y="4"/>
                    </a:lnTo>
                    <a:cubicBezTo>
                      <a:pt x="5" y="3"/>
                      <a:pt x="6" y="2"/>
                      <a:pt x="7" y="1"/>
                    </a:cubicBezTo>
                    <a:cubicBezTo>
                      <a:pt x="9" y="0"/>
                      <a:pt x="10" y="0"/>
                      <a:pt x="12" y="0"/>
                    </a:cubicBezTo>
                    <a:cubicBezTo>
                      <a:pt x="13" y="0"/>
                      <a:pt x="15" y="1"/>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4" name="Freeform 1527">
                <a:extLst>
                  <a:ext uri="{FF2B5EF4-FFF2-40B4-BE49-F238E27FC236}">
                    <a16:creationId xmlns:a16="http://schemas.microsoft.com/office/drawing/2014/main" id="{E3E0E41E-422E-4AE1-9503-87A4CBA57621}"/>
                  </a:ext>
                </a:extLst>
              </p:cNvPr>
              <p:cNvSpPr>
                <a:spLocks noEditPoints="1"/>
              </p:cNvSpPr>
              <p:nvPr/>
            </p:nvSpPr>
            <p:spPr bwMode="auto">
              <a:xfrm>
                <a:off x="3049" y="1713"/>
                <a:ext cx="2" cy="15"/>
              </a:xfrm>
              <a:custGeom>
                <a:avLst/>
                <a:gdLst>
                  <a:gd name="T0" fmla="*/ 0 w 4"/>
                  <a:gd name="T1" fmla="*/ 9 h 32"/>
                  <a:gd name="T2" fmla="*/ 4 w 4"/>
                  <a:gd name="T3" fmla="*/ 9 h 32"/>
                  <a:gd name="T4" fmla="*/ 4 w 4"/>
                  <a:gd name="T5" fmla="*/ 32 h 32"/>
                  <a:gd name="T6" fmla="*/ 0 w 4"/>
                  <a:gd name="T7" fmla="*/ 32 h 32"/>
                  <a:gd name="T8" fmla="*/ 0 w 4"/>
                  <a:gd name="T9" fmla="*/ 9 h 32"/>
                  <a:gd name="T10" fmla="*/ 0 w 4"/>
                  <a:gd name="T11" fmla="*/ 0 h 32"/>
                  <a:gd name="T12" fmla="*/ 4 w 4"/>
                  <a:gd name="T13" fmla="*/ 0 h 32"/>
                  <a:gd name="T14" fmla="*/ 4 w 4"/>
                  <a:gd name="T15" fmla="*/ 4 h 32"/>
                  <a:gd name="T16" fmla="*/ 0 w 4"/>
                  <a:gd name="T17" fmla="*/ 4 h 32"/>
                  <a:gd name="T18" fmla="*/ 0 w 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2">
                    <a:moveTo>
                      <a:pt x="0" y="9"/>
                    </a:moveTo>
                    <a:lnTo>
                      <a:pt x="4" y="9"/>
                    </a:lnTo>
                    <a:lnTo>
                      <a:pt x="4" y="32"/>
                    </a:lnTo>
                    <a:lnTo>
                      <a:pt x="0" y="32"/>
                    </a:lnTo>
                    <a:lnTo>
                      <a:pt x="0" y="9"/>
                    </a:lnTo>
                    <a:close/>
                    <a:moveTo>
                      <a:pt x="0" y="0"/>
                    </a:moveTo>
                    <a:lnTo>
                      <a:pt x="4" y="0"/>
                    </a:lnTo>
                    <a:lnTo>
                      <a:pt x="4" y="4"/>
                    </a:lnTo>
                    <a:lnTo>
                      <a:pt x="0" y="4"/>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5" name="Freeform 1528">
                <a:extLst>
                  <a:ext uri="{FF2B5EF4-FFF2-40B4-BE49-F238E27FC236}">
                    <a16:creationId xmlns:a16="http://schemas.microsoft.com/office/drawing/2014/main" id="{9110C057-C898-4EE4-867E-291AD5C9EDC5}"/>
                  </a:ext>
                </a:extLst>
              </p:cNvPr>
              <p:cNvSpPr>
                <a:spLocks noEditPoints="1"/>
              </p:cNvSpPr>
              <p:nvPr/>
            </p:nvSpPr>
            <p:spPr bwMode="auto">
              <a:xfrm>
                <a:off x="3055" y="1717"/>
                <a:ext cx="10" cy="16"/>
              </a:xfrm>
              <a:custGeom>
                <a:avLst/>
                <a:gdLst>
                  <a:gd name="T0" fmla="*/ 4 w 21"/>
                  <a:gd name="T1" fmla="*/ 21 h 33"/>
                  <a:gd name="T2" fmla="*/ 4 w 21"/>
                  <a:gd name="T3" fmla="*/ 33 h 33"/>
                  <a:gd name="T4" fmla="*/ 0 w 21"/>
                  <a:gd name="T5" fmla="*/ 33 h 33"/>
                  <a:gd name="T6" fmla="*/ 0 w 21"/>
                  <a:gd name="T7" fmla="*/ 1 h 33"/>
                  <a:gd name="T8" fmla="*/ 4 w 21"/>
                  <a:gd name="T9" fmla="*/ 1 h 33"/>
                  <a:gd name="T10" fmla="*/ 4 w 21"/>
                  <a:gd name="T11" fmla="*/ 4 h 33"/>
                  <a:gd name="T12" fmla="*/ 7 w 21"/>
                  <a:gd name="T13" fmla="*/ 1 h 33"/>
                  <a:gd name="T14" fmla="*/ 11 w 21"/>
                  <a:gd name="T15" fmla="*/ 0 h 33"/>
                  <a:gd name="T16" fmla="*/ 18 w 21"/>
                  <a:gd name="T17" fmla="*/ 3 h 33"/>
                  <a:gd name="T18" fmla="*/ 21 w 21"/>
                  <a:gd name="T19" fmla="*/ 12 h 33"/>
                  <a:gd name="T20" fmla="*/ 18 w 21"/>
                  <a:gd name="T21" fmla="*/ 21 h 33"/>
                  <a:gd name="T22" fmla="*/ 11 w 21"/>
                  <a:gd name="T23" fmla="*/ 25 h 33"/>
                  <a:gd name="T24" fmla="*/ 7 w 21"/>
                  <a:gd name="T25" fmla="*/ 24 h 33"/>
                  <a:gd name="T26" fmla="*/ 4 w 21"/>
                  <a:gd name="T27" fmla="*/ 21 h 33"/>
                  <a:gd name="T28" fmla="*/ 17 w 21"/>
                  <a:gd name="T29" fmla="*/ 12 h 33"/>
                  <a:gd name="T30" fmla="*/ 15 w 21"/>
                  <a:gd name="T31" fmla="*/ 6 h 33"/>
                  <a:gd name="T32" fmla="*/ 11 w 21"/>
                  <a:gd name="T33" fmla="*/ 3 h 33"/>
                  <a:gd name="T34" fmla="*/ 6 w 21"/>
                  <a:gd name="T35" fmla="*/ 6 h 33"/>
                  <a:gd name="T36" fmla="*/ 4 w 21"/>
                  <a:gd name="T37" fmla="*/ 12 h 33"/>
                  <a:gd name="T38" fmla="*/ 6 w 21"/>
                  <a:gd name="T39" fmla="*/ 19 h 33"/>
                  <a:gd name="T40" fmla="*/ 11 w 21"/>
                  <a:gd name="T41" fmla="*/ 21 h 33"/>
                  <a:gd name="T42" fmla="*/ 15 w 21"/>
                  <a:gd name="T43" fmla="*/ 19 h 33"/>
                  <a:gd name="T44" fmla="*/ 17 w 21"/>
                  <a:gd name="T45"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4" y="21"/>
                    </a:moveTo>
                    <a:lnTo>
                      <a:pt x="4" y="33"/>
                    </a:lnTo>
                    <a:lnTo>
                      <a:pt x="0" y="33"/>
                    </a:lnTo>
                    <a:lnTo>
                      <a:pt x="0" y="1"/>
                    </a:lnTo>
                    <a:lnTo>
                      <a:pt x="4" y="1"/>
                    </a:lnTo>
                    <a:lnTo>
                      <a:pt x="4" y="4"/>
                    </a:lnTo>
                    <a:cubicBezTo>
                      <a:pt x="5" y="3"/>
                      <a:pt x="6" y="2"/>
                      <a:pt x="7" y="1"/>
                    </a:cubicBezTo>
                    <a:cubicBezTo>
                      <a:pt x="8" y="0"/>
                      <a:pt x="10" y="0"/>
                      <a:pt x="11" y="0"/>
                    </a:cubicBezTo>
                    <a:cubicBezTo>
                      <a:pt x="14" y="0"/>
                      <a:pt x="17" y="1"/>
                      <a:pt x="18" y="3"/>
                    </a:cubicBezTo>
                    <a:cubicBezTo>
                      <a:pt x="20" y="6"/>
                      <a:pt x="21" y="9"/>
                      <a:pt x="21" y="12"/>
                    </a:cubicBezTo>
                    <a:cubicBezTo>
                      <a:pt x="21" y="16"/>
                      <a:pt x="20" y="19"/>
                      <a:pt x="18" y="21"/>
                    </a:cubicBezTo>
                    <a:cubicBezTo>
                      <a:pt x="17" y="24"/>
                      <a:pt x="14" y="25"/>
                      <a:pt x="11" y="25"/>
                    </a:cubicBezTo>
                    <a:cubicBezTo>
                      <a:pt x="10" y="25"/>
                      <a:pt x="8" y="24"/>
                      <a:pt x="7" y="24"/>
                    </a:cubicBezTo>
                    <a:cubicBezTo>
                      <a:pt x="6" y="23"/>
                      <a:pt x="5" y="22"/>
                      <a:pt x="4" y="21"/>
                    </a:cubicBezTo>
                    <a:close/>
                    <a:moveTo>
                      <a:pt x="17" y="12"/>
                    </a:moveTo>
                    <a:cubicBezTo>
                      <a:pt x="17" y="10"/>
                      <a:pt x="16" y="7"/>
                      <a:pt x="15" y="6"/>
                    </a:cubicBezTo>
                    <a:cubicBezTo>
                      <a:pt x="14" y="4"/>
                      <a:pt x="13" y="3"/>
                      <a:pt x="11" y="3"/>
                    </a:cubicBezTo>
                    <a:cubicBezTo>
                      <a:pt x="8" y="3"/>
                      <a:pt x="7" y="4"/>
                      <a:pt x="6" y="6"/>
                    </a:cubicBezTo>
                    <a:cubicBezTo>
                      <a:pt x="5" y="7"/>
                      <a:pt x="4" y="10"/>
                      <a:pt x="4" y="12"/>
                    </a:cubicBezTo>
                    <a:cubicBezTo>
                      <a:pt x="4" y="15"/>
                      <a:pt x="5" y="17"/>
                      <a:pt x="6" y="19"/>
                    </a:cubicBezTo>
                    <a:cubicBezTo>
                      <a:pt x="7" y="21"/>
                      <a:pt x="8" y="21"/>
                      <a:pt x="11" y="21"/>
                    </a:cubicBezTo>
                    <a:cubicBezTo>
                      <a:pt x="13" y="21"/>
                      <a:pt x="14" y="21"/>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6" name="Freeform 1529">
                <a:extLst>
                  <a:ext uri="{FF2B5EF4-FFF2-40B4-BE49-F238E27FC236}">
                    <a16:creationId xmlns:a16="http://schemas.microsoft.com/office/drawing/2014/main" id="{F30A7024-54DF-406F-86C9-665D6FC806B2}"/>
                  </a:ext>
                </a:extLst>
              </p:cNvPr>
              <p:cNvSpPr>
                <a:spLocks/>
              </p:cNvSpPr>
              <p:nvPr/>
            </p:nvSpPr>
            <p:spPr bwMode="auto">
              <a:xfrm>
                <a:off x="3068" y="1717"/>
                <a:ext cx="9" cy="12"/>
              </a:xfrm>
              <a:custGeom>
                <a:avLst/>
                <a:gdLst>
                  <a:gd name="T0" fmla="*/ 16 w 18"/>
                  <a:gd name="T1" fmla="*/ 1 h 25"/>
                  <a:gd name="T2" fmla="*/ 16 w 18"/>
                  <a:gd name="T3" fmla="*/ 5 h 25"/>
                  <a:gd name="T4" fmla="*/ 13 w 18"/>
                  <a:gd name="T5" fmla="*/ 4 h 25"/>
                  <a:gd name="T6" fmla="*/ 9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6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6" y="1"/>
                    </a:moveTo>
                    <a:lnTo>
                      <a:pt x="16" y="5"/>
                    </a:lnTo>
                    <a:cubicBezTo>
                      <a:pt x="15" y="4"/>
                      <a:pt x="14" y="4"/>
                      <a:pt x="13" y="4"/>
                    </a:cubicBezTo>
                    <a:cubicBezTo>
                      <a:pt x="12" y="3"/>
                      <a:pt x="11" y="3"/>
                      <a:pt x="9" y="3"/>
                    </a:cubicBezTo>
                    <a:cubicBezTo>
                      <a:pt x="7" y="3"/>
                      <a:pt x="6" y="4"/>
                      <a:pt x="5" y="4"/>
                    </a:cubicBezTo>
                    <a:cubicBezTo>
                      <a:pt x="4" y="5"/>
                      <a:pt x="4" y="6"/>
                      <a:pt x="4" y="7"/>
                    </a:cubicBezTo>
                    <a:cubicBezTo>
                      <a:pt x="4" y="8"/>
                      <a:pt x="4" y="8"/>
                      <a:pt x="5" y="9"/>
                    </a:cubicBezTo>
                    <a:cubicBezTo>
                      <a:pt x="5" y="9"/>
                      <a:pt x="7" y="10"/>
                      <a:pt x="9" y="10"/>
                    </a:cubicBezTo>
                    <a:lnTo>
                      <a:pt x="10" y="11"/>
                    </a:lnTo>
                    <a:cubicBezTo>
                      <a:pt x="13" y="11"/>
                      <a:pt x="15" y="12"/>
                      <a:pt x="16" y="13"/>
                    </a:cubicBezTo>
                    <a:cubicBezTo>
                      <a:pt x="17" y="14"/>
                      <a:pt x="18" y="16"/>
                      <a:pt x="18" y="18"/>
                    </a:cubicBezTo>
                    <a:cubicBezTo>
                      <a:pt x="18" y="20"/>
                      <a:pt x="17" y="22"/>
                      <a:pt x="15" y="23"/>
                    </a:cubicBezTo>
                    <a:cubicBezTo>
                      <a:pt x="13" y="24"/>
                      <a:pt x="11" y="25"/>
                      <a:pt x="8" y="25"/>
                    </a:cubicBezTo>
                    <a:cubicBezTo>
                      <a:pt x="7" y="25"/>
                      <a:pt x="5" y="25"/>
                      <a:pt x="4" y="24"/>
                    </a:cubicBezTo>
                    <a:cubicBezTo>
                      <a:pt x="3" y="24"/>
                      <a:pt x="1" y="24"/>
                      <a:pt x="0" y="23"/>
                    </a:cubicBezTo>
                    <a:lnTo>
                      <a:pt x="0" y="19"/>
                    </a:lnTo>
                    <a:cubicBezTo>
                      <a:pt x="1" y="20"/>
                      <a:pt x="3" y="21"/>
                      <a:pt x="4" y="21"/>
                    </a:cubicBezTo>
                    <a:cubicBezTo>
                      <a:pt x="5" y="21"/>
                      <a:pt x="7" y="21"/>
                      <a:pt x="8" y="21"/>
                    </a:cubicBezTo>
                    <a:cubicBezTo>
                      <a:pt x="10" y="21"/>
                      <a:pt x="11" y="21"/>
                      <a:pt x="12" y="21"/>
                    </a:cubicBezTo>
                    <a:cubicBezTo>
                      <a:pt x="13" y="20"/>
                      <a:pt x="14" y="19"/>
                      <a:pt x="14" y="18"/>
                    </a:cubicBezTo>
                    <a:cubicBezTo>
                      <a:pt x="14" y="17"/>
                      <a:pt x="13" y="16"/>
                      <a:pt x="13" y="16"/>
                    </a:cubicBezTo>
                    <a:cubicBezTo>
                      <a:pt x="12" y="15"/>
                      <a:pt x="10" y="14"/>
                      <a:pt x="8" y="14"/>
                    </a:cubicBezTo>
                    <a:lnTo>
                      <a:pt x="7" y="14"/>
                    </a:lnTo>
                    <a:cubicBezTo>
                      <a:pt x="4" y="13"/>
                      <a:pt x="3" y="12"/>
                      <a:pt x="2" y="11"/>
                    </a:cubicBezTo>
                    <a:cubicBezTo>
                      <a:pt x="0" y="10"/>
                      <a:pt x="0" y="9"/>
                      <a:pt x="0" y="7"/>
                    </a:cubicBezTo>
                    <a:cubicBezTo>
                      <a:pt x="0" y="5"/>
                      <a:pt x="1" y="3"/>
                      <a:pt x="2" y="2"/>
                    </a:cubicBezTo>
                    <a:cubicBezTo>
                      <a:pt x="4" y="1"/>
                      <a:pt x="6" y="0"/>
                      <a:pt x="9" y="0"/>
                    </a:cubicBezTo>
                    <a:cubicBezTo>
                      <a:pt x="10" y="0"/>
                      <a:pt x="12" y="0"/>
                      <a:pt x="13" y="0"/>
                    </a:cubicBezTo>
                    <a:cubicBezTo>
                      <a:pt x="14" y="1"/>
                      <a:pt x="15" y="1"/>
                      <a:pt x="16"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7" name="Freeform 1530">
                <a:extLst>
                  <a:ext uri="{FF2B5EF4-FFF2-40B4-BE49-F238E27FC236}">
                    <a16:creationId xmlns:a16="http://schemas.microsoft.com/office/drawing/2014/main" id="{EEACDFAF-704B-4BE6-A874-B6D4431BA20C}"/>
                  </a:ext>
                </a:extLst>
              </p:cNvPr>
              <p:cNvSpPr>
                <a:spLocks noEditPoints="1"/>
              </p:cNvSpPr>
              <p:nvPr/>
            </p:nvSpPr>
            <p:spPr bwMode="auto">
              <a:xfrm>
                <a:off x="3079" y="1717"/>
                <a:ext cx="9" cy="12"/>
              </a:xfrm>
              <a:custGeom>
                <a:avLst/>
                <a:gdLst>
                  <a:gd name="T0" fmla="*/ 0 w 19"/>
                  <a:gd name="T1" fmla="*/ 15 h 25"/>
                  <a:gd name="T2" fmla="*/ 0 w 19"/>
                  <a:gd name="T3" fmla="*/ 1 h 25"/>
                  <a:gd name="T4" fmla="*/ 3 w 19"/>
                  <a:gd name="T5" fmla="*/ 1 h 25"/>
                  <a:gd name="T6" fmla="*/ 3 w 19"/>
                  <a:gd name="T7" fmla="*/ 15 h 25"/>
                  <a:gd name="T8" fmla="*/ 5 w 19"/>
                  <a:gd name="T9" fmla="*/ 20 h 25"/>
                  <a:gd name="T10" fmla="*/ 9 w 19"/>
                  <a:gd name="T11" fmla="*/ 21 h 25"/>
                  <a:gd name="T12" fmla="*/ 14 w 19"/>
                  <a:gd name="T13" fmla="*/ 19 h 25"/>
                  <a:gd name="T14" fmla="*/ 15 w 19"/>
                  <a:gd name="T15" fmla="*/ 14 h 25"/>
                  <a:gd name="T16" fmla="*/ 15 w 19"/>
                  <a:gd name="T17" fmla="*/ 1 h 25"/>
                  <a:gd name="T18" fmla="*/ 19 w 19"/>
                  <a:gd name="T19" fmla="*/ 1 h 25"/>
                  <a:gd name="T20" fmla="*/ 19 w 19"/>
                  <a:gd name="T21" fmla="*/ 24 h 25"/>
                  <a:gd name="T22" fmla="*/ 15 w 19"/>
                  <a:gd name="T23" fmla="*/ 24 h 25"/>
                  <a:gd name="T24" fmla="*/ 15 w 19"/>
                  <a:gd name="T25" fmla="*/ 20 h 25"/>
                  <a:gd name="T26" fmla="*/ 12 w 19"/>
                  <a:gd name="T27" fmla="*/ 24 h 25"/>
                  <a:gd name="T28" fmla="*/ 8 w 19"/>
                  <a:gd name="T29" fmla="*/ 25 h 25"/>
                  <a:gd name="T30" fmla="*/ 2 w 19"/>
                  <a:gd name="T31" fmla="*/ 22 h 25"/>
                  <a:gd name="T32" fmla="*/ 0 w 19"/>
                  <a:gd name="T33" fmla="*/ 15 h 25"/>
                  <a:gd name="T34" fmla="*/ 9 w 19"/>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5">
                    <a:moveTo>
                      <a:pt x="0" y="15"/>
                    </a:moveTo>
                    <a:lnTo>
                      <a:pt x="0" y="1"/>
                    </a:lnTo>
                    <a:lnTo>
                      <a:pt x="3" y="1"/>
                    </a:lnTo>
                    <a:lnTo>
                      <a:pt x="3" y="15"/>
                    </a:lnTo>
                    <a:cubicBezTo>
                      <a:pt x="3" y="17"/>
                      <a:pt x="4" y="19"/>
                      <a:pt x="5" y="20"/>
                    </a:cubicBezTo>
                    <a:cubicBezTo>
                      <a:pt x="6" y="21"/>
                      <a:pt x="7" y="21"/>
                      <a:pt x="9" y="21"/>
                    </a:cubicBezTo>
                    <a:cubicBezTo>
                      <a:pt x="11" y="21"/>
                      <a:pt x="12" y="21"/>
                      <a:pt x="14" y="19"/>
                    </a:cubicBezTo>
                    <a:cubicBezTo>
                      <a:pt x="15" y="18"/>
                      <a:pt x="15" y="16"/>
                      <a:pt x="15" y="14"/>
                    </a:cubicBezTo>
                    <a:lnTo>
                      <a:pt x="15" y="1"/>
                    </a:lnTo>
                    <a:lnTo>
                      <a:pt x="19" y="1"/>
                    </a:lnTo>
                    <a:lnTo>
                      <a:pt x="19" y="24"/>
                    </a:lnTo>
                    <a:lnTo>
                      <a:pt x="15" y="24"/>
                    </a:lnTo>
                    <a:lnTo>
                      <a:pt x="15" y="20"/>
                    </a:lnTo>
                    <a:cubicBezTo>
                      <a:pt x="14" y="22"/>
                      <a:pt x="13" y="23"/>
                      <a:pt x="12" y="24"/>
                    </a:cubicBezTo>
                    <a:cubicBezTo>
                      <a:pt x="11" y="24"/>
                      <a:pt x="9" y="25"/>
                      <a:pt x="8" y="25"/>
                    </a:cubicBezTo>
                    <a:cubicBezTo>
                      <a:pt x="5" y="25"/>
                      <a:pt x="3" y="24"/>
                      <a:pt x="2" y="22"/>
                    </a:cubicBezTo>
                    <a:cubicBezTo>
                      <a:pt x="0" y="21"/>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8" name="Freeform 1531">
                <a:extLst>
                  <a:ext uri="{FF2B5EF4-FFF2-40B4-BE49-F238E27FC236}">
                    <a16:creationId xmlns:a16="http://schemas.microsoft.com/office/drawing/2014/main" id="{91F167F6-4783-485B-A100-F73ACEF75C2C}"/>
                  </a:ext>
                </a:extLst>
              </p:cNvPr>
              <p:cNvSpPr>
                <a:spLocks/>
              </p:cNvSpPr>
              <p:nvPr/>
            </p:nvSpPr>
            <p:spPr bwMode="auto">
              <a:xfrm>
                <a:off x="3093" y="1717"/>
                <a:ext cx="16" cy="11"/>
              </a:xfrm>
              <a:custGeom>
                <a:avLst/>
                <a:gdLst>
                  <a:gd name="T0" fmla="*/ 18 w 34"/>
                  <a:gd name="T1" fmla="*/ 5 h 24"/>
                  <a:gd name="T2" fmla="*/ 22 w 34"/>
                  <a:gd name="T3" fmla="*/ 1 h 24"/>
                  <a:gd name="T4" fmla="*/ 26 w 34"/>
                  <a:gd name="T5" fmla="*/ 0 h 24"/>
                  <a:gd name="T6" fmla="*/ 32 w 34"/>
                  <a:gd name="T7" fmla="*/ 3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1 h 24"/>
                  <a:gd name="T44" fmla="*/ 4 w 34"/>
                  <a:gd name="T45" fmla="*/ 1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3"/>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9"/>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9"/>
                      <a:pt x="4" y="11"/>
                    </a:cubicBezTo>
                    <a:lnTo>
                      <a:pt x="4" y="24"/>
                    </a:lnTo>
                    <a:lnTo>
                      <a:pt x="0" y="24"/>
                    </a:lnTo>
                    <a:lnTo>
                      <a:pt x="0" y="1"/>
                    </a:lnTo>
                    <a:lnTo>
                      <a:pt x="4" y="1"/>
                    </a:lnTo>
                    <a:lnTo>
                      <a:pt x="4" y="4"/>
                    </a:lnTo>
                    <a:cubicBezTo>
                      <a:pt x="5" y="3"/>
                      <a:pt x="6" y="2"/>
                      <a:pt x="7" y="1"/>
                    </a:cubicBezTo>
                    <a:cubicBezTo>
                      <a:pt x="8" y="0"/>
                      <a:pt x="10" y="0"/>
                      <a:pt x="11" y="0"/>
                    </a:cubicBezTo>
                    <a:cubicBezTo>
                      <a:pt x="13" y="0"/>
                      <a:pt x="14" y="1"/>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39" name="Freeform 1532">
                <a:extLst>
                  <a:ext uri="{FF2B5EF4-FFF2-40B4-BE49-F238E27FC236}">
                    <a16:creationId xmlns:a16="http://schemas.microsoft.com/office/drawing/2014/main" id="{C07E1609-2764-40C6-B62A-C2B903DFE9C9}"/>
                  </a:ext>
                </a:extLst>
              </p:cNvPr>
              <p:cNvSpPr>
                <a:spLocks noEditPoints="1"/>
              </p:cNvSpPr>
              <p:nvPr/>
            </p:nvSpPr>
            <p:spPr bwMode="auto">
              <a:xfrm>
                <a:off x="3120" y="1713"/>
                <a:ext cx="10" cy="16"/>
              </a:xfrm>
              <a:custGeom>
                <a:avLst/>
                <a:gdLst>
                  <a:gd name="T0" fmla="*/ 17 w 21"/>
                  <a:gd name="T1" fmla="*/ 12 h 33"/>
                  <a:gd name="T2" fmla="*/ 17 w 21"/>
                  <a:gd name="T3" fmla="*/ 0 h 33"/>
                  <a:gd name="T4" fmla="*/ 21 w 21"/>
                  <a:gd name="T5" fmla="*/ 0 h 33"/>
                  <a:gd name="T6" fmla="*/ 21 w 21"/>
                  <a:gd name="T7" fmla="*/ 32 h 33"/>
                  <a:gd name="T8" fmla="*/ 17 w 21"/>
                  <a:gd name="T9" fmla="*/ 32 h 33"/>
                  <a:gd name="T10" fmla="*/ 17 w 21"/>
                  <a:gd name="T11" fmla="*/ 29 h 33"/>
                  <a:gd name="T12" fmla="*/ 14 w 21"/>
                  <a:gd name="T13" fmla="*/ 32 h 33"/>
                  <a:gd name="T14" fmla="*/ 10 w 21"/>
                  <a:gd name="T15" fmla="*/ 33 h 33"/>
                  <a:gd name="T16" fmla="*/ 3 w 21"/>
                  <a:gd name="T17" fmla="*/ 29 h 33"/>
                  <a:gd name="T18" fmla="*/ 0 w 21"/>
                  <a:gd name="T19" fmla="*/ 20 h 33"/>
                  <a:gd name="T20" fmla="*/ 3 w 21"/>
                  <a:gd name="T21" fmla="*/ 11 h 33"/>
                  <a:gd name="T22" fmla="*/ 10 w 21"/>
                  <a:gd name="T23" fmla="*/ 8 h 33"/>
                  <a:gd name="T24" fmla="*/ 14 w 21"/>
                  <a:gd name="T25" fmla="*/ 9 h 33"/>
                  <a:gd name="T26" fmla="*/ 17 w 21"/>
                  <a:gd name="T27" fmla="*/ 12 h 33"/>
                  <a:gd name="T28" fmla="*/ 4 w 21"/>
                  <a:gd name="T29" fmla="*/ 20 h 33"/>
                  <a:gd name="T30" fmla="*/ 6 w 21"/>
                  <a:gd name="T31" fmla="*/ 27 h 33"/>
                  <a:gd name="T32" fmla="*/ 11 w 21"/>
                  <a:gd name="T33" fmla="*/ 29 h 33"/>
                  <a:gd name="T34" fmla="*/ 16 w 21"/>
                  <a:gd name="T35" fmla="*/ 27 h 33"/>
                  <a:gd name="T36" fmla="*/ 17 w 21"/>
                  <a:gd name="T37" fmla="*/ 20 h 33"/>
                  <a:gd name="T38" fmla="*/ 16 w 21"/>
                  <a:gd name="T39" fmla="*/ 14 h 33"/>
                  <a:gd name="T40" fmla="*/ 11 w 21"/>
                  <a:gd name="T41" fmla="*/ 11 h 33"/>
                  <a:gd name="T42" fmla="*/ 6 w 21"/>
                  <a:gd name="T43" fmla="*/ 14 h 33"/>
                  <a:gd name="T44" fmla="*/ 4 w 21"/>
                  <a:gd name="T45"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2"/>
                    </a:moveTo>
                    <a:lnTo>
                      <a:pt x="17" y="0"/>
                    </a:lnTo>
                    <a:lnTo>
                      <a:pt x="21" y="0"/>
                    </a:lnTo>
                    <a:lnTo>
                      <a:pt x="21" y="32"/>
                    </a:lnTo>
                    <a:lnTo>
                      <a:pt x="17" y="32"/>
                    </a:lnTo>
                    <a:lnTo>
                      <a:pt x="17" y="29"/>
                    </a:lnTo>
                    <a:cubicBezTo>
                      <a:pt x="16" y="30"/>
                      <a:pt x="15" y="31"/>
                      <a:pt x="14" y="32"/>
                    </a:cubicBezTo>
                    <a:cubicBezTo>
                      <a:pt x="13" y="32"/>
                      <a:pt x="11" y="33"/>
                      <a:pt x="10" y="33"/>
                    </a:cubicBezTo>
                    <a:cubicBezTo>
                      <a:pt x="7" y="33"/>
                      <a:pt x="5" y="32"/>
                      <a:pt x="3" y="29"/>
                    </a:cubicBezTo>
                    <a:cubicBezTo>
                      <a:pt x="1" y="27"/>
                      <a:pt x="0" y="24"/>
                      <a:pt x="0" y="20"/>
                    </a:cubicBezTo>
                    <a:cubicBezTo>
                      <a:pt x="0" y="17"/>
                      <a:pt x="1" y="14"/>
                      <a:pt x="3" y="11"/>
                    </a:cubicBezTo>
                    <a:cubicBezTo>
                      <a:pt x="5" y="9"/>
                      <a:pt x="7" y="8"/>
                      <a:pt x="10" y="8"/>
                    </a:cubicBezTo>
                    <a:cubicBezTo>
                      <a:pt x="11" y="8"/>
                      <a:pt x="13" y="8"/>
                      <a:pt x="14" y="9"/>
                    </a:cubicBezTo>
                    <a:cubicBezTo>
                      <a:pt x="15" y="10"/>
                      <a:pt x="16" y="11"/>
                      <a:pt x="17" y="12"/>
                    </a:cubicBezTo>
                    <a:close/>
                    <a:moveTo>
                      <a:pt x="4" y="20"/>
                    </a:moveTo>
                    <a:cubicBezTo>
                      <a:pt x="4" y="23"/>
                      <a:pt x="5" y="25"/>
                      <a:pt x="6" y="27"/>
                    </a:cubicBezTo>
                    <a:cubicBezTo>
                      <a:pt x="7" y="29"/>
                      <a:pt x="9" y="29"/>
                      <a:pt x="11" y="29"/>
                    </a:cubicBezTo>
                    <a:cubicBezTo>
                      <a:pt x="13" y="29"/>
                      <a:pt x="14" y="29"/>
                      <a:pt x="16" y="27"/>
                    </a:cubicBezTo>
                    <a:cubicBezTo>
                      <a:pt x="17" y="25"/>
                      <a:pt x="17" y="23"/>
                      <a:pt x="17" y="20"/>
                    </a:cubicBezTo>
                    <a:cubicBezTo>
                      <a:pt x="17" y="18"/>
                      <a:pt x="17" y="15"/>
                      <a:pt x="16" y="14"/>
                    </a:cubicBezTo>
                    <a:cubicBezTo>
                      <a:pt x="14" y="12"/>
                      <a:pt x="13" y="11"/>
                      <a:pt x="11" y="11"/>
                    </a:cubicBezTo>
                    <a:cubicBezTo>
                      <a:pt x="9" y="11"/>
                      <a:pt x="7" y="12"/>
                      <a:pt x="6" y="14"/>
                    </a:cubicBezTo>
                    <a:cubicBezTo>
                      <a:pt x="5" y="15"/>
                      <a:pt x="4" y="18"/>
                      <a:pt x="4" y="2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0" name="Freeform 1533">
                <a:extLst>
                  <a:ext uri="{FF2B5EF4-FFF2-40B4-BE49-F238E27FC236}">
                    <a16:creationId xmlns:a16="http://schemas.microsoft.com/office/drawing/2014/main" id="{DFB02E65-7AAC-4127-B487-9002E55814BF}"/>
                  </a:ext>
                </a:extLst>
              </p:cNvPr>
              <p:cNvSpPr>
                <a:spLocks noEditPoints="1"/>
              </p:cNvSpPr>
              <p:nvPr/>
            </p:nvSpPr>
            <p:spPr bwMode="auto">
              <a:xfrm>
                <a:off x="3133" y="1717"/>
                <a:ext cx="11" cy="12"/>
              </a:xfrm>
              <a:custGeom>
                <a:avLst/>
                <a:gdLst>
                  <a:gd name="T0" fmla="*/ 11 w 22"/>
                  <a:gd name="T1" fmla="*/ 3 h 25"/>
                  <a:gd name="T2" fmla="*/ 6 w 22"/>
                  <a:gd name="T3" fmla="*/ 6 h 25"/>
                  <a:gd name="T4" fmla="*/ 4 w 22"/>
                  <a:gd name="T5" fmla="*/ 12 h 25"/>
                  <a:gd name="T6" fmla="*/ 6 w 22"/>
                  <a:gd name="T7" fmla="*/ 19 h 25"/>
                  <a:gd name="T8" fmla="*/ 11 w 22"/>
                  <a:gd name="T9" fmla="*/ 21 h 25"/>
                  <a:gd name="T10" fmla="*/ 16 w 22"/>
                  <a:gd name="T11" fmla="*/ 19 h 25"/>
                  <a:gd name="T12" fmla="*/ 18 w 22"/>
                  <a:gd name="T13" fmla="*/ 12 h 25"/>
                  <a:gd name="T14" fmla="*/ 16 w 22"/>
                  <a:gd name="T15" fmla="*/ 6 h 25"/>
                  <a:gd name="T16" fmla="*/ 11 w 22"/>
                  <a:gd name="T17" fmla="*/ 3 h 25"/>
                  <a:gd name="T18" fmla="*/ 11 w 22"/>
                  <a:gd name="T19" fmla="*/ 0 h 25"/>
                  <a:gd name="T20" fmla="*/ 19 w 22"/>
                  <a:gd name="T21" fmla="*/ 3 h 25"/>
                  <a:gd name="T22" fmla="*/ 22 w 22"/>
                  <a:gd name="T23" fmla="*/ 12 h 25"/>
                  <a:gd name="T24" fmla="*/ 19 w 22"/>
                  <a:gd name="T25" fmla="*/ 21 h 25"/>
                  <a:gd name="T26" fmla="*/ 11 w 22"/>
                  <a:gd name="T27" fmla="*/ 25 h 25"/>
                  <a:gd name="T28" fmla="*/ 3 w 22"/>
                  <a:gd name="T29" fmla="*/ 21 h 25"/>
                  <a:gd name="T30" fmla="*/ 0 w 22"/>
                  <a:gd name="T31" fmla="*/ 12 h 25"/>
                  <a:gd name="T32" fmla="*/ 3 w 22"/>
                  <a:gd name="T33" fmla="*/ 3 h 25"/>
                  <a:gd name="T34" fmla="*/ 11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11" y="3"/>
                    </a:moveTo>
                    <a:cubicBezTo>
                      <a:pt x="9" y="3"/>
                      <a:pt x="7" y="4"/>
                      <a:pt x="6" y="6"/>
                    </a:cubicBezTo>
                    <a:cubicBezTo>
                      <a:pt x="5" y="7"/>
                      <a:pt x="4" y="10"/>
                      <a:pt x="4" y="12"/>
                    </a:cubicBezTo>
                    <a:cubicBezTo>
                      <a:pt x="4" y="15"/>
                      <a:pt x="5" y="17"/>
                      <a:pt x="6" y="19"/>
                    </a:cubicBezTo>
                    <a:cubicBezTo>
                      <a:pt x="7" y="21"/>
                      <a:pt x="9" y="21"/>
                      <a:pt x="11" y="21"/>
                    </a:cubicBezTo>
                    <a:cubicBezTo>
                      <a:pt x="13" y="21"/>
                      <a:pt x="15" y="21"/>
                      <a:pt x="16" y="19"/>
                    </a:cubicBezTo>
                    <a:cubicBezTo>
                      <a:pt x="17" y="17"/>
                      <a:pt x="18" y="15"/>
                      <a:pt x="18" y="12"/>
                    </a:cubicBezTo>
                    <a:cubicBezTo>
                      <a:pt x="18" y="10"/>
                      <a:pt x="17" y="7"/>
                      <a:pt x="16" y="6"/>
                    </a:cubicBezTo>
                    <a:cubicBezTo>
                      <a:pt x="15" y="4"/>
                      <a:pt x="13" y="3"/>
                      <a:pt x="11" y="3"/>
                    </a:cubicBezTo>
                    <a:close/>
                    <a:moveTo>
                      <a:pt x="11" y="0"/>
                    </a:moveTo>
                    <a:cubicBezTo>
                      <a:pt x="15" y="0"/>
                      <a:pt x="17" y="1"/>
                      <a:pt x="19" y="3"/>
                    </a:cubicBezTo>
                    <a:cubicBezTo>
                      <a:pt x="21" y="6"/>
                      <a:pt x="22" y="9"/>
                      <a:pt x="22" y="12"/>
                    </a:cubicBezTo>
                    <a:cubicBezTo>
                      <a:pt x="22" y="16"/>
                      <a:pt x="21" y="19"/>
                      <a:pt x="19" y="21"/>
                    </a:cubicBezTo>
                    <a:cubicBezTo>
                      <a:pt x="17" y="24"/>
                      <a:pt x="15" y="25"/>
                      <a:pt x="11" y="25"/>
                    </a:cubicBezTo>
                    <a:cubicBezTo>
                      <a:pt x="8" y="25"/>
                      <a:pt x="5" y="24"/>
                      <a:pt x="3" y="21"/>
                    </a:cubicBezTo>
                    <a:cubicBezTo>
                      <a:pt x="1" y="19"/>
                      <a:pt x="0" y="16"/>
                      <a:pt x="0" y="12"/>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1" name="Rectangle 1534">
                <a:extLst>
                  <a:ext uri="{FF2B5EF4-FFF2-40B4-BE49-F238E27FC236}">
                    <a16:creationId xmlns:a16="http://schemas.microsoft.com/office/drawing/2014/main" id="{7863B675-FB91-434A-BDCA-B5A774510770}"/>
                  </a:ext>
                </a:extLst>
              </p:cNvPr>
              <p:cNvSpPr>
                <a:spLocks noChangeArrowheads="1"/>
              </p:cNvSpPr>
              <p:nvPr/>
            </p:nvSpPr>
            <p:spPr bwMode="auto">
              <a:xfrm>
                <a:off x="3147" y="1713"/>
                <a:ext cx="2" cy="15"/>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2" name="Freeform 1535">
                <a:extLst>
                  <a:ext uri="{FF2B5EF4-FFF2-40B4-BE49-F238E27FC236}">
                    <a16:creationId xmlns:a16="http://schemas.microsoft.com/office/drawing/2014/main" id="{D283ACFE-CC1B-4082-9FF9-EB9778818FE6}"/>
                  </a:ext>
                </a:extLst>
              </p:cNvPr>
              <p:cNvSpPr>
                <a:spLocks noEditPoints="1"/>
              </p:cNvSpPr>
              <p:nvPr/>
            </p:nvSpPr>
            <p:spPr bwMode="auto">
              <a:xfrm>
                <a:off x="3153" y="1717"/>
                <a:ext cx="10" cy="12"/>
              </a:xfrm>
              <a:custGeom>
                <a:avLst/>
                <a:gdLst>
                  <a:gd name="T0" fmla="*/ 10 w 21"/>
                  <a:gd name="T1" fmla="*/ 3 h 25"/>
                  <a:gd name="T2" fmla="*/ 5 w 21"/>
                  <a:gd name="T3" fmla="*/ 6 h 25"/>
                  <a:gd name="T4" fmla="*/ 4 w 21"/>
                  <a:gd name="T5" fmla="*/ 12 h 25"/>
                  <a:gd name="T6" fmla="*/ 5 w 21"/>
                  <a:gd name="T7" fmla="*/ 19 h 25"/>
                  <a:gd name="T8" fmla="*/ 10 w 21"/>
                  <a:gd name="T9" fmla="*/ 21 h 25"/>
                  <a:gd name="T10" fmla="*/ 15 w 21"/>
                  <a:gd name="T11" fmla="*/ 19 h 25"/>
                  <a:gd name="T12" fmla="*/ 17 w 21"/>
                  <a:gd name="T13" fmla="*/ 12 h 25"/>
                  <a:gd name="T14" fmla="*/ 15 w 21"/>
                  <a:gd name="T15" fmla="*/ 6 h 25"/>
                  <a:gd name="T16" fmla="*/ 10 w 21"/>
                  <a:gd name="T17" fmla="*/ 3 h 25"/>
                  <a:gd name="T18" fmla="*/ 10 w 21"/>
                  <a:gd name="T19" fmla="*/ 0 h 25"/>
                  <a:gd name="T20" fmla="*/ 18 w 21"/>
                  <a:gd name="T21" fmla="*/ 3 h 25"/>
                  <a:gd name="T22" fmla="*/ 21 w 21"/>
                  <a:gd name="T23" fmla="*/ 12 h 25"/>
                  <a:gd name="T24" fmla="*/ 18 w 21"/>
                  <a:gd name="T25" fmla="*/ 21 h 25"/>
                  <a:gd name="T26" fmla="*/ 10 w 21"/>
                  <a:gd name="T27" fmla="*/ 25 h 25"/>
                  <a:gd name="T28" fmla="*/ 2 w 21"/>
                  <a:gd name="T29" fmla="*/ 21 h 25"/>
                  <a:gd name="T30" fmla="*/ 0 w 21"/>
                  <a:gd name="T31" fmla="*/ 12 h 25"/>
                  <a:gd name="T32" fmla="*/ 2 w 21"/>
                  <a:gd name="T33" fmla="*/ 3 h 25"/>
                  <a:gd name="T34" fmla="*/ 10 w 21"/>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5">
                    <a:moveTo>
                      <a:pt x="10" y="3"/>
                    </a:moveTo>
                    <a:cubicBezTo>
                      <a:pt x="8" y="3"/>
                      <a:pt x="7" y="4"/>
                      <a:pt x="5" y="6"/>
                    </a:cubicBezTo>
                    <a:cubicBezTo>
                      <a:pt x="4" y="7"/>
                      <a:pt x="4" y="10"/>
                      <a:pt x="4" y="12"/>
                    </a:cubicBezTo>
                    <a:cubicBezTo>
                      <a:pt x="4" y="15"/>
                      <a:pt x="4" y="17"/>
                      <a:pt x="5" y="19"/>
                    </a:cubicBezTo>
                    <a:cubicBezTo>
                      <a:pt x="7" y="21"/>
                      <a:pt x="8" y="21"/>
                      <a:pt x="10" y="21"/>
                    </a:cubicBezTo>
                    <a:cubicBezTo>
                      <a:pt x="12" y="21"/>
                      <a:pt x="14" y="21"/>
                      <a:pt x="15" y="19"/>
                    </a:cubicBezTo>
                    <a:cubicBezTo>
                      <a:pt x="16" y="17"/>
                      <a:pt x="17" y="15"/>
                      <a:pt x="17" y="12"/>
                    </a:cubicBezTo>
                    <a:cubicBezTo>
                      <a:pt x="17" y="10"/>
                      <a:pt x="16" y="7"/>
                      <a:pt x="15" y="6"/>
                    </a:cubicBezTo>
                    <a:cubicBezTo>
                      <a:pt x="14" y="4"/>
                      <a:pt x="12" y="3"/>
                      <a:pt x="10" y="3"/>
                    </a:cubicBezTo>
                    <a:close/>
                    <a:moveTo>
                      <a:pt x="10" y="0"/>
                    </a:moveTo>
                    <a:cubicBezTo>
                      <a:pt x="14" y="0"/>
                      <a:pt x="16" y="1"/>
                      <a:pt x="18" y="3"/>
                    </a:cubicBezTo>
                    <a:cubicBezTo>
                      <a:pt x="20" y="6"/>
                      <a:pt x="21" y="9"/>
                      <a:pt x="21" y="12"/>
                    </a:cubicBezTo>
                    <a:cubicBezTo>
                      <a:pt x="21" y="16"/>
                      <a:pt x="20" y="19"/>
                      <a:pt x="18" y="21"/>
                    </a:cubicBezTo>
                    <a:cubicBezTo>
                      <a:pt x="16" y="24"/>
                      <a:pt x="14" y="25"/>
                      <a:pt x="10" y="25"/>
                    </a:cubicBezTo>
                    <a:cubicBezTo>
                      <a:pt x="7" y="25"/>
                      <a:pt x="4" y="24"/>
                      <a:pt x="2" y="21"/>
                    </a:cubicBezTo>
                    <a:cubicBezTo>
                      <a:pt x="1" y="19"/>
                      <a:pt x="0" y="16"/>
                      <a:pt x="0" y="12"/>
                    </a:cubicBezTo>
                    <a:cubicBezTo>
                      <a:pt x="0" y="9"/>
                      <a:pt x="1" y="6"/>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3" name="Freeform 1536">
                <a:extLst>
                  <a:ext uri="{FF2B5EF4-FFF2-40B4-BE49-F238E27FC236}">
                    <a16:creationId xmlns:a16="http://schemas.microsoft.com/office/drawing/2014/main" id="{3B06A83B-0583-4C53-97D4-BEA3E4031713}"/>
                  </a:ext>
                </a:extLst>
              </p:cNvPr>
              <p:cNvSpPr>
                <a:spLocks/>
              </p:cNvSpPr>
              <p:nvPr/>
            </p:nvSpPr>
            <p:spPr bwMode="auto">
              <a:xfrm>
                <a:off x="3166" y="1717"/>
                <a:ext cx="7" cy="11"/>
              </a:xfrm>
              <a:custGeom>
                <a:avLst/>
                <a:gdLst>
                  <a:gd name="T0" fmla="*/ 14 w 14"/>
                  <a:gd name="T1" fmla="*/ 4 h 24"/>
                  <a:gd name="T2" fmla="*/ 13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4"/>
                    </a:cubicBezTo>
                    <a:cubicBezTo>
                      <a:pt x="12" y="4"/>
                      <a:pt x="12" y="4"/>
                      <a:pt x="11" y="4"/>
                    </a:cubicBezTo>
                    <a:cubicBezTo>
                      <a:pt x="9" y="4"/>
                      <a:pt x="7" y="4"/>
                      <a:pt x="6" y="6"/>
                    </a:cubicBezTo>
                    <a:cubicBezTo>
                      <a:pt x="5" y="7"/>
                      <a:pt x="4" y="9"/>
                      <a:pt x="4" y="12"/>
                    </a:cubicBezTo>
                    <a:lnTo>
                      <a:pt x="4" y="24"/>
                    </a:lnTo>
                    <a:lnTo>
                      <a:pt x="0" y="24"/>
                    </a:lnTo>
                    <a:lnTo>
                      <a:pt x="0" y="1"/>
                    </a:lnTo>
                    <a:lnTo>
                      <a:pt x="4" y="1"/>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4" name="Freeform 1537">
                <a:extLst>
                  <a:ext uri="{FF2B5EF4-FFF2-40B4-BE49-F238E27FC236}">
                    <a16:creationId xmlns:a16="http://schemas.microsoft.com/office/drawing/2014/main" id="{F7ED1CB5-DC54-49F2-89E6-4919B00CA447}"/>
                  </a:ext>
                </a:extLst>
              </p:cNvPr>
              <p:cNvSpPr>
                <a:spLocks/>
              </p:cNvSpPr>
              <p:nvPr/>
            </p:nvSpPr>
            <p:spPr bwMode="auto">
              <a:xfrm>
                <a:off x="3180" y="1717"/>
                <a:ext cx="8" cy="12"/>
              </a:xfrm>
              <a:custGeom>
                <a:avLst/>
                <a:gdLst>
                  <a:gd name="T0" fmla="*/ 17 w 18"/>
                  <a:gd name="T1" fmla="*/ 1 h 25"/>
                  <a:gd name="T2" fmla="*/ 17 w 18"/>
                  <a:gd name="T3" fmla="*/ 5 h 25"/>
                  <a:gd name="T4" fmla="*/ 13 w 18"/>
                  <a:gd name="T5" fmla="*/ 4 h 25"/>
                  <a:gd name="T6" fmla="*/ 10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7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7" y="1"/>
                    </a:moveTo>
                    <a:lnTo>
                      <a:pt x="17" y="5"/>
                    </a:lnTo>
                    <a:cubicBezTo>
                      <a:pt x="15" y="4"/>
                      <a:pt x="14" y="4"/>
                      <a:pt x="13" y="4"/>
                    </a:cubicBezTo>
                    <a:cubicBezTo>
                      <a:pt x="12" y="3"/>
                      <a:pt x="11" y="3"/>
                      <a:pt x="10" y="3"/>
                    </a:cubicBezTo>
                    <a:cubicBezTo>
                      <a:pt x="8" y="3"/>
                      <a:pt x="6" y="4"/>
                      <a:pt x="5" y="4"/>
                    </a:cubicBezTo>
                    <a:cubicBezTo>
                      <a:pt x="4" y="5"/>
                      <a:pt x="4" y="6"/>
                      <a:pt x="4" y="7"/>
                    </a:cubicBezTo>
                    <a:cubicBezTo>
                      <a:pt x="4" y="8"/>
                      <a:pt x="4" y="8"/>
                      <a:pt x="5" y="9"/>
                    </a:cubicBezTo>
                    <a:cubicBezTo>
                      <a:pt x="5" y="9"/>
                      <a:pt x="7" y="10"/>
                      <a:pt x="9" y="10"/>
                    </a:cubicBezTo>
                    <a:lnTo>
                      <a:pt x="10" y="11"/>
                    </a:lnTo>
                    <a:cubicBezTo>
                      <a:pt x="13" y="11"/>
                      <a:pt x="15" y="12"/>
                      <a:pt x="16" y="13"/>
                    </a:cubicBezTo>
                    <a:cubicBezTo>
                      <a:pt x="17" y="14"/>
                      <a:pt x="18" y="16"/>
                      <a:pt x="18" y="18"/>
                    </a:cubicBezTo>
                    <a:cubicBezTo>
                      <a:pt x="18" y="20"/>
                      <a:pt x="17" y="22"/>
                      <a:pt x="15" y="23"/>
                    </a:cubicBezTo>
                    <a:cubicBezTo>
                      <a:pt x="13" y="24"/>
                      <a:pt x="11" y="25"/>
                      <a:pt x="8" y="25"/>
                    </a:cubicBezTo>
                    <a:cubicBezTo>
                      <a:pt x="7" y="25"/>
                      <a:pt x="6" y="25"/>
                      <a:pt x="4" y="24"/>
                    </a:cubicBezTo>
                    <a:cubicBezTo>
                      <a:pt x="3" y="24"/>
                      <a:pt x="1" y="24"/>
                      <a:pt x="0" y="23"/>
                    </a:cubicBezTo>
                    <a:lnTo>
                      <a:pt x="0" y="19"/>
                    </a:lnTo>
                    <a:cubicBezTo>
                      <a:pt x="1" y="20"/>
                      <a:pt x="3" y="21"/>
                      <a:pt x="4" y="21"/>
                    </a:cubicBezTo>
                    <a:cubicBezTo>
                      <a:pt x="5" y="21"/>
                      <a:pt x="7" y="21"/>
                      <a:pt x="8" y="21"/>
                    </a:cubicBezTo>
                    <a:cubicBezTo>
                      <a:pt x="10" y="21"/>
                      <a:pt x="11" y="21"/>
                      <a:pt x="12" y="21"/>
                    </a:cubicBezTo>
                    <a:cubicBezTo>
                      <a:pt x="13" y="20"/>
                      <a:pt x="14" y="19"/>
                      <a:pt x="14" y="18"/>
                    </a:cubicBezTo>
                    <a:cubicBezTo>
                      <a:pt x="14" y="17"/>
                      <a:pt x="13" y="16"/>
                      <a:pt x="13" y="16"/>
                    </a:cubicBezTo>
                    <a:cubicBezTo>
                      <a:pt x="12" y="15"/>
                      <a:pt x="11" y="14"/>
                      <a:pt x="8" y="14"/>
                    </a:cubicBezTo>
                    <a:lnTo>
                      <a:pt x="7" y="14"/>
                    </a:lnTo>
                    <a:cubicBezTo>
                      <a:pt x="4" y="13"/>
                      <a:pt x="3" y="12"/>
                      <a:pt x="2" y="11"/>
                    </a:cubicBezTo>
                    <a:cubicBezTo>
                      <a:pt x="1" y="10"/>
                      <a:pt x="0" y="9"/>
                      <a:pt x="0" y="7"/>
                    </a:cubicBezTo>
                    <a:cubicBezTo>
                      <a:pt x="0" y="5"/>
                      <a:pt x="1" y="3"/>
                      <a:pt x="2" y="2"/>
                    </a:cubicBezTo>
                    <a:cubicBezTo>
                      <a:pt x="4" y="1"/>
                      <a:pt x="6" y="0"/>
                      <a:pt x="9" y="0"/>
                    </a:cubicBezTo>
                    <a:cubicBezTo>
                      <a:pt x="10" y="0"/>
                      <a:pt x="12" y="0"/>
                      <a:pt x="13" y="0"/>
                    </a:cubicBezTo>
                    <a:cubicBezTo>
                      <a:pt x="14" y="1"/>
                      <a:pt x="15"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5" name="Freeform 1538">
                <a:extLst>
                  <a:ext uri="{FF2B5EF4-FFF2-40B4-BE49-F238E27FC236}">
                    <a16:creationId xmlns:a16="http://schemas.microsoft.com/office/drawing/2014/main" id="{B5075D91-0E0F-4485-B0EA-165B6084E5F2}"/>
                  </a:ext>
                </a:extLst>
              </p:cNvPr>
              <p:cNvSpPr>
                <a:spLocks noEditPoints="1"/>
              </p:cNvSpPr>
              <p:nvPr/>
            </p:nvSpPr>
            <p:spPr bwMode="auto">
              <a:xfrm>
                <a:off x="3191" y="1713"/>
                <a:ext cx="2" cy="15"/>
              </a:xfrm>
              <a:custGeom>
                <a:avLst/>
                <a:gdLst>
                  <a:gd name="T0" fmla="*/ 0 w 4"/>
                  <a:gd name="T1" fmla="*/ 9 h 32"/>
                  <a:gd name="T2" fmla="*/ 4 w 4"/>
                  <a:gd name="T3" fmla="*/ 9 h 32"/>
                  <a:gd name="T4" fmla="*/ 4 w 4"/>
                  <a:gd name="T5" fmla="*/ 32 h 32"/>
                  <a:gd name="T6" fmla="*/ 0 w 4"/>
                  <a:gd name="T7" fmla="*/ 32 h 32"/>
                  <a:gd name="T8" fmla="*/ 0 w 4"/>
                  <a:gd name="T9" fmla="*/ 9 h 32"/>
                  <a:gd name="T10" fmla="*/ 0 w 4"/>
                  <a:gd name="T11" fmla="*/ 0 h 32"/>
                  <a:gd name="T12" fmla="*/ 4 w 4"/>
                  <a:gd name="T13" fmla="*/ 0 h 32"/>
                  <a:gd name="T14" fmla="*/ 4 w 4"/>
                  <a:gd name="T15" fmla="*/ 4 h 32"/>
                  <a:gd name="T16" fmla="*/ 0 w 4"/>
                  <a:gd name="T17" fmla="*/ 4 h 32"/>
                  <a:gd name="T18" fmla="*/ 0 w 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2">
                    <a:moveTo>
                      <a:pt x="0" y="9"/>
                    </a:moveTo>
                    <a:lnTo>
                      <a:pt x="4" y="9"/>
                    </a:lnTo>
                    <a:lnTo>
                      <a:pt x="4" y="32"/>
                    </a:lnTo>
                    <a:lnTo>
                      <a:pt x="0" y="32"/>
                    </a:lnTo>
                    <a:lnTo>
                      <a:pt x="0" y="9"/>
                    </a:lnTo>
                    <a:close/>
                    <a:moveTo>
                      <a:pt x="0" y="0"/>
                    </a:moveTo>
                    <a:lnTo>
                      <a:pt x="4" y="0"/>
                    </a:lnTo>
                    <a:lnTo>
                      <a:pt x="4" y="4"/>
                    </a:lnTo>
                    <a:lnTo>
                      <a:pt x="0" y="4"/>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6" name="Freeform 1539">
                <a:extLst>
                  <a:ext uri="{FF2B5EF4-FFF2-40B4-BE49-F238E27FC236}">
                    <a16:creationId xmlns:a16="http://schemas.microsoft.com/office/drawing/2014/main" id="{707AA52A-701A-44D2-8A01-8A21B7083D7A}"/>
                  </a:ext>
                </a:extLst>
              </p:cNvPr>
              <p:cNvSpPr>
                <a:spLocks/>
              </p:cNvSpPr>
              <p:nvPr/>
            </p:nvSpPr>
            <p:spPr bwMode="auto">
              <a:xfrm>
                <a:off x="3195"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9"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7" name="Freeform 1540">
                <a:extLst>
                  <a:ext uri="{FF2B5EF4-FFF2-40B4-BE49-F238E27FC236}">
                    <a16:creationId xmlns:a16="http://schemas.microsoft.com/office/drawing/2014/main" id="{003240E6-E4A5-4687-9108-D458E2046722}"/>
                  </a:ext>
                </a:extLst>
              </p:cNvPr>
              <p:cNvSpPr>
                <a:spLocks noEditPoints="1"/>
              </p:cNvSpPr>
              <p:nvPr/>
            </p:nvSpPr>
            <p:spPr bwMode="auto">
              <a:xfrm>
                <a:off x="3210" y="1717"/>
                <a:ext cx="9" cy="12"/>
              </a:xfrm>
              <a:custGeom>
                <a:avLst/>
                <a:gdLst>
                  <a:gd name="T0" fmla="*/ 12 w 20"/>
                  <a:gd name="T1" fmla="*/ 12 h 25"/>
                  <a:gd name="T2" fmla="*/ 6 w 20"/>
                  <a:gd name="T3" fmla="*/ 13 h 25"/>
                  <a:gd name="T4" fmla="*/ 4 w 20"/>
                  <a:gd name="T5" fmla="*/ 17 h 25"/>
                  <a:gd name="T6" fmla="*/ 5 w 20"/>
                  <a:gd name="T7" fmla="*/ 20 h 25"/>
                  <a:gd name="T8" fmla="*/ 9 w 20"/>
                  <a:gd name="T9" fmla="*/ 21 h 25"/>
                  <a:gd name="T10" fmla="*/ 14 w 20"/>
                  <a:gd name="T11" fmla="*/ 19 h 25"/>
                  <a:gd name="T12" fmla="*/ 16 w 20"/>
                  <a:gd name="T13" fmla="*/ 13 h 25"/>
                  <a:gd name="T14" fmla="*/ 16 w 20"/>
                  <a:gd name="T15" fmla="*/ 12 h 25"/>
                  <a:gd name="T16" fmla="*/ 12 w 20"/>
                  <a:gd name="T17" fmla="*/ 12 h 25"/>
                  <a:gd name="T18" fmla="*/ 20 w 20"/>
                  <a:gd name="T19" fmla="*/ 11 h 25"/>
                  <a:gd name="T20" fmla="*/ 20 w 20"/>
                  <a:gd name="T21" fmla="*/ 24 h 25"/>
                  <a:gd name="T22" fmla="*/ 16 w 20"/>
                  <a:gd name="T23" fmla="*/ 24 h 25"/>
                  <a:gd name="T24" fmla="*/ 16 w 20"/>
                  <a:gd name="T25" fmla="*/ 21 h 25"/>
                  <a:gd name="T26" fmla="*/ 13 w 20"/>
                  <a:gd name="T27" fmla="*/ 24 h 25"/>
                  <a:gd name="T28" fmla="*/ 8 w 20"/>
                  <a:gd name="T29" fmla="*/ 25 h 25"/>
                  <a:gd name="T30" fmla="*/ 2 w 20"/>
                  <a:gd name="T31" fmla="*/ 23 h 25"/>
                  <a:gd name="T32" fmla="*/ 0 w 20"/>
                  <a:gd name="T33" fmla="*/ 17 h 25"/>
                  <a:gd name="T34" fmla="*/ 3 w 20"/>
                  <a:gd name="T35" fmla="*/ 11 h 25"/>
                  <a:gd name="T36" fmla="*/ 10 w 20"/>
                  <a:gd name="T37" fmla="*/ 9 h 25"/>
                  <a:gd name="T38" fmla="*/ 16 w 20"/>
                  <a:gd name="T39" fmla="*/ 9 h 25"/>
                  <a:gd name="T40" fmla="*/ 16 w 20"/>
                  <a:gd name="T41" fmla="*/ 9 h 25"/>
                  <a:gd name="T42" fmla="*/ 14 w 20"/>
                  <a:gd name="T43" fmla="*/ 5 h 25"/>
                  <a:gd name="T44" fmla="*/ 9 w 20"/>
                  <a:gd name="T45" fmla="*/ 3 h 25"/>
                  <a:gd name="T46" fmla="*/ 5 w 20"/>
                  <a:gd name="T47" fmla="*/ 4 h 25"/>
                  <a:gd name="T48" fmla="*/ 2 w 20"/>
                  <a:gd name="T49" fmla="*/ 5 h 25"/>
                  <a:gd name="T50" fmla="*/ 2 w 20"/>
                  <a:gd name="T51" fmla="*/ 2 h 25"/>
                  <a:gd name="T52" fmla="*/ 6 w 20"/>
                  <a:gd name="T53" fmla="*/ 0 h 25"/>
                  <a:gd name="T54" fmla="*/ 10 w 20"/>
                  <a:gd name="T55" fmla="*/ 0 h 25"/>
                  <a:gd name="T56" fmla="*/ 17 w 20"/>
                  <a:gd name="T57" fmla="*/ 3 h 25"/>
                  <a:gd name="T58" fmla="*/ 20 w 20"/>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5">
                    <a:moveTo>
                      <a:pt x="12" y="12"/>
                    </a:moveTo>
                    <a:cubicBezTo>
                      <a:pt x="9" y="12"/>
                      <a:pt x="7" y="13"/>
                      <a:pt x="6" y="13"/>
                    </a:cubicBezTo>
                    <a:cubicBezTo>
                      <a:pt x="4" y="14"/>
                      <a:pt x="4" y="15"/>
                      <a:pt x="4" y="17"/>
                    </a:cubicBezTo>
                    <a:cubicBezTo>
                      <a:pt x="4" y="18"/>
                      <a:pt x="4" y="19"/>
                      <a:pt x="5" y="20"/>
                    </a:cubicBezTo>
                    <a:cubicBezTo>
                      <a:pt x="6" y="21"/>
                      <a:pt x="7" y="21"/>
                      <a:pt x="9" y="21"/>
                    </a:cubicBezTo>
                    <a:cubicBezTo>
                      <a:pt x="11" y="21"/>
                      <a:pt x="13" y="21"/>
                      <a:pt x="14" y="19"/>
                    </a:cubicBezTo>
                    <a:cubicBezTo>
                      <a:pt x="15" y="18"/>
                      <a:pt x="16" y="16"/>
                      <a:pt x="16" y="13"/>
                    </a:cubicBezTo>
                    <a:lnTo>
                      <a:pt x="16" y="12"/>
                    </a:lnTo>
                    <a:lnTo>
                      <a:pt x="12" y="12"/>
                    </a:lnTo>
                    <a:close/>
                    <a:moveTo>
                      <a:pt x="20" y="11"/>
                    </a:moveTo>
                    <a:lnTo>
                      <a:pt x="20" y="24"/>
                    </a:lnTo>
                    <a:lnTo>
                      <a:pt x="16" y="24"/>
                    </a:lnTo>
                    <a:lnTo>
                      <a:pt x="16" y="21"/>
                    </a:lnTo>
                    <a:cubicBezTo>
                      <a:pt x="15" y="22"/>
                      <a:pt x="14" y="23"/>
                      <a:pt x="13" y="24"/>
                    </a:cubicBezTo>
                    <a:cubicBezTo>
                      <a:pt x="11" y="24"/>
                      <a:pt x="10" y="25"/>
                      <a:pt x="8" y="25"/>
                    </a:cubicBezTo>
                    <a:cubicBezTo>
                      <a:pt x="5" y="25"/>
                      <a:pt x="3" y="24"/>
                      <a:pt x="2" y="23"/>
                    </a:cubicBezTo>
                    <a:cubicBezTo>
                      <a:pt x="1" y="21"/>
                      <a:pt x="0" y="20"/>
                      <a:pt x="0" y="17"/>
                    </a:cubicBezTo>
                    <a:cubicBezTo>
                      <a:pt x="0" y="15"/>
                      <a:pt x="1" y="13"/>
                      <a:pt x="3" y="11"/>
                    </a:cubicBezTo>
                    <a:cubicBezTo>
                      <a:pt x="4" y="10"/>
                      <a:pt x="7" y="9"/>
                      <a:pt x="10" y="9"/>
                    </a:cubicBezTo>
                    <a:lnTo>
                      <a:pt x="16" y="9"/>
                    </a:lnTo>
                    <a:lnTo>
                      <a:pt x="16" y="9"/>
                    </a:lnTo>
                    <a:cubicBezTo>
                      <a:pt x="16" y="7"/>
                      <a:pt x="15" y="6"/>
                      <a:pt x="14" y="5"/>
                    </a:cubicBezTo>
                    <a:cubicBezTo>
                      <a:pt x="13" y="4"/>
                      <a:pt x="11" y="3"/>
                      <a:pt x="9" y="3"/>
                    </a:cubicBezTo>
                    <a:cubicBezTo>
                      <a:pt x="8" y="3"/>
                      <a:pt x="7" y="4"/>
                      <a:pt x="5" y="4"/>
                    </a:cubicBezTo>
                    <a:cubicBezTo>
                      <a:pt x="4" y="4"/>
                      <a:pt x="3" y="5"/>
                      <a:pt x="2" y="5"/>
                    </a:cubicBezTo>
                    <a:lnTo>
                      <a:pt x="2" y="2"/>
                    </a:lnTo>
                    <a:cubicBezTo>
                      <a:pt x="3" y="1"/>
                      <a:pt x="4" y="1"/>
                      <a:pt x="6" y="0"/>
                    </a:cubicBezTo>
                    <a:cubicBezTo>
                      <a:pt x="7" y="0"/>
                      <a:pt x="8" y="0"/>
                      <a:pt x="10" y="0"/>
                    </a:cubicBezTo>
                    <a:cubicBezTo>
                      <a:pt x="13" y="0"/>
                      <a:pt x="15" y="1"/>
                      <a:pt x="17" y="3"/>
                    </a:cubicBezTo>
                    <a:cubicBezTo>
                      <a:pt x="19" y="4"/>
                      <a:pt x="20" y="7"/>
                      <a:pt x="20"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8" name="Freeform 1541">
                <a:extLst>
                  <a:ext uri="{FF2B5EF4-FFF2-40B4-BE49-F238E27FC236}">
                    <a16:creationId xmlns:a16="http://schemas.microsoft.com/office/drawing/2014/main" id="{6EBCF190-D075-46E9-AFE5-48A0C0B90285}"/>
                  </a:ext>
                </a:extLst>
              </p:cNvPr>
              <p:cNvSpPr>
                <a:spLocks/>
              </p:cNvSpPr>
              <p:nvPr/>
            </p:nvSpPr>
            <p:spPr bwMode="auto">
              <a:xfrm>
                <a:off x="3223" y="1717"/>
                <a:ext cx="16" cy="11"/>
              </a:xfrm>
              <a:custGeom>
                <a:avLst/>
                <a:gdLst>
                  <a:gd name="T0" fmla="*/ 18 w 34"/>
                  <a:gd name="T1" fmla="*/ 5 h 24"/>
                  <a:gd name="T2" fmla="*/ 22 w 34"/>
                  <a:gd name="T3" fmla="*/ 1 h 24"/>
                  <a:gd name="T4" fmla="*/ 26 w 34"/>
                  <a:gd name="T5" fmla="*/ 0 h 24"/>
                  <a:gd name="T6" fmla="*/ 32 w 34"/>
                  <a:gd name="T7" fmla="*/ 3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1 h 24"/>
                  <a:gd name="T44" fmla="*/ 4 w 34"/>
                  <a:gd name="T45" fmla="*/ 1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3"/>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9"/>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9"/>
                      <a:pt x="4" y="11"/>
                    </a:cubicBezTo>
                    <a:lnTo>
                      <a:pt x="4" y="24"/>
                    </a:lnTo>
                    <a:lnTo>
                      <a:pt x="0" y="24"/>
                    </a:lnTo>
                    <a:lnTo>
                      <a:pt x="0" y="1"/>
                    </a:lnTo>
                    <a:lnTo>
                      <a:pt x="4" y="1"/>
                    </a:lnTo>
                    <a:lnTo>
                      <a:pt x="4" y="4"/>
                    </a:lnTo>
                    <a:cubicBezTo>
                      <a:pt x="5" y="3"/>
                      <a:pt x="6" y="2"/>
                      <a:pt x="7" y="1"/>
                    </a:cubicBezTo>
                    <a:cubicBezTo>
                      <a:pt x="8" y="0"/>
                      <a:pt x="10" y="0"/>
                      <a:pt x="11" y="0"/>
                    </a:cubicBezTo>
                    <a:cubicBezTo>
                      <a:pt x="13" y="0"/>
                      <a:pt x="14" y="1"/>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49" name="Freeform 1542">
                <a:extLst>
                  <a:ext uri="{FF2B5EF4-FFF2-40B4-BE49-F238E27FC236}">
                    <a16:creationId xmlns:a16="http://schemas.microsoft.com/office/drawing/2014/main" id="{2BA2669F-476B-403A-94A9-01BF786BBBFF}"/>
                  </a:ext>
                </a:extLst>
              </p:cNvPr>
              <p:cNvSpPr>
                <a:spLocks noEditPoints="1"/>
              </p:cNvSpPr>
              <p:nvPr/>
            </p:nvSpPr>
            <p:spPr bwMode="auto">
              <a:xfrm>
                <a:off x="3244" y="1717"/>
                <a:ext cx="10" cy="12"/>
              </a:xfrm>
              <a:custGeom>
                <a:avLst/>
                <a:gdLst>
                  <a:gd name="T0" fmla="*/ 21 w 21"/>
                  <a:gd name="T1" fmla="*/ 11 h 25"/>
                  <a:gd name="T2" fmla="*/ 21 w 21"/>
                  <a:gd name="T3" fmla="*/ 13 h 25"/>
                  <a:gd name="T4" fmla="*/ 4 w 21"/>
                  <a:gd name="T5" fmla="*/ 13 h 25"/>
                  <a:gd name="T6" fmla="*/ 6 w 21"/>
                  <a:gd name="T7" fmla="*/ 19 h 25"/>
                  <a:gd name="T8" fmla="*/ 12 w 21"/>
                  <a:gd name="T9" fmla="*/ 21 h 25"/>
                  <a:gd name="T10" fmla="*/ 16 w 21"/>
                  <a:gd name="T11" fmla="*/ 21 h 25"/>
                  <a:gd name="T12" fmla="*/ 21 w 21"/>
                  <a:gd name="T13" fmla="*/ 19 h 25"/>
                  <a:gd name="T14" fmla="*/ 21 w 21"/>
                  <a:gd name="T15" fmla="*/ 23 h 25"/>
                  <a:gd name="T16" fmla="*/ 16 w 21"/>
                  <a:gd name="T17" fmla="*/ 24 h 25"/>
                  <a:gd name="T18" fmla="*/ 12 w 21"/>
                  <a:gd name="T19" fmla="*/ 25 h 25"/>
                  <a:gd name="T20" fmla="*/ 3 w 21"/>
                  <a:gd name="T21" fmla="*/ 21 h 25"/>
                  <a:gd name="T22" fmla="*/ 0 w 21"/>
                  <a:gd name="T23" fmla="*/ 13 h 25"/>
                  <a:gd name="T24" fmla="*/ 3 w 21"/>
                  <a:gd name="T25" fmla="*/ 3 h 25"/>
                  <a:gd name="T26" fmla="*/ 11 w 21"/>
                  <a:gd name="T27" fmla="*/ 0 h 25"/>
                  <a:gd name="T28" fmla="*/ 19 w 21"/>
                  <a:gd name="T29" fmla="*/ 3 h 25"/>
                  <a:gd name="T30" fmla="*/ 21 w 21"/>
                  <a:gd name="T31" fmla="*/ 11 h 25"/>
                  <a:gd name="T32" fmla="*/ 18 w 21"/>
                  <a:gd name="T33" fmla="*/ 10 h 25"/>
                  <a:gd name="T34" fmla="*/ 16 w 21"/>
                  <a:gd name="T35" fmla="*/ 5 h 25"/>
                  <a:gd name="T36" fmla="*/ 11 w 21"/>
                  <a:gd name="T37" fmla="*/ 3 h 25"/>
                  <a:gd name="T38" fmla="*/ 6 w 21"/>
                  <a:gd name="T39" fmla="*/ 5 h 25"/>
                  <a:gd name="T40" fmla="*/ 4 w 21"/>
                  <a:gd name="T41" fmla="*/ 10 h 25"/>
                  <a:gd name="T42" fmla="*/ 18 w 21"/>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5">
                    <a:moveTo>
                      <a:pt x="21" y="11"/>
                    </a:moveTo>
                    <a:lnTo>
                      <a:pt x="21" y="13"/>
                    </a:lnTo>
                    <a:lnTo>
                      <a:pt x="4" y="13"/>
                    </a:lnTo>
                    <a:cubicBezTo>
                      <a:pt x="4" y="16"/>
                      <a:pt x="5" y="18"/>
                      <a:pt x="6" y="19"/>
                    </a:cubicBezTo>
                    <a:cubicBezTo>
                      <a:pt x="8" y="21"/>
                      <a:pt x="10" y="21"/>
                      <a:pt x="12" y="21"/>
                    </a:cubicBezTo>
                    <a:cubicBezTo>
                      <a:pt x="14" y="21"/>
                      <a:pt x="15" y="21"/>
                      <a:pt x="16" y="21"/>
                    </a:cubicBezTo>
                    <a:cubicBezTo>
                      <a:pt x="18" y="21"/>
                      <a:pt x="19" y="20"/>
                      <a:pt x="21" y="19"/>
                    </a:cubicBezTo>
                    <a:lnTo>
                      <a:pt x="21" y="23"/>
                    </a:lnTo>
                    <a:cubicBezTo>
                      <a:pt x="19" y="23"/>
                      <a:pt x="18" y="24"/>
                      <a:pt x="16" y="24"/>
                    </a:cubicBezTo>
                    <a:cubicBezTo>
                      <a:pt x="15" y="25"/>
                      <a:pt x="13" y="25"/>
                      <a:pt x="12" y="25"/>
                    </a:cubicBezTo>
                    <a:cubicBezTo>
                      <a:pt x="8" y="25"/>
                      <a:pt x="5" y="24"/>
                      <a:pt x="3" y="21"/>
                    </a:cubicBezTo>
                    <a:cubicBezTo>
                      <a:pt x="1" y="19"/>
                      <a:pt x="0" y="16"/>
                      <a:pt x="0" y="13"/>
                    </a:cubicBezTo>
                    <a:cubicBezTo>
                      <a:pt x="0" y="9"/>
                      <a:pt x="1" y="6"/>
                      <a:pt x="3" y="3"/>
                    </a:cubicBezTo>
                    <a:cubicBezTo>
                      <a:pt x="5" y="1"/>
                      <a:pt x="8" y="0"/>
                      <a:pt x="11" y="0"/>
                    </a:cubicBezTo>
                    <a:cubicBezTo>
                      <a:pt x="14" y="0"/>
                      <a:pt x="17" y="1"/>
                      <a:pt x="19" y="3"/>
                    </a:cubicBezTo>
                    <a:cubicBezTo>
                      <a:pt x="21" y="5"/>
                      <a:pt x="21" y="8"/>
                      <a:pt x="21" y="11"/>
                    </a:cubicBezTo>
                    <a:close/>
                    <a:moveTo>
                      <a:pt x="18" y="10"/>
                    </a:moveTo>
                    <a:cubicBezTo>
                      <a:pt x="18" y="8"/>
                      <a:pt x="17" y="6"/>
                      <a:pt x="16" y="5"/>
                    </a:cubicBezTo>
                    <a:cubicBezTo>
                      <a:pt x="15" y="4"/>
                      <a:pt x="13" y="3"/>
                      <a:pt x="11" y="3"/>
                    </a:cubicBezTo>
                    <a:cubicBezTo>
                      <a:pt x="9" y="3"/>
                      <a:pt x="7" y="4"/>
                      <a:pt x="6" y="5"/>
                    </a:cubicBezTo>
                    <a:cubicBezTo>
                      <a:pt x="5" y="6"/>
                      <a:pt x="4" y="8"/>
                      <a:pt x="4"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0" name="Freeform 1543">
                <a:extLst>
                  <a:ext uri="{FF2B5EF4-FFF2-40B4-BE49-F238E27FC236}">
                    <a16:creationId xmlns:a16="http://schemas.microsoft.com/office/drawing/2014/main" id="{C132C78D-3185-40EC-8892-93BD2BB0801D}"/>
                  </a:ext>
                </a:extLst>
              </p:cNvPr>
              <p:cNvSpPr>
                <a:spLocks/>
              </p:cNvSpPr>
              <p:nvPr/>
            </p:nvSpPr>
            <p:spPr bwMode="auto">
              <a:xfrm>
                <a:off x="3256" y="1714"/>
                <a:ext cx="7" cy="14"/>
              </a:xfrm>
              <a:custGeom>
                <a:avLst/>
                <a:gdLst>
                  <a:gd name="T0" fmla="*/ 6 w 14"/>
                  <a:gd name="T1" fmla="*/ 0 h 30"/>
                  <a:gd name="T2" fmla="*/ 6 w 14"/>
                  <a:gd name="T3" fmla="*/ 7 h 30"/>
                  <a:gd name="T4" fmla="*/ 14 w 14"/>
                  <a:gd name="T5" fmla="*/ 7 h 30"/>
                  <a:gd name="T6" fmla="*/ 14 w 14"/>
                  <a:gd name="T7" fmla="*/ 10 h 30"/>
                  <a:gd name="T8" fmla="*/ 6 w 14"/>
                  <a:gd name="T9" fmla="*/ 10 h 30"/>
                  <a:gd name="T10" fmla="*/ 6 w 14"/>
                  <a:gd name="T11" fmla="*/ 22 h 30"/>
                  <a:gd name="T12" fmla="*/ 7 w 14"/>
                  <a:gd name="T13" fmla="*/ 26 h 30"/>
                  <a:gd name="T14" fmla="*/ 10 w 14"/>
                  <a:gd name="T15" fmla="*/ 27 h 30"/>
                  <a:gd name="T16" fmla="*/ 14 w 14"/>
                  <a:gd name="T17" fmla="*/ 27 h 30"/>
                  <a:gd name="T18" fmla="*/ 14 w 14"/>
                  <a:gd name="T19" fmla="*/ 30 h 30"/>
                  <a:gd name="T20" fmla="*/ 10 w 14"/>
                  <a:gd name="T21" fmla="*/ 30 h 30"/>
                  <a:gd name="T22" fmla="*/ 4 w 14"/>
                  <a:gd name="T23" fmla="*/ 28 h 30"/>
                  <a:gd name="T24" fmla="*/ 3 w 14"/>
                  <a:gd name="T25" fmla="*/ 22 h 30"/>
                  <a:gd name="T26" fmla="*/ 3 w 14"/>
                  <a:gd name="T27" fmla="*/ 10 h 30"/>
                  <a:gd name="T28" fmla="*/ 0 w 14"/>
                  <a:gd name="T29" fmla="*/ 10 h 30"/>
                  <a:gd name="T30" fmla="*/ 0 w 14"/>
                  <a:gd name="T31" fmla="*/ 7 h 30"/>
                  <a:gd name="T32" fmla="*/ 3 w 14"/>
                  <a:gd name="T33" fmla="*/ 7 h 30"/>
                  <a:gd name="T34" fmla="*/ 3 w 14"/>
                  <a:gd name="T35" fmla="*/ 0 h 30"/>
                  <a:gd name="T36" fmla="*/ 6 w 14"/>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30">
                    <a:moveTo>
                      <a:pt x="6" y="0"/>
                    </a:moveTo>
                    <a:lnTo>
                      <a:pt x="6" y="7"/>
                    </a:lnTo>
                    <a:lnTo>
                      <a:pt x="14" y="7"/>
                    </a:lnTo>
                    <a:lnTo>
                      <a:pt x="14" y="10"/>
                    </a:lnTo>
                    <a:lnTo>
                      <a:pt x="6" y="10"/>
                    </a:lnTo>
                    <a:lnTo>
                      <a:pt x="6" y="22"/>
                    </a:lnTo>
                    <a:cubicBezTo>
                      <a:pt x="6" y="24"/>
                      <a:pt x="7" y="26"/>
                      <a:pt x="7" y="26"/>
                    </a:cubicBezTo>
                    <a:cubicBezTo>
                      <a:pt x="8" y="27"/>
                      <a:pt x="9" y="27"/>
                      <a:pt x="10" y="27"/>
                    </a:cubicBezTo>
                    <a:lnTo>
                      <a:pt x="14" y="27"/>
                    </a:lnTo>
                    <a:lnTo>
                      <a:pt x="14" y="30"/>
                    </a:lnTo>
                    <a:lnTo>
                      <a:pt x="10" y="30"/>
                    </a:lnTo>
                    <a:cubicBezTo>
                      <a:pt x="7" y="30"/>
                      <a:pt x="5" y="30"/>
                      <a:pt x="4" y="28"/>
                    </a:cubicBezTo>
                    <a:cubicBezTo>
                      <a:pt x="3" y="27"/>
                      <a:pt x="3" y="25"/>
                      <a:pt x="3" y="22"/>
                    </a:cubicBezTo>
                    <a:lnTo>
                      <a:pt x="3" y="10"/>
                    </a:lnTo>
                    <a:lnTo>
                      <a:pt x="0" y="10"/>
                    </a:lnTo>
                    <a:lnTo>
                      <a:pt x="0" y="7"/>
                    </a:lnTo>
                    <a:lnTo>
                      <a:pt x="3" y="7"/>
                    </a:lnTo>
                    <a:lnTo>
                      <a:pt x="3" y="0"/>
                    </a:lnTo>
                    <a:lnTo>
                      <a:pt x="6"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1" name="Freeform 1544">
                <a:extLst>
                  <a:ext uri="{FF2B5EF4-FFF2-40B4-BE49-F238E27FC236}">
                    <a16:creationId xmlns:a16="http://schemas.microsoft.com/office/drawing/2014/main" id="{AC05D330-9E51-4466-A3CE-C35CF2BB61D1}"/>
                  </a:ext>
                </a:extLst>
              </p:cNvPr>
              <p:cNvSpPr>
                <a:spLocks/>
              </p:cNvSpPr>
              <p:nvPr/>
            </p:nvSpPr>
            <p:spPr bwMode="auto">
              <a:xfrm>
                <a:off x="3265" y="1726"/>
                <a:ext cx="3" cy="5"/>
              </a:xfrm>
              <a:custGeom>
                <a:avLst/>
                <a:gdLst>
                  <a:gd name="T0" fmla="*/ 2 w 6"/>
                  <a:gd name="T1" fmla="*/ 0 h 10"/>
                  <a:gd name="T2" fmla="*/ 6 w 6"/>
                  <a:gd name="T3" fmla="*/ 0 h 10"/>
                  <a:gd name="T4" fmla="*/ 6 w 6"/>
                  <a:gd name="T5" fmla="*/ 3 h 10"/>
                  <a:gd name="T6" fmla="*/ 3 w 6"/>
                  <a:gd name="T7" fmla="*/ 10 h 10"/>
                  <a:gd name="T8" fmla="*/ 0 w 6"/>
                  <a:gd name="T9" fmla="*/ 10 h 10"/>
                  <a:gd name="T10" fmla="*/ 2 w 6"/>
                  <a:gd name="T11" fmla="*/ 3 h 10"/>
                  <a:gd name="T12" fmla="*/ 2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0"/>
                    </a:moveTo>
                    <a:lnTo>
                      <a:pt x="6" y="0"/>
                    </a:lnTo>
                    <a:lnTo>
                      <a:pt x="6" y="3"/>
                    </a:lnTo>
                    <a:lnTo>
                      <a:pt x="3" y="10"/>
                    </a:lnTo>
                    <a:lnTo>
                      <a:pt x="0" y="10"/>
                    </a:lnTo>
                    <a:lnTo>
                      <a:pt x="2" y="3"/>
                    </a:lnTo>
                    <a:lnTo>
                      <a:pt x="2"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2" name="Freeform 1545">
                <a:extLst>
                  <a:ext uri="{FF2B5EF4-FFF2-40B4-BE49-F238E27FC236}">
                    <a16:creationId xmlns:a16="http://schemas.microsoft.com/office/drawing/2014/main" id="{A1DB1A97-E50A-471F-AF5E-59EB72B6CF59}"/>
                  </a:ext>
                </a:extLst>
              </p:cNvPr>
              <p:cNvSpPr>
                <a:spLocks/>
              </p:cNvSpPr>
              <p:nvPr/>
            </p:nvSpPr>
            <p:spPr bwMode="auto">
              <a:xfrm>
                <a:off x="3275" y="1717"/>
                <a:ext cx="9" cy="12"/>
              </a:xfrm>
              <a:custGeom>
                <a:avLst/>
                <a:gdLst>
                  <a:gd name="T0" fmla="*/ 19 w 19"/>
                  <a:gd name="T1" fmla="*/ 2 h 25"/>
                  <a:gd name="T2" fmla="*/ 19 w 19"/>
                  <a:gd name="T3" fmla="*/ 5 h 25"/>
                  <a:gd name="T4" fmla="*/ 16 w 19"/>
                  <a:gd name="T5" fmla="*/ 4 h 25"/>
                  <a:gd name="T6" fmla="*/ 12 w 19"/>
                  <a:gd name="T7" fmla="*/ 3 h 25"/>
                  <a:gd name="T8" fmla="*/ 7 w 19"/>
                  <a:gd name="T9" fmla="*/ 6 h 25"/>
                  <a:gd name="T10" fmla="*/ 4 w 19"/>
                  <a:gd name="T11" fmla="*/ 12 h 25"/>
                  <a:gd name="T12" fmla="*/ 7 w 19"/>
                  <a:gd name="T13" fmla="*/ 19 h 25"/>
                  <a:gd name="T14" fmla="*/ 12 w 19"/>
                  <a:gd name="T15" fmla="*/ 21 h 25"/>
                  <a:gd name="T16" fmla="*/ 16 w 19"/>
                  <a:gd name="T17" fmla="*/ 21 h 25"/>
                  <a:gd name="T18" fmla="*/ 19 w 19"/>
                  <a:gd name="T19" fmla="*/ 20 h 25"/>
                  <a:gd name="T20" fmla="*/ 19 w 19"/>
                  <a:gd name="T21" fmla="*/ 23 h 25"/>
                  <a:gd name="T22" fmla="*/ 16 w 19"/>
                  <a:gd name="T23" fmla="*/ 24 h 25"/>
                  <a:gd name="T24" fmla="*/ 12 w 19"/>
                  <a:gd name="T25" fmla="*/ 25 h 25"/>
                  <a:gd name="T26" fmla="*/ 4 w 19"/>
                  <a:gd name="T27" fmla="*/ 21 h 25"/>
                  <a:gd name="T28" fmla="*/ 0 w 19"/>
                  <a:gd name="T29" fmla="*/ 12 h 25"/>
                  <a:gd name="T30" fmla="*/ 4 w 19"/>
                  <a:gd name="T31" fmla="*/ 3 h 25"/>
                  <a:gd name="T32" fmla="*/ 12 w 19"/>
                  <a:gd name="T33" fmla="*/ 0 h 25"/>
                  <a:gd name="T34" fmla="*/ 16 w 19"/>
                  <a:gd name="T35" fmla="*/ 0 h 25"/>
                  <a:gd name="T36" fmla="*/ 19 w 19"/>
                  <a:gd name="T3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9" y="2"/>
                    </a:moveTo>
                    <a:lnTo>
                      <a:pt x="19" y="5"/>
                    </a:lnTo>
                    <a:cubicBezTo>
                      <a:pt x="18" y="5"/>
                      <a:pt x="17" y="4"/>
                      <a:pt x="16" y="4"/>
                    </a:cubicBezTo>
                    <a:cubicBezTo>
                      <a:pt x="15" y="3"/>
                      <a:pt x="13" y="3"/>
                      <a:pt x="12" y="3"/>
                    </a:cubicBezTo>
                    <a:cubicBezTo>
                      <a:pt x="10" y="3"/>
                      <a:pt x="8" y="4"/>
                      <a:pt x="7" y="6"/>
                    </a:cubicBezTo>
                    <a:cubicBezTo>
                      <a:pt x="5" y="7"/>
                      <a:pt x="4" y="10"/>
                      <a:pt x="4" y="12"/>
                    </a:cubicBezTo>
                    <a:cubicBezTo>
                      <a:pt x="4" y="15"/>
                      <a:pt x="5" y="17"/>
                      <a:pt x="7" y="19"/>
                    </a:cubicBezTo>
                    <a:cubicBezTo>
                      <a:pt x="8" y="21"/>
                      <a:pt x="10" y="21"/>
                      <a:pt x="12" y="21"/>
                    </a:cubicBezTo>
                    <a:cubicBezTo>
                      <a:pt x="13" y="21"/>
                      <a:pt x="15" y="21"/>
                      <a:pt x="16" y="21"/>
                    </a:cubicBezTo>
                    <a:cubicBezTo>
                      <a:pt x="17" y="21"/>
                      <a:pt x="18" y="20"/>
                      <a:pt x="19" y="20"/>
                    </a:cubicBezTo>
                    <a:lnTo>
                      <a:pt x="19" y="23"/>
                    </a:lnTo>
                    <a:cubicBezTo>
                      <a:pt x="18" y="24"/>
                      <a:pt x="17" y="24"/>
                      <a:pt x="16" y="24"/>
                    </a:cubicBezTo>
                    <a:cubicBezTo>
                      <a:pt x="14" y="25"/>
                      <a:pt x="13" y="25"/>
                      <a:pt x="12" y="25"/>
                    </a:cubicBezTo>
                    <a:cubicBezTo>
                      <a:pt x="8" y="25"/>
                      <a:pt x="6" y="24"/>
                      <a:pt x="4" y="21"/>
                    </a:cubicBezTo>
                    <a:cubicBezTo>
                      <a:pt x="1" y="19"/>
                      <a:pt x="0" y="16"/>
                      <a:pt x="0" y="12"/>
                    </a:cubicBezTo>
                    <a:cubicBezTo>
                      <a:pt x="0" y="9"/>
                      <a:pt x="1" y="6"/>
                      <a:pt x="4" y="3"/>
                    </a:cubicBezTo>
                    <a:cubicBezTo>
                      <a:pt x="6" y="1"/>
                      <a:pt x="9" y="0"/>
                      <a:pt x="12" y="0"/>
                    </a:cubicBezTo>
                    <a:cubicBezTo>
                      <a:pt x="13" y="0"/>
                      <a:pt x="15" y="0"/>
                      <a:pt x="16" y="0"/>
                    </a:cubicBezTo>
                    <a:cubicBezTo>
                      <a:pt x="17" y="1"/>
                      <a:pt x="18" y="1"/>
                      <a:pt x="19"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3" name="Freeform 1546">
                <a:extLst>
                  <a:ext uri="{FF2B5EF4-FFF2-40B4-BE49-F238E27FC236}">
                    <a16:creationId xmlns:a16="http://schemas.microsoft.com/office/drawing/2014/main" id="{FC7875EC-12EC-4764-BA3D-82AB9A886341}"/>
                  </a:ext>
                </a:extLst>
              </p:cNvPr>
              <p:cNvSpPr>
                <a:spLocks noEditPoints="1"/>
              </p:cNvSpPr>
              <p:nvPr/>
            </p:nvSpPr>
            <p:spPr bwMode="auto">
              <a:xfrm>
                <a:off x="3287" y="1717"/>
                <a:ext cx="10" cy="12"/>
              </a:xfrm>
              <a:custGeom>
                <a:avLst/>
                <a:gdLst>
                  <a:gd name="T0" fmla="*/ 10 w 21"/>
                  <a:gd name="T1" fmla="*/ 3 h 25"/>
                  <a:gd name="T2" fmla="*/ 5 w 21"/>
                  <a:gd name="T3" fmla="*/ 6 h 25"/>
                  <a:gd name="T4" fmla="*/ 4 w 21"/>
                  <a:gd name="T5" fmla="*/ 12 h 25"/>
                  <a:gd name="T6" fmla="*/ 5 w 21"/>
                  <a:gd name="T7" fmla="*/ 19 h 25"/>
                  <a:gd name="T8" fmla="*/ 10 w 21"/>
                  <a:gd name="T9" fmla="*/ 21 h 25"/>
                  <a:gd name="T10" fmla="*/ 15 w 21"/>
                  <a:gd name="T11" fmla="*/ 19 h 25"/>
                  <a:gd name="T12" fmla="*/ 17 w 21"/>
                  <a:gd name="T13" fmla="*/ 12 h 25"/>
                  <a:gd name="T14" fmla="*/ 15 w 21"/>
                  <a:gd name="T15" fmla="*/ 6 h 25"/>
                  <a:gd name="T16" fmla="*/ 10 w 21"/>
                  <a:gd name="T17" fmla="*/ 3 h 25"/>
                  <a:gd name="T18" fmla="*/ 10 w 21"/>
                  <a:gd name="T19" fmla="*/ 0 h 25"/>
                  <a:gd name="T20" fmla="*/ 18 w 21"/>
                  <a:gd name="T21" fmla="*/ 3 h 25"/>
                  <a:gd name="T22" fmla="*/ 21 w 21"/>
                  <a:gd name="T23" fmla="*/ 12 h 25"/>
                  <a:gd name="T24" fmla="*/ 18 w 21"/>
                  <a:gd name="T25" fmla="*/ 21 h 25"/>
                  <a:gd name="T26" fmla="*/ 10 w 21"/>
                  <a:gd name="T27" fmla="*/ 25 h 25"/>
                  <a:gd name="T28" fmla="*/ 2 w 21"/>
                  <a:gd name="T29" fmla="*/ 21 h 25"/>
                  <a:gd name="T30" fmla="*/ 0 w 21"/>
                  <a:gd name="T31" fmla="*/ 12 h 25"/>
                  <a:gd name="T32" fmla="*/ 2 w 21"/>
                  <a:gd name="T33" fmla="*/ 3 h 25"/>
                  <a:gd name="T34" fmla="*/ 10 w 21"/>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5">
                    <a:moveTo>
                      <a:pt x="10" y="3"/>
                    </a:moveTo>
                    <a:cubicBezTo>
                      <a:pt x="8" y="3"/>
                      <a:pt x="7" y="4"/>
                      <a:pt x="5" y="6"/>
                    </a:cubicBezTo>
                    <a:cubicBezTo>
                      <a:pt x="4" y="7"/>
                      <a:pt x="4" y="10"/>
                      <a:pt x="4" y="12"/>
                    </a:cubicBezTo>
                    <a:cubicBezTo>
                      <a:pt x="4" y="15"/>
                      <a:pt x="4" y="17"/>
                      <a:pt x="5" y="19"/>
                    </a:cubicBezTo>
                    <a:cubicBezTo>
                      <a:pt x="7" y="21"/>
                      <a:pt x="8" y="21"/>
                      <a:pt x="10" y="21"/>
                    </a:cubicBezTo>
                    <a:cubicBezTo>
                      <a:pt x="12" y="21"/>
                      <a:pt x="14" y="21"/>
                      <a:pt x="15" y="19"/>
                    </a:cubicBezTo>
                    <a:cubicBezTo>
                      <a:pt x="16" y="17"/>
                      <a:pt x="17" y="15"/>
                      <a:pt x="17" y="12"/>
                    </a:cubicBezTo>
                    <a:cubicBezTo>
                      <a:pt x="17" y="10"/>
                      <a:pt x="16" y="7"/>
                      <a:pt x="15" y="6"/>
                    </a:cubicBezTo>
                    <a:cubicBezTo>
                      <a:pt x="14" y="4"/>
                      <a:pt x="12" y="3"/>
                      <a:pt x="10" y="3"/>
                    </a:cubicBezTo>
                    <a:close/>
                    <a:moveTo>
                      <a:pt x="10" y="0"/>
                    </a:moveTo>
                    <a:cubicBezTo>
                      <a:pt x="14" y="0"/>
                      <a:pt x="16" y="1"/>
                      <a:pt x="18" y="3"/>
                    </a:cubicBezTo>
                    <a:cubicBezTo>
                      <a:pt x="20" y="6"/>
                      <a:pt x="21" y="9"/>
                      <a:pt x="21" y="12"/>
                    </a:cubicBezTo>
                    <a:cubicBezTo>
                      <a:pt x="21" y="16"/>
                      <a:pt x="20" y="19"/>
                      <a:pt x="18" y="21"/>
                    </a:cubicBezTo>
                    <a:cubicBezTo>
                      <a:pt x="16" y="24"/>
                      <a:pt x="14" y="25"/>
                      <a:pt x="10" y="25"/>
                    </a:cubicBezTo>
                    <a:cubicBezTo>
                      <a:pt x="7" y="25"/>
                      <a:pt x="4" y="24"/>
                      <a:pt x="2" y="21"/>
                    </a:cubicBezTo>
                    <a:cubicBezTo>
                      <a:pt x="1" y="19"/>
                      <a:pt x="0" y="16"/>
                      <a:pt x="0" y="12"/>
                    </a:cubicBezTo>
                    <a:cubicBezTo>
                      <a:pt x="0" y="9"/>
                      <a:pt x="1" y="6"/>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4" name="Freeform 1547">
                <a:extLst>
                  <a:ext uri="{FF2B5EF4-FFF2-40B4-BE49-F238E27FC236}">
                    <a16:creationId xmlns:a16="http://schemas.microsoft.com/office/drawing/2014/main" id="{87420618-AEA9-4C4C-A793-3E31BD3A26F0}"/>
                  </a:ext>
                </a:extLst>
              </p:cNvPr>
              <p:cNvSpPr>
                <a:spLocks/>
              </p:cNvSpPr>
              <p:nvPr/>
            </p:nvSpPr>
            <p:spPr bwMode="auto">
              <a:xfrm>
                <a:off x="3301" y="1717"/>
                <a:ext cx="9" cy="11"/>
              </a:xfrm>
              <a:custGeom>
                <a:avLst/>
                <a:gdLst>
                  <a:gd name="T0" fmla="*/ 20 w 20"/>
                  <a:gd name="T1" fmla="*/ 10 h 24"/>
                  <a:gd name="T2" fmla="*/ 20 w 20"/>
                  <a:gd name="T3" fmla="*/ 24 h 24"/>
                  <a:gd name="T4" fmla="*/ 16 w 20"/>
                  <a:gd name="T5" fmla="*/ 24 h 24"/>
                  <a:gd name="T6" fmla="*/ 16 w 20"/>
                  <a:gd name="T7" fmla="*/ 10 h 24"/>
                  <a:gd name="T8" fmla="*/ 15 w 20"/>
                  <a:gd name="T9" fmla="*/ 5 h 24"/>
                  <a:gd name="T10" fmla="*/ 11 w 20"/>
                  <a:gd name="T11" fmla="*/ 3 h 24"/>
                  <a:gd name="T12" fmla="*/ 6 w 20"/>
                  <a:gd name="T13" fmla="*/ 5 h 24"/>
                  <a:gd name="T14" fmla="*/ 4 w 20"/>
                  <a:gd name="T15" fmla="*/ 11 h 24"/>
                  <a:gd name="T16" fmla="*/ 4 w 20"/>
                  <a:gd name="T17" fmla="*/ 24 h 24"/>
                  <a:gd name="T18" fmla="*/ 0 w 20"/>
                  <a:gd name="T19" fmla="*/ 24 h 24"/>
                  <a:gd name="T20" fmla="*/ 0 w 20"/>
                  <a:gd name="T21" fmla="*/ 1 h 24"/>
                  <a:gd name="T22" fmla="*/ 4 w 20"/>
                  <a:gd name="T23" fmla="*/ 1 h 24"/>
                  <a:gd name="T24" fmla="*/ 4 w 20"/>
                  <a:gd name="T25" fmla="*/ 4 h 24"/>
                  <a:gd name="T26" fmla="*/ 7 w 20"/>
                  <a:gd name="T27" fmla="*/ 1 h 24"/>
                  <a:gd name="T28" fmla="*/ 12 w 20"/>
                  <a:gd name="T29" fmla="*/ 0 h 24"/>
                  <a:gd name="T30" fmla="*/ 18 w 20"/>
                  <a:gd name="T31" fmla="*/ 3 h 24"/>
                  <a:gd name="T32" fmla="*/ 20 w 20"/>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20" y="10"/>
                    </a:moveTo>
                    <a:lnTo>
                      <a:pt x="20" y="24"/>
                    </a:lnTo>
                    <a:lnTo>
                      <a:pt x="16" y="24"/>
                    </a:lnTo>
                    <a:lnTo>
                      <a:pt x="16" y="10"/>
                    </a:lnTo>
                    <a:cubicBezTo>
                      <a:pt x="16" y="8"/>
                      <a:pt x="16" y="6"/>
                      <a:pt x="15" y="5"/>
                    </a:cubicBezTo>
                    <a:cubicBezTo>
                      <a:pt x="14" y="4"/>
                      <a:pt x="13" y="3"/>
                      <a:pt x="11" y="3"/>
                    </a:cubicBezTo>
                    <a:cubicBezTo>
                      <a:pt x="9" y="3"/>
                      <a:pt x="7" y="4"/>
                      <a:pt x="6" y="5"/>
                    </a:cubicBezTo>
                    <a:cubicBezTo>
                      <a:pt x="5" y="7"/>
                      <a:pt x="4" y="9"/>
                      <a:pt x="4" y="11"/>
                    </a:cubicBezTo>
                    <a:lnTo>
                      <a:pt x="4" y="24"/>
                    </a:lnTo>
                    <a:lnTo>
                      <a:pt x="0" y="24"/>
                    </a:lnTo>
                    <a:lnTo>
                      <a:pt x="0" y="1"/>
                    </a:lnTo>
                    <a:lnTo>
                      <a:pt x="4" y="1"/>
                    </a:lnTo>
                    <a:lnTo>
                      <a:pt x="4" y="4"/>
                    </a:lnTo>
                    <a:cubicBezTo>
                      <a:pt x="5" y="3"/>
                      <a:pt x="6" y="2"/>
                      <a:pt x="7" y="1"/>
                    </a:cubicBezTo>
                    <a:cubicBezTo>
                      <a:pt x="9" y="0"/>
                      <a:pt x="10" y="0"/>
                      <a:pt x="12" y="0"/>
                    </a:cubicBezTo>
                    <a:cubicBezTo>
                      <a:pt x="14" y="0"/>
                      <a:pt x="17" y="1"/>
                      <a:pt x="18" y="3"/>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5" name="Freeform 1548">
                <a:extLst>
                  <a:ext uri="{FF2B5EF4-FFF2-40B4-BE49-F238E27FC236}">
                    <a16:creationId xmlns:a16="http://schemas.microsoft.com/office/drawing/2014/main" id="{1D3052CC-0B62-4543-9848-AA4ECBC22B71}"/>
                  </a:ext>
                </a:extLst>
              </p:cNvPr>
              <p:cNvSpPr>
                <a:spLocks/>
              </p:cNvSpPr>
              <p:nvPr/>
            </p:nvSpPr>
            <p:spPr bwMode="auto">
              <a:xfrm>
                <a:off x="3314" y="1717"/>
                <a:ext cx="9" cy="12"/>
              </a:xfrm>
              <a:custGeom>
                <a:avLst/>
                <a:gdLst>
                  <a:gd name="T0" fmla="*/ 17 w 18"/>
                  <a:gd name="T1" fmla="*/ 1 h 25"/>
                  <a:gd name="T2" fmla="*/ 17 w 18"/>
                  <a:gd name="T3" fmla="*/ 5 h 25"/>
                  <a:gd name="T4" fmla="*/ 13 w 18"/>
                  <a:gd name="T5" fmla="*/ 4 h 25"/>
                  <a:gd name="T6" fmla="*/ 10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7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7" y="1"/>
                    </a:moveTo>
                    <a:lnTo>
                      <a:pt x="17" y="5"/>
                    </a:lnTo>
                    <a:cubicBezTo>
                      <a:pt x="16" y="4"/>
                      <a:pt x="14" y="4"/>
                      <a:pt x="13" y="4"/>
                    </a:cubicBezTo>
                    <a:cubicBezTo>
                      <a:pt x="12" y="3"/>
                      <a:pt x="11" y="3"/>
                      <a:pt x="10" y="3"/>
                    </a:cubicBezTo>
                    <a:cubicBezTo>
                      <a:pt x="8" y="3"/>
                      <a:pt x="6" y="4"/>
                      <a:pt x="5" y="4"/>
                    </a:cubicBezTo>
                    <a:cubicBezTo>
                      <a:pt x="4" y="5"/>
                      <a:pt x="4" y="6"/>
                      <a:pt x="4" y="7"/>
                    </a:cubicBezTo>
                    <a:cubicBezTo>
                      <a:pt x="4" y="8"/>
                      <a:pt x="4" y="8"/>
                      <a:pt x="5" y="9"/>
                    </a:cubicBezTo>
                    <a:cubicBezTo>
                      <a:pt x="6" y="9"/>
                      <a:pt x="7" y="10"/>
                      <a:pt x="9" y="10"/>
                    </a:cubicBezTo>
                    <a:lnTo>
                      <a:pt x="10" y="11"/>
                    </a:lnTo>
                    <a:cubicBezTo>
                      <a:pt x="13" y="11"/>
                      <a:pt x="15" y="12"/>
                      <a:pt x="16" y="13"/>
                    </a:cubicBezTo>
                    <a:cubicBezTo>
                      <a:pt x="17" y="14"/>
                      <a:pt x="18" y="16"/>
                      <a:pt x="18" y="18"/>
                    </a:cubicBezTo>
                    <a:cubicBezTo>
                      <a:pt x="18" y="20"/>
                      <a:pt x="17" y="22"/>
                      <a:pt x="15" y="23"/>
                    </a:cubicBezTo>
                    <a:cubicBezTo>
                      <a:pt x="14" y="24"/>
                      <a:pt x="11" y="25"/>
                      <a:pt x="8" y="25"/>
                    </a:cubicBezTo>
                    <a:cubicBezTo>
                      <a:pt x="7" y="25"/>
                      <a:pt x="6" y="25"/>
                      <a:pt x="4" y="24"/>
                    </a:cubicBezTo>
                    <a:cubicBezTo>
                      <a:pt x="3" y="24"/>
                      <a:pt x="1" y="24"/>
                      <a:pt x="0" y="23"/>
                    </a:cubicBezTo>
                    <a:lnTo>
                      <a:pt x="0" y="19"/>
                    </a:lnTo>
                    <a:cubicBezTo>
                      <a:pt x="1" y="20"/>
                      <a:pt x="3" y="21"/>
                      <a:pt x="4" y="21"/>
                    </a:cubicBezTo>
                    <a:cubicBezTo>
                      <a:pt x="6" y="21"/>
                      <a:pt x="7" y="21"/>
                      <a:pt x="8" y="21"/>
                    </a:cubicBezTo>
                    <a:cubicBezTo>
                      <a:pt x="10" y="21"/>
                      <a:pt x="11" y="21"/>
                      <a:pt x="12" y="21"/>
                    </a:cubicBezTo>
                    <a:cubicBezTo>
                      <a:pt x="13" y="20"/>
                      <a:pt x="14" y="19"/>
                      <a:pt x="14" y="18"/>
                    </a:cubicBezTo>
                    <a:cubicBezTo>
                      <a:pt x="14" y="17"/>
                      <a:pt x="14" y="16"/>
                      <a:pt x="13" y="16"/>
                    </a:cubicBezTo>
                    <a:cubicBezTo>
                      <a:pt x="12" y="15"/>
                      <a:pt x="11" y="14"/>
                      <a:pt x="8" y="14"/>
                    </a:cubicBezTo>
                    <a:lnTo>
                      <a:pt x="7" y="14"/>
                    </a:lnTo>
                    <a:cubicBezTo>
                      <a:pt x="4" y="13"/>
                      <a:pt x="3" y="12"/>
                      <a:pt x="2" y="11"/>
                    </a:cubicBezTo>
                    <a:cubicBezTo>
                      <a:pt x="1" y="10"/>
                      <a:pt x="0" y="9"/>
                      <a:pt x="0" y="7"/>
                    </a:cubicBezTo>
                    <a:cubicBezTo>
                      <a:pt x="0" y="5"/>
                      <a:pt x="1" y="3"/>
                      <a:pt x="2" y="2"/>
                    </a:cubicBezTo>
                    <a:cubicBezTo>
                      <a:pt x="4" y="1"/>
                      <a:pt x="6" y="0"/>
                      <a:pt x="9" y="0"/>
                    </a:cubicBezTo>
                    <a:cubicBezTo>
                      <a:pt x="11" y="0"/>
                      <a:pt x="12" y="0"/>
                      <a:pt x="13" y="0"/>
                    </a:cubicBezTo>
                    <a:cubicBezTo>
                      <a:pt x="14" y="1"/>
                      <a:pt x="16"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6" name="Freeform 1549">
                <a:extLst>
                  <a:ext uri="{FF2B5EF4-FFF2-40B4-BE49-F238E27FC236}">
                    <a16:creationId xmlns:a16="http://schemas.microsoft.com/office/drawing/2014/main" id="{089AF270-FEC4-41C7-8FBA-9380DC9AFEC4}"/>
                  </a:ext>
                </a:extLst>
              </p:cNvPr>
              <p:cNvSpPr>
                <a:spLocks noEditPoints="1"/>
              </p:cNvSpPr>
              <p:nvPr/>
            </p:nvSpPr>
            <p:spPr bwMode="auto">
              <a:xfrm>
                <a:off x="3324" y="1717"/>
                <a:ext cx="11" cy="12"/>
              </a:xfrm>
              <a:custGeom>
                <a:avLst/>
                <a:gdLst>
                  <a:gd name="T0" fmla="*/ 22 w 22"/>
                  <a:gd name="T1" fmla="*/ 11 h 25"/>
                  <a:gd name="T2" fmla="*/ 22 w 22"/>
                  <a:gd name="T3" fmla="*/ 13 h 25"/>
                  <a:gd name="T4" fmla="*/ 4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4"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9"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7" name="Freeform 1550">
                <a:extLst>
                  <a:ext uri="{FF2B5EF4-FFF2-40B4-BE49-F238E27FC236}">
                    <a16:creationId xmlns:a16="http://schemas.microsoft.com/office/drawing/2014/main" id="{186F9CA5-6979-4158-9E48-8E40ED285D39}"/>
                  </a:ext>
                </a:extLst>
              </p:cNvPr>
              <p:cNvSpPr>
                <a:spLocks/>
              </p:cNvSpPr>
              <p:nvPr/>
            </p:nvSpPr>
            <p:spPr bwMode="auto">
              <a:xfrm>
                <a:off x="3337" y="1717"/>
                <a:ext cx="9" cy="12"/>
              </a:xfrm>
              <a:custGeom>
                <a:avLst/>
                <a:gdLst>
                  <a:gd name="T0" fmla="*/ 18 w 18"/>
                  <a:gd name="T1" fmla="*/ 2 h 25"/>
                  <a:gd name="T2" fmla="*/ 18 w 18"/>
                  <a:gd name="T3" fmla="*/ 5 h 25"/>
                  <a:gd name="T4" fmla="*/ 15 w 18"/>
                  <a:gd name="T5" fmla="*/ 4 h 25"/>
                  <a:gd name="T6" fmla="*/ 12 w 18"/>
                  <a:gd name="T7" fmla="*/ 3 h 25"/>
                  <a:gd name="T8" fmla="*/ 6 w 18"/>
                  <a:gd name="T9" fmla="*/ 6 h 25"/>
                  <a:gd name="T10" fmla="*/ 4 w 18"/>
                  <a:gd name="T11" fmla="*/ 12 h 25"/>
                  <a:gd name="T12" fmla="*/ 6 w 18"/>
                  <a:gd name="T13" fmla="*/ 19 h 25"/>
                  <a:gd name="T14" fmla="*/ 12 w 18"/>
                  <a:gd name="T15" fmla="*/ 21 h 25"/>
                  <a:gd name="T16" fmla="*/ 15 w 18"/>
                  <a:gd name="T17" fmla="*/ 21 h 25"/>
                  <a:gd name="T18" fmla="*/ 18 w 18"/>
                  <a:gd name="T19" fmla="*/ 20 h 25"/>
                  <a:gd name="T20" fmla="*/ 18 w 18"/>
                  <a:gd name="T21" fmla="*/ 23 h 25"/>
                  <a:gd name="T22" fmla="*/ 15 w 18"/>
                  <a:gd name="T23" fmla="*/ 24 h 25"/>
                  <a:gd name="T24" fmla="*/ 11 w 18"/>
                  <a:gd name="T25" fmla="*/ 25 h 25"/>
                  <a:gd name="T26" fmla="*/ 3 w 18"/>
                  <a:gd name="T27" fmla="*/ 21 h 25"/>
                  <a:gd name="T28" fmla="*/ 0 w 18"/>
                  <a:gd name="T29" fmla="*/ 12 h 25"/>
                  <a:gd name="T30" fmla="*/ 3 w 18"/>
                  <a:gd name="T31" fmla="*/ 3 h 25"/>
                  <a:gd name="T32" fmla="*/ 11 w 18"/>
                  <a:gd name="T33" fmla="*/ 0 h 25"/>
                  <a:gd name="T34" fmla="*/ 15 w 18"/>
                  <a:gd name="T35" fmla="*/ 0 h 25"/>
                  <a:gd name="T36" fmla="*/ 18 w 18"/>
                  <a:gd name="T3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5">
                    <a:moveTo>
                      <a:pt x="18" y="2"/>
                    </a:moveTo>
                    <a:lnTo>
                      <a:pt x="18" y="5"/>
                    </a:lnTo>
                    <a:cubicBezTo>
                      <a:pt x="17" y="5"/>
                      <a:pt x="16" y="4"/>
                      <a:pt x="15" y="4"/>
                    </a:cubicBezTo>
                    <a:cubicBezTo>
                      <a:pt x="14" y="3"/>
                      <a:pt x="13" y="3"/>
                      <a:pt x="12" y="3"/>
                    </a:cubicBezTo>
                    <a:cubicBezTo>
                      <a:pt x="9" y="3"/>
                      <a:pt x="7" y="4"/>
                      <a:pt x="6" y="6"/>
                    </a:cubicBezTo>
                    <a:cubicBezTo>
                      <a:pt x="4" y="7"/>
                      <a:pt x="4" y="10"/>
                      <a:pt x="4" y="12"/>
                    </a:cubicBezTo>
                    <a:cubicBezTo>
                      <a:pt x="4" y="15"/>
                      <a:pt x="4" y="17"/>
                      <a:pt x="6" y="19"/>
                    </a:cubicBezTo>
                    <a:cubicBezTo>
                      <a:pt x="7" y="21"/>
                      <a:pt x="9" y="21"/>
                      <a:pt x="12" y="21"/>
                    </a:cubicBezTo>
                    <a:cubicBezTo>
                      <a:pt x="13" y="21"/>
                      <a:pt x="14" y="21"/>
                      <a:pt x="15" y="21"/>
                    </a:cubicBezTo>
                    <a:cubicBezTo>
                      <a:pt x="16" y="21"/>
                      <a:pt x="17" y="20"/>
                      <a:pt x="18" y="20"/>
                    </a:cubicBezTo>
                    <a:lnTo>
                      <a:pt x="18" y="23"/>
                    </a:lnTo>
                    <a:cubicBezTo>
                      <a:pt x="17" y="24"/>
                      <a:pt x="16" y="24"/>
                      <a:pt x="15" y="24"/>
                    </a:cubicBezTo>
                    <a:cubicBezTo>
                      <a:pt x="14" y="25"/>
                      <a:pt x="13" y="25"/>
                      <a:pt x="11" y="25"/>
                    </a:cubicBezTo>
                    <a:cubicBezTo>
                      <a:pt x="8" y="25"/>
                      <a:pt x="5" y="24"/>
                      <a:pt x="3" y="21"/>
                    </a:cubicBezTo>
                    <a:cubicBezTo>
                      <a:pt x="1" y="19"/>
                      <a:pt x="0" y="16"/>
                      <a:pt x="0" y="12"/>
                    </a:cubicBezTo>
                    <a:cubicBezTo>
                      <a:pt x="0" y="9"/>
                      <a:pt x="1" y="6"/>
                      <a:pt x="3" y="3"/>
                    </a:cubicBezTo>
                    <a:cubicBezTo>
                      <a:pt x="5" y="1"/>
                      <a:pt x="8" y="0"/>
                      <a:pt x="11" y="0"/>
                    </a:cubicBezTo>
                    <a:cubicBezTo>
                      <a:pt x="13" y="0"/>
                      <a:pt x="14" y="0"/>
                      <a:pt x="15" y="0"/>
                    </a:cubicBezTo>
                    <a:cubicBezTo>
                      <a:pt x="16" y="1"/>
                      <a:pt x="17" y="1"/>
                      <a:pt x="18"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8" name="Freeform 1551">
                <a:extLst>
                  <a:ext uri="{FF2B5EF4-FFF2-40B4-BE49-F238E27FC236}">
                    <a16:creationId xmlns:a16="http://schemas.microsoft.com/office/drawing/2014/main" id="{2494995D-2E15-41F9-B3BB-15B0CADF9E92}"/>
                  </a:ext>
                </a:extLst>
              </p:cNvPr>
              <p:cNvSpPr>
                <a:spLocks/>
              </p:cNvSpPr>
              <p:nvPr/>
            </p:nvSpPr>
            <p:spPr bwMode="auto">
              <a:xfrm>
                <a:off x="3348"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9"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59" name="Freeform 1552">
                <a:extLst>
                  <a:ext uri="{FF2B5EF4-FFF2-40B4-BE49-F238E27FC236}">
                    <a16:creationId xmlns:a16="http://schemas.microsoft.com/office/drawing/2014/main" id="{6D737CCA-D1FC-4028-A81C-8A2BA9146C89}"/>
                  </a:ext>
                </a:extLst>
              </p:cNvPr>
              <p:cNvSpPr>
                <a:spLocks noEditPoints="1"/>
              </p:cNvSpPr>
              <p:nvPr/>
            </p:nvSpPr>
            <p:spPr bwMode="auto">
              <a:xfrm>
                <a:off x="3357" y="1717"/>
                <a:ext cx="10" cy="12"/>
              </a:xfrm>
              <a:custGeom>
                <a:avLst/>
                <a:gdLst>
                  <a:gd name="T0" fmla="*/ 22 w 22"/>
                  <a:gd name="T1" fmla="*/ 11 h 25"/>
                  <a:gd name="T2" fmla="*/ 22 w 22"/>
                  <a:gd name="T3" fmla="*/ 13 h 25"/>
                  <a:gd name="T4" fmla="*/ 4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4"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8"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0" name="Freeform 1553">
                <a:extLst>
                  <a:ext uri="{FF2B5EF4-FFF2-40B4-BE49-F238E27FC236}">
                    <a16:creationId xmlns:a16="http://schemas.microsoft.com/office/drawing/2014/main" id="{C8C3126B-ABBE-4AD4-969A-AAF498FE7803}"/>
                  </a:ext>
                </a:extLst>
              </p:cNvPr>
              <p:cNvSpPr>
                <a:spLocks/>
              </p:cNvSpPr>
              <p:nvPr/>
            </p:nvSpPr>
            <p:spPr bwMode="auto">
              <a:xfrm>
                <a:off x="3369"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10"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1" name="Freeform 1554">
                <a:extLst>
                  <a:ext uri="{FF2B5EF4-FFF2-40B4-BE49-F238E27FC236}">
                    <a16:creationId xmlns:a16="http://schemas.microsoft.com/office/drawing/2014/main" id="{5689ED3F-FE7E-40E7-8A89-57FC45122274}"/>
                  </a:ext>
                </a:extLst>
              </p:cNvPr>
              <p:cNvSpPr>
                <a:spLocks noEditPoints="1"/>
              </p:cNvSpPr>
              <p:nvPr/>
            </p:nvSpPr>
            <p:spPr bwMode="auto">
              <a:xfrm>
                <a:off x="3379" y="1717"/>
                <a:ext cx="9" cy="12"/>
              </a:xfrm>
              <a:custGeom>
                <a:avLst/>
                <a:gdLst>
                  <a:gd name="T0" fmla="*/ 0 w 19"/>
                  <a:gd name="T1" fmla="*/ 15 h 25"/>
                  <a:gd name="T2" fmla="*/ 0 w 19"/>
                  <a:gd name="T3" fmla="*/ 1 h 25"/>
                  <a:gd name="T4" fmla="*/ 4 w 19"/>
                  <a:gd name="T5" fmla="*/ 1 h 25"/>
                  <a:gd name="T6" fmla="*/ 4 w 19"/>
                  <a:gd name="T7" fmla="*/ 15 h 25"/>
                  <a:gd name="T8" fmla="*/ 5 w 19"/>
                  <a:gd name="T9" fmla="*/ 20 h 25"/>
                  <a:gd name="T10" fmla="*/ 9 w 19"/>
                  <a:gd name="T11" fmla="*/ 21 h 25"/>
                  <a:gd name="T12" fmla="*/ 14 w 19"/>
                  <a:gd name="T13" fmla="*/ 19 h 25"/>
                  <a:gd name="T14" fmla="*/ 16 w 19"/>
                  <a:gd name="T15" fmla="*/ 14 h 25"/>
                  <a:gd name="T16" fmla="*/ 16 w 19"/>
                  <a:gd name="T17" fmla="*/ 1 h 25"/>
                  <a:gd name="T18" fmla="*/ 19 w 19"/>
                  <a:gd name="T19" fmla="*/ 1 h 25"/>
                  <a:gd name="T20" fmla="*/ 19 w 19"/>
                  <a:gd name="T21" fmla="*/ 24 h 25"/>
                  <a:gd name="T22" fmla="*/ 16 w 19"/>
                  <a:gd name="T23" fmla="*/ 24 h 25"/>
                  <a:gd name="T24" fmla="*/ 16 w 19"/>
                  <a:gd name="T25" fmla="*/ 20 h 25"/>
                  <a:gd name="T26" fmla="*/ 12 w 19"/>
                  <a:gd name="T27" fmla="*/ 24 h 25"/>
                  <a:gd name="T28" fmla="*/ 8 w 19"/>
                  <a:gd name="T29" fmla="*/ 25 h 25"/>
                  <a:gd name="T30" fmla="*/ 2 w 19"/>
                  <a:gd name="T31" fmla="*/ 22 h 25"/>
                  <a:gd name="T32" fmla="*/ 0 w 19"/>
                  <a:gd name="T33" fmla="*/ 15 h 25"/>
                  <a:gd name="T34" fmla="*/ 9 w 19"/>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5">
                    <a:moveTo>
                      <a:pt x="0" y="15"/>
                    </a:moveTo>
                    <a:lnTo>
                      <a:pt x="0" y="1"/>
                    </a:lnTo>
                    <a:lnTo>
                      <a:pt x="4" y="1"/>
                    </a:lnTo>
                    <a:lnTo>
                      <a:pt x="4" y="15"/>
                    </a:lnTo>
                    <a:cubicBezTo>
                      <a:pt x="4" y="17"/>
                      <a:pt x="4" y="19"/>
                      <a:pt x="5" y="20"/>
                    </a:cubicBezTo>
                    <a:cubicBezTo>
                      <a:pt x="6" y="21"/>
                      <a:pt x="7" y="21"/>
                      <a:pt x="9" y="21"/>
                    </a:cubicBezTo>
                    <a:cubicBezTo>
                      <a:pt x="11" y="21"/>
                      <a:pt x="12" y="21"/>
                      <a:pt x="14" y="19"/>
                    </a:cubicBezTo>
                    <a:cubicBezTo>
                      <a:pt x="15" y="18"/>
                      <a:pt x="16" y="16"/>
                      <a:pt x="16" y="14"/>
                    </a:cubicBezTo>
                    <a:lnTo>
                      <a:pt x="16" y="1"/>
                    </a:lnTo>
                    <a:lnTo>
                      <a:pt x="19" y="1"/>
                    </a:lnTo>
                    <a:lnTo>
                      <a:pt x="19" y="24"/>
                    </a:lnTo>
                    <a:lnTo>
                      <a:pt x="16" y="24"/>
                    </a:lnTo>
                    <a:lnTo>
                      <a:pt x="16" y="20"/>
                    </a:lnTo>
                    <a:cubicBezTo>
                      <a:pt x="15" y="22"/>
                      <a:pt x="13" y="23"/>
                      <a:pt x="12" y="24"/>
                    </a:cubicBezTo>
                    <a:cubicBezTo>
                      <a:pt x="11" y="24"/>
                      <a:pt x="10" y="25"/>
                      <a:pt x="8" y="25"/>
                    </a:cubicBezTo>
                    <a:cubicBezTo>
                      <a:pt x="5" y="25"/>
                      <a:pt x="3" y="24"/>
                      <a:pt x="2" y="22"/>
                    </a:cubicBezTo>
                    <a:cubicBezTo>
                      <a:pt x="0" y="21"/>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2" name="Freeform 1555">
                <a:extLst>
                  <a:ext uri="{FF2B5EF4-FFF2-40B4-BE49-F238E27FC236}">
                    <a16:creationId xmlns:a16="http://schemas.microsoft.com/office/drawing/2014/main" id="{419DFE70-2064-4E2B-8064-6DD87FB6E42E}"/>
                  </a:ext>
                </a:extLst>
              </p:cNvPr>
              <p:cNvSpPr>
                <a:spLocks noEditPoints="1"/>
              </p:cNvSpPr>
              <p:nvPr/>
            </p:nvSpPr>
            <p:spPr bwMode="auto">
              <a:xfrm>
                <a:off x="3392" y="1717"/>
                <a:ext cx="10" cy="12"/>
              </a:xfrm>
              <a:custGeom>
                <a:avLst/>
                <a:gdLst>
                  <a:gd name="T0" fmla="*/ 22 w 22"/>
                  <a:gd name="T1" fmla="*/ 11 h 25"/>
                  <a:gd name="T2" fmla="*/ 22 w 22"/>
                  <a:gd name="T3" fmla="*/ 13 h 25"/>
                  <a:gd name="T4" fmla="*/ 5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5"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9"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3" name="Freeform 1556">
                <a:extLst>
                  <a:ext uri="{FF2B5EF4-FFF2-40B4-BE49-F238E27FC236}">
                    <a16:creationId xmlns:a16="http://schemas.microsoft.com/office/drawing/2014/main" id="{4A4D46CF-1B32-4239-9042-92A524BB44AE}"/>
                  </a:ext>
                </a:extLst>
              </p:cNvPr>
              <p:cNvSpPr>
                <a:spLocks/>
              </p:cNvSpPr>
              <p:nvPr/>
            </p:nvSpPr>
            <p:spPr bwMode="auto">
              <a:xfrm>
                <a:off x="3405" y="1717"/>
                <a:ext cx="7" cy="11"/>
              </a:xfrm>
              <a:custGeom>
                <a:avLst/>
                <a:gdLst>
                  <a:gd name="T0" fmla="*/ 14 w 14"/>
                  <a:gd name="T1" fmla="*/ 4 h 24"/>
                  <a:gd name="T2" fmla="*/ 13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4"/>
                    </a:cubicBezTo>
                    <a:cubicBezTo>
                      <a:pt x="12" y="4"/>
                      <a:pt x="12" y="4"/>
                      <a:pt x="11" y="4"/>
                    </a:cubicBezTo>
                    <a:cubicBezTo>
                      <a:pt x="9" y="4"/>
                      <a:pt x="7" y="4"/>
                      <a:pt x="6" y="6"/>
                    </a:cubicBezTo>
                    <a:cubicBezTo>
                      <a:pt x="5" y="7"/>
                      <a:pt x="4" y="9"/>
                      <a:pt x="4" y="12"/>
                    </a:cubicBezTo>
                    <a:lnTo>
                      <a:pt x="4" y="24"/>
                    </a:lnTo>
                    <a:lnTo>
                      <a:pt x="0" y="24"/>
                    </a:lnTo>
                    <a:lnTo>
                      <a:pt x="0" y="1"/>
                    </a:lnTo>
                    <a:lnTo>
                      <a:pt x="4" y="1"/>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4" name="Freeform 1557">
                <a:extLst>
                  <a:ext uri="{FF2B5EF4-FFF2-40B4-BE49-F238E27FC236}">
                    <a16:creationId xmlns:a16="http://schemas.microsoft.com/office/drawing/2014/main" id="{7CF62F08-34E4-48B7-AEAE-5AEDD2F4A831}"/>
                  </a:ext>
                </a:extLst>
              </p:cNvPr>
              <p:cNvSpPr>
                <a:spLocks noEditPoints="1"/>
              </p:cNvSpPr>
              <p:nvPr/>
            </p:nvSpPr>
            <p:spPr bwMode="auto">
              <a:xfrm>
                <a:off x="2975" y="1742"/>
                <a:ext cx="10" cy="11"/>
              </a:xfrm>
              <a:custGeom>
                <a:avLst/>
                <a:gdLst>
                  <a:gd name="T0" fmla="*/ 12 w 20"/>
                  <a:gd name="T1" fmla="*/ 12 h 24"/>
                  <a:gd name="T2" fmla="*/ 6 w 20"/>
                  <a:gd name="T3" fmla="*/ 13 h 24"/>
                  <a:gd name="T4" fmla="*/ 4 w 20"/>
                  <a:gd name="T5" fmla="*/ 16 h 24"/>
                  <a:gd name="T6" fmla="*/ 5 w 20"/>
                  <a:gd name="T7" fmla="*/ 20 h 24"/>
                  <a:gd name="T8" fmla="*/ 9 w 20"/>
                  <a:gd name="T9" fmla="*/ 21 h 24"/>
                  <a:gd name="T10" fmla="*/ 14 w 20"/>
                  <a:gd name="T11" fmla="*/ 19 h 24"/>
                  <a:gd name="T12" fmla="*/ 16 w 20"/>
                  <a:gd name="T13" fmla="*/ 13 h 24"/>
                  <a:gd name="T14" fmla="*/ 16 w 20"/>
                  <a:gd name="T15" fmla="*/ 12 h 24"/>
                  <a:gd name="T16" fmla="*/ 12 w 20"/>
                  <a:gd name="T17" fmla="*/ 12 h 24"/>
                  <a:gd name="T18" fmla="*/ 20 w 20"/>
                  <a:gd name="T19" fmla="*/ 10 h 24"/>
                  <a:gd name="T20" fmla="*/ 20 w 20"/>
                  <a:gd name="T21" fmla="*/ 24 h 24"/>
                  <a:gd name="T22" fmla="*/ 16 w 20"/>
                  <a:gd name="T23" fmla="*/ 24 h 24"/>
                  <a:gd name="T24" fmla="*/ 16 w 20"/>
                  <a:gd name="T25" fmla="*/ 20 h 24"/>
                  <a:gd name="T26" fmla="*/ 13 w 20"/>
                  <a:gd name="T27" fmla="*/ 23 h 24"/>
                  <a:gd name="T28" fmla="*/ 8 w 20"/>
                  <a:gd name="T29" fmla="*/ 24 h 24"/>
                  <a:gd name="T30" fmla="*/ 2 w 20"/>
                  <a:gd name="T31" fmla="*/ 22 h 24"/>
                  <a:gd name="T32" fmla="*/ 0 w 20"/>
                  <a:gd name="T33" fmla="*/ 17 h 24"/>
                  <a:gd name="T34" fmla="*/ 3 w 20"/>
                  <a:gd name="T35" fmla="*/ 11 h 24"/>
                  <a:gd name="T36" fmla="*/ 11 w 20"/>
                  <a:gd name="T37" fmla="*/ 9 h 24"/>
                  <a:gd name="T38" fmla="*/ 16 w 20"/>
                  <a:gd name="T39" fmla="*/ 9 h 24"/>
                  <a:gd name="T40" fmla="*/ 16 w 20"/>
                  <a:gd name="T41" fmla="*/ 8 h 24"/>
                  <a:gd name="T42" fmla="*/ 14 w 20"/>
                  <a:gd name="T43" fmla="*/ 4 h 24"/>
                  <a:gd name="T44" fmla="*/ 10 w 20"/>
                  <a:gd name="T45" fmla="*/ 3 h 24"/>
                  <a:gd name="T46" fmla="*/ 6 w 20"/>
                  <a:gd name="T47" fmla="*/ 3 h 24"/>
                  <a:gd name="T48" fmla="*/ 2 w 20"/>
                  <a:gd name="T49" fmla="*/ 5 h 24"/>
                  <a:gd name="T50" fmla="*/ 2 w 20"/>
                  <a:gd name="T51" fmla="*/ 1 h 24"/>
                  <a:gd name="T52" fmla="*/ 6 w 20"/>
                  <a:gd name="T53" fmla="*/ 0 h 24"/>
                  <a:gd name="T54" fmla="*/ 10 w 20"/>
                  <a:gd name="T55" fmla="*/ 0 h 24"/>
                  <a:gd name="T56" fmla="*/ 18 w 20"/>
                  <a:gd name="T57" fmla="*/ 2 h 24"/>
                  <a:gd name="T58" fmla="*/ 20 w 20"/>
                  <a:gd name="T5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4">
                    <a:moveTo>
                      <a:pt x="12" y="12"/>
                    </a:moveTo>
                    <a:cubicBezTo>
                      <a:pt x="9" y="12"/>
                      <a:pt x="7" y="12"/>
                      <a:pt x="6" y="13"/>
                    </a:cubicBezTo>
                    <a:cubicBezTo>
                      <a:pt x="5" y="14"/>
                      <a:pt x="4" y="15"/>
                      <a:pt x="4" y="16"/>
                    </a:cubicBezTo>
                    <a:cubicBezTo>
                      <a:pt x="4" y="18"/>
                      <a:pt x="5" y="19"/>
                      <a:pt x="5" y="20"/>
                    </a:cubicBezTo>
                    <a:cubicBezTo>
                      <a:pt x="6" y="21"/>
                      <a:pt x="8" y="21"/>
                      <a:pt x="9" y="21"/>
                    </a:cubicBezTo>
                    <a:cubicBezTo>
                      <a:pt x="11" y="21"/>
                      <a:pt x="13" y="20"/>
                      <a:pt x="14" y="19"/>
                    </a:cubicBezTo>
                    <a:cubicBezTo>
                      <a:pt x="16" y="17"/>
                      <a:pt x="16" y="15"/>
                      <a:pt x="16" y="13"/>
                    </a:cubicBezTo>
                    <a:lnTo>
                      <a:pt x="16" y="12"/>
                    </a:lnTo>
                    <a:lnTo>
                      <a:pt x="12" y="12"/>
                    </a:lnTo>
                    <a:close/>
                    <a:moveTo>
                      <a:pt x="20" y="10"/>
                    </a:moveTo>
                    <a:lnTo>
                      <a:pt x="20" y="24"/>
                    </a:lnTo>
                    <a:lnTo>
                      <a:pt x="16" y="24"/>
                    </a:lnTo>
                    <a:lnTo>
                      <a:pt x="16" y="20"/>
                    </a:lnTo>
                    <a:cubicBezTo>
                      <a:pt x="15" y="21"/>
                      <a:pt x="14" y="22"/>
                      <a:pt x="13" y="23"/>
                    </a:cubicBezTo>
                    <a:cubicBezTo>
                      <a:pt x="12" y="24"/>
                      <a:pt x="10" y="24"/>
                      <a:pt x="8" y="24"/>
                    </a:cubicBezTo>
                    <a:cubicBezTo>
                      <a:pt x="6" y="24"/>
                      <a:pt x="4" y="23"/>
                      <a:pt x="2" y="22"/>
                    </a:cubicBezTo>
                    <a:cubicBezTo>
                      <a:pt x="1" y="21"/>
                      <a:pt x="0" y="19"/>
                      <a:pt x="0" y="17"/>
                    </a:cubicBezTo>
                    <a:cubicBezTo>
                      <a:pt x="0" y="14"/>
                      <a:pt x="1" y="12"/>
                      <a:pt x="3" y="11"/>
                    </a:cubicBezTo>
                    <a:cubicBezTo>
                      <a:pt x="5" y="9"/>
                      <a:pt x="7" y="9"/>
                      <a:pt x="11" y="9"/>
                    </a:cubicBezTo>
                    <a:lnTo>
                      <a:pt x="16" y="9"/>
                    </a:lnTo>
                    <a:lnTo>
                      <a:pt x="16" y="8"/>
                    </a:lnTo>
                    <a:cubicBezTo>
                      <a:pt x="16" y="7"/>
                      <a:pt x="16" y="5"/>
                      <a:pt x="14" y="4"/>
                    </a:cubicBezTo>
                    <a:cubicBezTo>
                      <a:pt x="13" y="3"/>
                      <a:pt x="12" y="3"/>
                      <a:pt x="10" y="3"/>
                    </a:cubicBezTo>
                    <a:cubicBezTo>
                      <a:pt x="8" y="3"/>
                      <a:pt x="7" y="3"/>
                      <a:pt x="6" y="3"/>
                    </a:cubicBezTo>
                    <a:cubicBezTo>
                      <a:pt x="4" y="4"/>
                      <a:pt x="3" y="4"/>
                      <a:pt x="2" y="5"/>
                    </a:cubicBezTo>
                    <a:lnTo>
                      <a:pt x="2" y="1"/>
                    </a:lnTo>
                    <a:cubicBezTo>
                      <a:pt x="3" y="1"/>
                      <a:pt x="5" y="0"/>
                      <a:pt x="6" y="0"/>
                    </a:cubicBezTo>
                    <a:cubicBezTo>
                      <a:pt x="7" y="0"/>
                      <a:pt x="9" y="0"/>
                      <a:pt x="10" y="0"/>
                    </a:cubicBezTo>
                    <a:cubicBezTo>
                      <a:pt x="13" y="0"/>
                      <a:pt x="16" y="0"/>
                      <a:pt x="18" y="2"/>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5" name="Freeform 1558">
                <a:extLst>
                  <a:ext uri="{FF2B5EF4-FFF2-40B4-BE49-F238E27FC236}">
                    <a16:creationId xmlns:a16="http://schemas.microsoft.com/office/drawing/2014/main" id="{8EAFA721-9EA6-4A5A-8E85-43E856C5B238}"/>
                  </a:ext>
                </a:extLst>
              </p:cNvPr>
              <p:cNvSpPr>
                <a:spLocks noEditPoints="1"/>
              </p:cNvSpPr>
              <p:nvPr/>
            </p:nvSpPr>
            <p:spPr bwMode="auto">
              <a:xfrm>
                <a:off x="2988" y="1738"/>
                <a:ext cx="10" cy="15"/>
              </a:xfrm>
              <a:custGeom>
                <a:avLst/>
                <a:gdLst>
                  <a:gd name="T0" fmla="*/ 17 w 21"/>
                  <a:gd name="T1" fmla="*/ 13 h 33"/>
                  <a:gd name="T2" fmla="*/ 17 w 21"/>
                  <a:gd name="T3" fmla="*/ 0 h 33"/>
                  <a:gd name="T4" fmla="*/ 21 w 21"/>
                  <a:gd name="T5" fmla="*/ 0 h 33"/>
                  <a:gd name="T6" fmla="*/ 21 w 21"/>
                  <a:gd name="T7" fmla="*/ 33 h 33"/>
                  <a:gd name="T8" fmla="*/ 17 w 21"/>
                  <a:gd name="T9" fmla="*/ 33 h 33"/>
                  <a:gd name="T10" fmla="*/ 17 w 21"/>
                  <a:gd name="T11" fmla="*/ 29 h 33"/>
                  <a:gd name="T12" fmla="*/ 14 w 21"/>
                  <a:gd name="T13" fmla="*/ 32 h 33"/>
                  <a:gd name="T14" fmla="*/ 9 w 21"/>
                  <a:gd name="T15" fmla="*/ 33 h 33"/>
                  <a:gd name="T16" fmla="*/ 2 w 21"/>
                  <a:gd name="T17" fmla="*/ 30 h 33"/>
                  <a:gd name="T18" fmla="*/ 0 w 21"/>
                  <a:gd name="T19" fmla="*/ 21 h 33"/>
                  <a:gd name="T20" fmla="*/ 2 w 21"/>
                  <a:gd name="T21" fmla="*/ 12 h 33"/>
                  <a:gd name="T22" fmla="*/ 9 w 21"/>
                  <a:gd name="T23" fmla="*/ 9 h 33"/>
                  <a:gd name="T24" fmla="*/ 14 w 21"/>
                  <a:gd name="T25" fmla="*/ 10 h 33"/>
                  <a:gd name="T26" fmla="*/ 17 w 21"/>
                  <a:gd name="T27" fmla="*/ 13 h 33"/>
                  <a:gd name="T28" fmla="*/ 4 w 21"/>
                  <a:gd name="T29" fmla="*/ 21 h 33"/>
                  <a:gd name="T30" fmla="*/ 6 w 21"/>
                  <a:gd name="T31" fmla="*/ 28 h 33"/>
                  <a:gd name="T32" fmla="*/ 10 w 21"/>
                  <a:gd name="T33" fmla="*/ 30 h 33"/>
                  <a:gd name="T34" fmla="*/ 15 w 21"/>
                  <a:gd name="T35" fmla="*/ 28 h 33"/>
                  <a:gd name="T36" fmla="*/ 17 w 21"/>
                  <a:gd name="T37" fmla="*/ 21 h 33"/>
                  <a:gd name="T38" fmla="*/ 15 w 21"/>
                  <a:gd name="T39" fmla="*/ 14 h 33"/>
                  <a:gd name="T40" fmla="*/ 10 w 21"/>
                  <a:gd name="T41" fmla="*/ 12 h 33"/>
                  <a:gd name="T42" fmla="*/ 6 w 21"/>
                  <a:gd name="T43" fmla="*/ 14 h 33"/>
                  <a:gd name="T44" fmla="*/ 4 w 21"/>
                  <a:gd name="T4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3"/>
                    </a:moveTo>
                    <a:lnTo>
                      <a:pt x="17" y="0"/>
                    </a:lnTo>
                    <a:lnTo>
                      <a:pt x="21" y="0"/>
                    </a:lnTo>
                    <a:lnTo>
                      <a:pt x="21" y="33"/>
                    </a:lnTo>
                    <a:lnTo>
                      <a:pt x="17" y="33"/>
                    </a:lnTo>
                    <a:lnTo>
                      <a:pt x="17" y="29"/>
                    </a:lnTo>
                    <a:cubicBezTo>
                      <a:pt x="16" y="30"/>
                      <a:pt x="15" y="31"/>
                      <a:pt x="14" y="32"/>
                    </a:cubicBezTo>
                    <a:cubicBezTo>
                      <a:pt x="13" y="33"/>
                      <a:pt x="11" y="33"/>
                      <a:pt x="9" y="33"/>
                    </a:cubicBezTo>
                    <a:cubicBezTo>
                      <a:pt x="7" y="33"/>
                      <a:pt x="4" y="32"/>
                      <a:pt x="2" y="30"/>
                    </a:cubicBezTo>
                    <a:cubicBezTo>
                      <a:pt x="1" y="27"/>
                      <a:pt x="0" y="25"/>
                      <a:pt x="0" y="21"/>
                    </a:cubicBezTo>
                    <a:cubicBezTo>
                      <a:pt x="0" y="17"/>
                      <a:pt x="1" y="14"/>
                      <a:pt x="2" y="12"/>
                    </a:cubicBezTo>
                    <a:cubicBezTo>
                      <a:pt x="4" y="10"/>
                      <a:pt x="7" y="9"/>
                      <a:pt x="9" y="9"/>
                    </a:cubicBezTo>
                    <a:cubicBezTo>
                      <a:pt x="11" y="9"/>
                      <a:pt x="13" y="9"/>
                      <a:pt x="14" y="10"/>
                    </a:cubicBezTo>
                    <a:cubicBezTo>
                      <a:pt x="15" y="10"/>
                      <a:pt x="16" y="11"/>
                      <a:pt x="17" y="13"/>
                    </a:cubicBezTo>
                    <a:close/>
                    <a:moveTo>
                      <a:pt x="4" y="21"/>
                    </a:moveTo>
                    <a:cubicBezTo>
                      <a:pt x="4" y="24"/>
                      <a:pt x="4" y="26"/>
                      <a:pt x="6" y="28"/>
                    </a:cubicBezTo>
                    <a:cubicBezTo>
                      <a:pt x="7" y="29"/>
                      <a:pt x="8" y="30"/>
                      <a:pt x="10" y="30"/>
                    </a:cubicBezTo>
                    <a:cubicBezTo>
                      <a:pt x="12" y="30"/>
                      <a:pt x="14" y="29"/>
                      <a:pt x="15" y="28"/>
                    </a:cubicBezTo>
                    <a:cubicBezTo>
                      <a:pt x="16" y="26"/>
                      <a:pt x="17" y="24"/>
                      <a:pt x="17" y="21"/>
                    </a:cubicBezTo>
                    <a:cubicBezTo>
                      <a:pt x="17" y="18"/>
                      <a:pt x="16" y="16"/>
                      <a:pt x="15" y="14"/>
                    </a:cubicBezTo>
                    <a:cubicBezTo>
                      <a:pt x="14" y="13"/>
                      <a:pt x="12" y="12"/>
                      <a:pt x="10" y="12"/>
                    </a:cubicBezTo>
                    <a:cubicBezTo>
                      <a:pt x="8" y="12"/>
                      <a:pt x="7" y="13"/>
                      <a:pt x="6" y="14"/>
                    </a:cubicBezTo>
                    <a:cubicBezTo>
                      <a:pt x="4" y="16"/>
                      <a:pt x="4" y="18"/>
                      <a:pt x="4" y="2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6" name="Freeform 1559">
                <a:extLst>
                  <a:ext uri="{FF2B5EF4-FFF2-40B4-BE49-F238E27FC236}">
                    <a16:creationId xmlns:a16="http://schemas.microsoft.com/office/drawing/2014/main" id="{639446BA-C475-4F29-AD34-6FE9F1B6F403}"/>
                  </a:ext>
                </a:extLst>
              </p:cNvPr>
              <p:cNvSpPr>
                <a:spLocks noEditPoints="1"/>
              </p:cNvSpPr>
              <p:nvPr/>
            </p:nvSpPr>
            <p:spPr bwMode="auto">
              <a:xfrm>
                <a:off x="3002"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7" name="Freeform 1560">
                <a:extLst>
                  <a:ext uri="{FF2B5EF4-FFF2-40B4-BE49-F238E27FC236}">
                    <a16:creationId xmlns:a16="http://schemas.microsoft.com/office/drawing/2014/main" id="{E92011F2-8850-4D90-AB4C-A402AA99D94D}"/>
                  </a:ext>
                </a:extLst>
              </p:cNvPr>
              <p:cNvSpPr>
                <a:spLocks noEditPoints="1"/>
              </p:cNvSpPr>
              <p:nvPr/>
            </p:nvSpPr>
            <p:spPr bwMode="auto">
              <a:xfrm>
                <a:off x="3008" y="1742"/>
                <a:ext cx="10" cy="15"/>
              </a:xfrm>
              <a:custGeom>
                <a:avLst/>
                <a:gdLst>
                  <a:gd name="T0" fmla="*/ 3 w 21"/>
                  <a:gd name="T1" fmla="*/ 20 h 32"/>
                  <a:gd name="T2" fmla="*/ 3 w 21"/>
                  <a:gd name="T3" fmla="*/ 32 h 32"/>
                  <a:gd name="T4" fmla="*/ 0 w 21"/>
                  <a:gd name="T5" fmla="*/ 32 h 32"/>
                  <a:gd name="T6" fmla="*/ 0 w 21"/>
                  <a:gd name="T7" fmla="*/ 0 h 32"/>
                  <a:gd name="T8" fmla="*/ 3 w 21"/>
                  <a:gd name="T9" fmla="*/ 0 h 32"/>
                  <a:gd name="T10" fmla="*/ 3 w 21"/>
                  <a:gd name="T11" fmla="*/ 4 h 32"/>
                  <a:gd name="T12" fmla="*/ 6 w 21"/>
                  <a:gd name="T13" fmla="*/ 1 h 32"/>
                  <a:gd name="T14" fmla="*/ 11 w 21"/>
                  <a:gd name="T15" fmla="*/ 0 h 32"/>
                  <a:gd name="T16" fmla="*/ 18 w 21"/>
                  <a:gd name="T17" fmla="*/ 3 h 32"/>
                  <a:gd name="T18" fmla="*/ 21 w 21"/>
                  <a:gd name="T19" fmla="*/ 12 h 32"/>
                  <a:gd name="T20" fmla="*/ 18 w 21"/>
                  <a:gd name="T21" fmla="*/ 21 h 32"/>
                  <a:gd name="T22" fmla="*/ 11 w 21"/>
                  <a:gd name="T23" fmla="*/ 24 h 32"/>
                  <a:gd name="T24" fmla="*/ 6 w 21"/>
                  <a:gd name="T25" fmla="*/ 23 h 32"/>
                  <a:gd name="T26" fmla="*/ 3 w 21"/>
                  <a:gd name="T27" fmla="*/ 20 h 32"/>
                  <a:gd name="T28" fmla="*/ 17 w 21"/>
                  <a:gd name="T29" fmla="*/ 12 h 32"/>
                  <a:gd name="T30" fmla="*/ 15 w 21"/>
                  <a:gd name="T31" fmla="*/ 5 h 32"/>
                  <a:gd name="T32" fmla="*/ 10 w 21"/>
                  <a:gd name="T33" fmla="*/ 3 h 32"/>
                  <a:gd name="T34" fmla="*/ 5 w 21"/>
                  <a:gd name="T35" fmla="*/ 5 h 32"/>
                  <a:gd name="T36" fmla="*/ 3 w 21"/>
                  <a:gd name="T37" fmla="*/ 12 h 32"/>
                  <a:gd name="T38" fmla="*/ 5 w 21"/>
                  <a:gd name="T39" fmla="*/ 19 h 32"/>
                  <a:gd name="T40" fmla="*/ 10 w 21"/>
                  <a:gd name="T41" fmla="*/ 21 h 32"/>
                  <a:gd name="T42" fmla="*/ 15 w 21"/>
                  <a:gd name="T43" fmla="*/ 19 h 32"/>
                  <a:gd name="T44" fmla="*/ 17 w 21"/>
                  <a:gd name="T4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2">
                    <a:moveTo>
                      <a:pt x="3" y="20"/>
                    </a:moveTo>
                    <a:lnTo>
                      <a:pt x="3" y="32"/>
                    </a:lnTo>
                    <a:lnTo>
                      <a:pt x="0" y="32"/>
                    </a:lnTo>
                    <a:lnTo>
                      <a:pt x="0" y="0"/>
                    </a:lnTo>
                    <a:lnTo>
                      <a:pt x="3" y="0"/>
                    </a:lnTo>
                    <a:lnTo>
                      <a:pt x="3" y="4"/>
                    </a:lnTo>
                    <a:cubicBezTo>
                      <a:pt x="4" y="2"/>
                      <a:pt x="5" y="1"/>
                      <a:pt x="6" y="1"/>
                    </a:cubicBezTo>
                    <a:cubicBezTo>
                      <a:pt x="8" y="0"/>
                      <a:pt x="9" y="0"/>
                      <a:pt x="11" y="0"/>
                    </a:cubicBezTo>
                    <a:cubicBezTo>
                      <a:pt x="14" y="0"/>
                      <a:pt x="16" y="1"/>
                      <a:pt x="18" y="3"/>
                    </a:cubicBezTo>
                    <a:cubicBezTo>
                      <a:pt x="20" y="5"/>
                      <a:pt x="21" y="8"/>
                      <a:pt x="21" y="12"/>
                    </a:cubicBezTo>
                    <a:cubicBezTo>
                      <a:pt x="21" y="16"/>
                      <a:pt x="20" y="18"/>
                      <a:pt x="18" y="21"/>
                    </a:cubicBezTo>
                    <a:cubicBezTo>
                      <a:pt x="16" y="23"/>
                      <a:pt x="14" y="24"/>
                      <a:pt x="11" y="24"/>
                    </a:cubicBezTo>
                    <a:cubicBezTo>
                      <a:pt x="9" y="24"/>
                      <a:pt x="8" y="24"/>
                      <a:pt x="6" y="23"/>
                    </a:cubicBezTo>
                    <a:cubicBezTo>
                      <a:pt x="5" y="22"/>
                      <a:pt x="4" y="21"/>
                      <a:pt x="3" y="20"/>
                    </a:cubicBezTo>
                    <a:close/>
                    <a:moveTo>
                      <a:pt x="17" y="12"/>
                    </a:moveTo>
                    <a:cubicBezTo>
                      <a:pt x="17" y="9"/>
                      <a:pt x="16" y="7"/>
                      <a:pt x="15" y="5"/>
                    </a:cubicBezTo>
                    <a:cubicBezTo>
                      <a:pt x="14" y="4"/>
                      <a:pt x="12" y="3"/>
                      <a:pt x="10" y="3"/>
                    </a:cubicBezTo>
                    <a:cubicBezTo>
                      <a:pt x="8" y="3"/>
                      <a:pt x="6" y="4"/>
                      <a:pt x="5" y="5"/>
                    </a:cubicBezTo>
                    <a:cubicBezTo>
                      <a:pt x="4" y="7"/>
                      <a:pt x="3" y="9"/>
                      <a:pt x="3" y="12"/>
                    </a:cubicBezTo>
                    <a:cubicBezTo>
                      <a:pt x="3" y="15"/>
                      <a:pt x="4" y="17"/>
                      <a:pt x="5" y="19"/>
                    </a:cubicBezTo>
                    <a:cubicBezTo>
                      <a:pt x="6" y="20"/>
                      <a:pt x="8" y="21"/>
                      <a:pt x="10" y="21"/>
                    </a:cubicBezTo>
                    <a:cubicBezTo>
                      <a:pt x="12" y="21"/>
                      <a:pt x="14" y="20"/>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8" name="Freeform 1561">
                <a:extLst>
                  <a:ext uri="{FF2B5EF4-FFF2-40B4-BE49-F238E27FC236}">
                    <a16:creationId xmlns:a16="http://schemas.microsoft.com/office/drawing/2014/main" id="{B3515368-F316-495C-881D-213CB1B0E681}"/>
                  </a:ext>
                </a:extLst>
              </p:cNvPr>
              <p:cNvSpPr>
                <a:spLocks noEditPoints="1"/>
              </p:cNvSpPr>
              <p:nvPr/>
            </p:nvSpPr>
            <p:spPr bwMode="auto">
              <a:xfrm>
                <a:off x="3022"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69" name="Freeform 1562">
                <a:extLst>
                  <a:ext uri="{FF2B5EF4-FFF2-40B4-BE49-F238E27FC236}">
                    <a16:creationId xmlns:a16="http://schemas.microsoft.com/office/drawing/2014/main" id="{05596D44-68B5-4A76-9BB8-9AEC6CE8F6D1}"/>
                  </a:ext>
                </a:extLst>
              </p:cNvPr>
              <p:cNvSpPr>
                <a:spLocks/>
              </p:cNvSpPr>
              <p:nvPr/>
            </p:nvSpPr>
            <p:spPr bwMode="auto">
              <a:xfrm>
                <a:off x="3027" y="1742"/>
                <a:ext cx="9" cy="11"/>
              </a:xfrm>
              <a:custGeom>
                <a:avLst/>
                <a:gdLst>
                  <a:gd name="T0" fmla="*/ 17 w 18"/>
                  <a:gd name="T1" fmla="*/ 1 h 24"/>
                  <a:gd name="T2" fmla="*/ 17 w 18"/>
                  <a:gd name="T3" fmla="*/ 4 h 24"/>
                  <a:gd name="T4" fmla="*/ 13 w 18"/>
                  <a:gd name="T5" fmla="*/ 3 h 24"/>
                  <a:gd name="T6" fmla="*/ 10 w 18"/>
                  <a:gd name="T7" fmla="*/ 3 h 24"/>
                  <a:gd name="T8" fmla="*/ 6 w 18"/>
                  <a:gd name="T9" fmla="*/ 4 h 24"/>
                  <a:gd name="T10" fmla="*/ 4 w 18"/>
                  <a:gd name="T11" fmla="*/ 6 h 24"/>
                  <a:gd name="T12" fmla="*/ 5 w 18"/>
                  <a:gd name="T13" fmla="*/ 8 h 24"/>
                  <a:gd name="T14" fmla="*/ 9 w 18"/>
                  <a:gd name="T15" fmla="*/ 10 h 24"/>
                  <a:gd name="T16" fmla="*/ 11 w 18"/>
                  <a:gd name="T17" fmla="*/ 10 h 24"/>
                  <a:gd name="T18" fmla="*/ 16 w 18"/>
                  <a:gd name="T19" fmla="*/ 13 h 24"/>
                  <a:gd name="T20" fmla="*/ 18 w 18"/>
                  <a:gd name="T21" fmla="*/ 17 h 24"/>
                  <a:gd name="T22" fmla="*/ 16 w 18"/>
                  <a:gd name="T23" fmla="*/ 22 h 24"/>
                  <a:gd name="T24" fmla="*/ 8 w 18"/>
                  <a:gd name="T25" fmla="*/ 24 h 24"/>
                  <a:gd name="T26" fmla="*/ 4 w 18"/>
                  <a:gd name="T27" fmla="*/ 24 h 24"/>
                  <a:gd name="T28" fmla="*/ 0 w 18"/>
                  <a:gd name="T29" fmla="*/ 23 h 24"/>
                  <a:gd name="T30" fmla="*/ 0 w 18"/>
                  <a:gd name="T31" fmla="*/ 19 h 24"/>
                  <a:gd name="T32" fmla="*/ 4 w 18"/>
                  <a:gd name="T33" fmla="*/ 20 h 24"/>
                  <a:gd name="T34" fmla="*/ 8 w 18"/>
                  <a:gd name="T35" fmla="*/ 21 h 24"/>
                  <a:gd name="T36" fmla="*/ 13 w 18"/>
                  <a:gd name="T37" fmla="*/ 20 h 24"/>
                  <a:gd name="T38" fmla="*/ 14 w 18"/>
                  <a:gd name="T39" fmla="*/ 17 h 24"/>
                  <a:gd name="T40" fmla="*/ 13 w 18"/>
                  <a:gd name="T41" fmla="*/ 15 h 24"/>
                  <a:gd name="T42" fmla="*/ 8 w 18"/>
                  <a:gd name="T43" fmla="*/ 13 h 24"/>
                  <a:gd name="T44" fmla="*/ 7 w 18"/>
                  <a:gd name="T45" fmla="*/ 13 h 24"/>
                  <a:gd name="T46" fmla="*/ 2 w 18"/>
                  <a:gd name="T47" fmla="*/ 11 h 24"/>
                  <a:gd name="T48" fmla="*/ 0 w 18"/>
                  <a:gd name="T49" fmla="*/ 6 h 24"/>
                  <a:gd name="T50" fmla="*/ 3 w 18"/>
                  <a:gd name="T51" fmla="*/ 1 h 24"/>
                  <a:gd name="T52" fmla="*/ 9 w 18"/>
                  <a:gd name="T53" fmla="*/ 0 h 24"/>
                  <a:gd name="T54" fmla="*/ 13 w 18"/>
                  <a:gd name="T55" fmla="*/ 0 h 24"/>
                  <a:gd name="T56" fmla="*/ 17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7" y="1"/>
                    </a:moveTo>
                    <a:lnTo>
                      <a:pt x="17" y="4"/>
                    </a:lnTo>
                    <a:cubicBezTo>
                      <a:pt x="16" y="4"/>
                      <a:pt x="15" y="3"/>
                      <a:pt x="13" y="3"/>
                    </a:cubicBezTo>
                    <a:cubicBezTo>
                      <a:pt x="12" y="3"/>
                      <a:pt x="11" y="3"/>
                      <a:pt x="10" y="3"/>
                    </a:cubicBezTo>
                    <a:cubicBezTo>
                      <a:pt x="8" y="3"/>
                      <a:pt x="6" y="3"/>
                      <a:pt x="6" y="4"/>
                    </a:cubicBezTo>
                    <a:cubicBezTo>
                      <a:pt x="5" y="4"/>
                      <a:pt x="4" y="5"/>
                      <a:pt x="4" y="6"/>
                    </a:cubicBezTo>
                    <a:cubicBezTo>
                      <a:pt x="4" y="7"/>
                      <a:pt x="4" y="8"/>
                      <a:pt x="5" y="8"/>
                    </a:cubicBezTo>
                    <a:cubicBezTo>
                      <a:pt x="6" y="9"/>
                      <a:pt x="7" y="9"/>
                      <a:pt x="9" y="10"/>
                    </a:cubicBezTo>
                    <a:lnTo>
                      <a:pt x="11" y="10"/>
                    </a:lnTo>
                    <a:cubicBezTo>
                      <a:pt x="13" y="11"/>
                      <a:pt x="15" y="12"/>
                      <a:pt x="16" y="13"/>
                    </a:cubicBezTo>
                    <a:cubicBezTo>
                      <a:pt x="18" y="14"/>
                      <a:pt x="18" y="15"/>
                      <a:pt x="18" y="17"/>
                    </a:cubicBezTo>
                    <a:cubicBezTo>
                      <a:pt x="18" y="19"/>
                      <a:pt x="17" y="21"/>
                      <a:pt x="16" y="22"/>
                    </a:cubicBezTo>
                    <a:cubicBezTo>
                      <a:pt x="14" y="24"/>
                      <a:pt x="11" y="24"/>
                      <a:pt x="8" y="24"/>
                    </a:cubicBezTo>
                    <a:cubicBezTo>
                      <a:pt x="7" y="24"/>
                      <a:pt x="6" y="24"/>
                      <a:pt x="4" y="24"/>
                    </a:cubicBezTo>
                    <a:cubicBezTo>
                      <a:pt x="3" y="24"/>
                      <a:pt x="2" y="23"/>
                      <a:pt x="0" y="23"/>
                    </a:cubicBezTo>
                    <a:lnTo>
                      <a:pt x="0" y="19"/>
                    </a:lnTo>
                    <a:cubicBezTo>
                      <a:pt x="2" y="19"/>
                      <a:pt x="3" y="20"/>
                      <a:pt x="4" y="20"/>
                    </a:cubicBezTo>
                    <a:cubicBezTo>
                      <a:pt x="6" y="21"/>
                      <a:pt x="7" y="21"/>
                      <a:pt x="8" y="21"/>
                    </a:cubicBezTo>
                    <a:cubicBezTo>
                      <a:pt x="10" y="21"/>
                      <a:pt x="12" y="21"/>
                      <a:pt x="13" y="20"/>
                    </a:cubicBezTo>
                    <a:cubicBezTo>
                      <a:pt x="14" y="19"/>
                      <a:pt x="14" y="18"/>
                      <a:pt x="14" y="17"/>
                    </a:cubicBezTo>
                    <a:cubicBezTo>
                      <a:pt x="14" y="16"/>
                      <a:pt x="14" y="16"/>
                      <a:pt x="13" y="15"/>
                    </a:cubicBezTo>
                    <a:cubicBezTo>
                      <a:pt x="12" y="14"/>
                      <a:pt x="11" y="14"/>
                      <a:pt x="8" y="13"/>
                    </a:cubicBezTo>
                    <a:lnTo>
                      <a:pt x="7" y="13"/>
                    </a:lnTo>
                    <a:cubicBezTo>
                      <a:pt x="5" y="13"/>
                      <a:pt x="3" y="12"/>
                      <a:pt x="2" y="11"/>
                    </a:cubicBezTo>
                    <a:cubicBezTo>
                      <a:pt x="1" y="10"/>
                      <a:pt x="0" y="8"/>
                      <a:pt x="0" y="6"/>
                    </a:cubicBezTo>
                    <a:cubicBezTo>
                      <a:pt x="0" y="4"/>
                      <a:pt x="1" y="3"/>
                      <a:pt x="3" y="1"/>
                    </a:cubicBezTo>
                    <a:cubicBezTo>
                      <a:pt x="4" y="0"/>
                      <a:pt x="6" y="0"/>
                      <a:pt x="9" y="0"/>
                    </a:cubicBezTo>
                    <a:cubicBezTo>
                      <a:pt x="11" y="0"/>
                      <a:pt x="12" y="0"/>
                      <a:pt x="13" y="0"/>
                    </a:cubicBezTo>
                    <a:cubicBezTo>
                      <a:pt x="15" y="0"/>
                      <a:pt x="16" y="0"/>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0" name="Freeform 1563">
                <a:extLst>
                  <a:ext uri="{FF2B5EF4-FFF2-40B4-BE49-F238E27FC236}">
                    <a16:creationId xmlns:a16="http://schemas.microsoft.com/office/drawing/2014/main" id="{0FEBB068-E39B-4F4F-886C-81B4DA490C9E}"/>
                  </a:ext>
                </a:extLst>
              </p:cNvPr>
              <p:cNvSpPr>
                <a:spLocks/>
              </p:cNvSpPr>
              <p:nvPr/>
            </p:nvSpPr>
            <p:spPr bwMode="auto">
              <a:xfrm>
                <a:off x="3037" y="1742"/>
                <a:ext cx="9" cy="11"/>
              </a:xfrm>
              <a:custGeom>
                <a:avLst/>
                <a:gdLst>
                  <a:gd name="T0" fmla="*/ 18 w 18"/>
                  <a:gd name="T1" fmla="*/ 1 h 24"/>
                  <a:gd name="T2" fmla="*/ 18 w 18"/>
                  <a:gd name="T3" fmla="*/ 5 h 24"/>
                  <a:gd name="T4" fmla="*/ 15 w 18"/>
                  <a:gd name="T5" fmla="*/ 3 h 24"/>
                  <a:gd name="T6" fmla="*/ 12 w 18"/>
                  <a:gd name="T7" fmla="*/ 3 h 24"/>
                  <a:gd name="T8" fmla="*/ 6 w 18"/>
                  <a:gd name="T9" fmla="*/ 5 h 24"/>
                  <a:gd name="T10" fmla="*/ 4 w 18"/>
                  <a:gd name="T11" fmla="*/ 12 h 24"/>
                  <a:gd name="T12" fmla="*/ 6 w 18"/>
                  <a:gd name="T13" fmla="*/ 19 h 24"/>
                  <a:gd name="T14" fmla="*/ 12 w 18"/>
                  <a:gd name="T15" fmla="*/ 21 h 24"/>
                  <a:gd name="T16" fmla="*/ 15 w 18"/>
                  <a:gd name="T17" fmla="*/ 20 h 24"/>
                  <a:gd name="T18" fmla="*/ 18 w 18"/>
                  <a:gd name="T19" fmla="*/ 19 h 24"/>
                  <a:gd name="T20" fmla="*/ 18 w 18"/>
                  <a:gd name="T21" fmla="*/ 23 h 24"/>
                  <a:gd name="T22" fmla="*/ 15 w 18"/>
                  <a:gd name="T23" fmla="*/ 24 h 24"/>
                  <a:gd name="T24" fmla="*/ 11 w 18"/>
                  <a:gd name="T25" fmla="*/ 24 h 24"/>
                  <a:gd name="T26" fmla="*/ 3 w 18"/>
                  <a:gd name="T27" fmla="*/ 21 h 24"/>
                  <a:gd name="T28" fmla="*/ 0 w 18"/>
                  <a:gd name="T29" fmla="*/ 12 h 24"/>
                  <a:gd name="T30" fmla="*/ 3 w 18"/>
                  <a:gd name="T31" fmla="*/ 3 h 24"/>
                  <a:gd name="T32" fmla="*/ 11 w 18"/>
                  <a:gd name="T33" fmla="*/ 0 h 24"/>
                  <a:gd name="T34" fmla="*/ 15 w 18"/>
                  <a:gd name="T35" fmla="*/ 0 h 24"/>
                  <a:gd name="T36" fmla="*/ 18 w 18"/>
                  <a:gd name="T3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4">
                    <a:moveTo>
                      <a:pt x="18" y="1"/>
                    </a:moveTo>
                    <a:lnTo>
                      <a:pt x="18" y="5"/>
                    </a:lnTo>
                    <a:cubicBezTo>
                      <a:pt x="17" y="4"/>
                      <a:pt x="16" y="4"/>
                      <a:pt x="15" y="3"/>
                    </a:cubicBezTo>
                    <a:cubicBezTo>
                      <a:pt x="14" y="3"/>
                      <a:pt x="13" y="3"/>
                      <a:pt x="12" y="3"/>
                    </a:cubicBezTo>
                    <a:cubicBezTo>
                      <a:pt x="9" y="3"/>
                      <a:pt x="7" y="4"/>
                      <a:pt x="6" y="5"/>
                    </a:cubicBezTo>
                    <a:cubicBezTo>
                      <a:pt x="4" y="7"/>
                      <a:pt x="4" y="9"/>
                      <a:pt x="4" y="12"/>
                    </a:cubicBezTo>
                    <a:cubicBezTo>
                      <a:pt x="4" y="15"/>
                      <a:pt x="4" y="17"/>
                      <a:pt x="6" y="19"/>
                    </a:cubicBezTo>
                    <a:cubicBezTo>
                      <a:pt x="7" y="20"/>
                      <a:pt x="9" y="21"/>
                      <a:pt x="12" y="21"/>
                    </a:cubicBezTo>
                    <a:cubicBezTo>
                      <a:pt x="13" y="21"/>
                      <a:pt x="14" y="21"/>
                      <a:pt x="15" y="20"/>
                    </a:cubicBezTo>
                    <a:cubicBezTo>
                      <a:pt x="16" y="20"/>
                      <a:pt x="17" y="20"/>
                      <a:pt x="18" y="19"/>
                    </a:cubicBezTo>
                    <a:lnTo>
                      <a:pt x="18" y="23"/>
                    </a:lnTo>
                    <a:cubicBezTo>
                      <a:pt x="17" y="23"/>
                      <a:pt x="16" y="24"/>
                      <a:pt x="15" y="24"/>
                    </a:cubicBezTo>
                    <a:cubicBezTo>
                      <a:pt x="14" y="24"/>
                      <a:pt x="13" y="24"/>
                      <a:pt x="11" y="24"/>
                    </a:cubicBezTo>
                    <a:cubicBezTo>
                      <a:pt x="8" y="24"/>
                      <a:pt x="5" y="23"/>
                      <a:pt x="3" y="21"/>
                    </a:cubicBezTo>
                    <a:cubicBezTo>
                      <a:pt x="1" y="19"/>
                      <a:pt x="0" y="16"/>
                      <a:pt x="0" y="12"/>
                    </a:cubicBezTo>
                    <a:cubicBezTo>
                      <a:pt x="0" y="8"/>
                      <a:pt x="1" y="5"/>
                      <a:pt x="3" y="3"/>
                    </a:cubicBezTo>
                    <a:cubicBezTo>
                      <a:pt x="5" y="1"/>
                      <a:pt x="8" y="0"/>
                      <a:pt x="11" y="0"/>
                    </a:cubicBezTo>
                    <a:cubicBezTo>
                      <a:pt x="13" y="0"/>
                      <a:pt x="14" y="0"/>
                      <a:pt x="15" y="0"/>
                    </a:cubicBezTo>
                    <a:cubicBezTo>
                      <a:pt x="16" y="0"/>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1" name="Freeform 1564">
                <a:extLst>
                  <a:ext uri="{FF2B5EF4-FFF2-40B4-BE49-F238E27FC236}">
                    <a16:creationId xmlns:a16="http://schemas.microsoft.com/office/drawing/2014/main" id="{E6FCDD18-CAC9-456A-A175-20CF4FDEB1BF}"/>
                  </a:ext>
                </a:extLst>
              </p:cNvPr>
              <p:cNvSpPr>
                <a:spLocks noEditPoints="1"/>
              </p:cNvSpPr>
              <p:nvPr/>
            </p:nvSpPr>
            <p:spPr bwMode="auto">
              <a:xfrm>
                <a:off x="3050"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2" name="Freeform 1565">
                <a:extLst>
                  <a:ext uri="{FF2B5EF4-FFF2-40B4-BE49-F238E27FC236}">
                    <a16:creationId xmlns:a16="http://schemas.microsoft.com/office/drawing/2014/main" id="{E38B3DCB-16E4-4904-BB74-0E4E6B808BEF}"/>
                  </a:ext>
                </a:extLst>
              </p:cNvPr>
              <p:cNvSpPr>
                <a:spLocks/>
              </p:cNvSpPr>
              <p:nvPr/>
            </p:nvSpPr>
            <p:spPr bwMode="auto">
              <a:xfrm>
                <a:off x="3056" y="1742"/>
                <a:ext cx="9" cy="11"/>
              </a:xfrm>
              <a:custGeom>
                <a:avLst/>
                <a:gdLst>
                  <a:gd name="T0" fmla="*/ 19 w 19"/>
                  <a:gd name="T1" fmla="*/ 9 h 24"/>
                  <a:gd name="T2" fmla="*/ 19 w 19"/>
                  <a:gd name="T3" fmla="*/ 24 h 24"/>
                  <a:gd name="T4" fmla="*/ 15 w 19"/>
                  <a:gd name="T5" fmla="*/ 24 h 24"/>
                  <a:gd name="T6" fmla="*/ 15 w 19"/>
                  <a:gd name="T7" fmla="*/ 10 h 24"/>
                  <a:gd name="T8" fmla="*/ 14 w 19"/>
                  <a:gd name="T9" fmla="*/ 5 h 24"/>
                  <a:gd name="T10" fmla="*/ 10 w 19"/>
                  <a:gd name="T11" fmla="*/ 3 h 24"/>
                  <a:gd name="T12" fmla="*/ 5 w 19"/>
                  <a:gd name="T13" fmla="*/ 5 h 24"/>
                  <a:gd name="T14" fmla="*/ 4 w 19"/>
                  <a:gd name="T15" fmla="*/ 10 h 24"/>
                  <a:gd name="T16" fmla="*/ 4 w 19"/>
                  <a:gd name="T17" fmla="*/ 24 h 24"/>
                  <a:gd name="T18" fmla="*/ 0 w 19"/>
                  <a:gd name="T19" fmla="*/ 24 h 24"/>
                  <a:gd name="T20" fmla="*/ 0 w 19"/>
                  <a:gd name="T21" fmla="*/ 0 h 24"/>
                  <a:gd name="T22" fmla="*/ 4 w 19"/>
                  <a:gd name="T23" fmla="*/ 0 h 24"/>
                  <a:gd name="T24" fmla="*/ 4 w 19"/>
                  <a:gd name="T25" fmla="*/ 4 h 24"/>
                  <a:gd name="T26" fmla="*/ 7 w 19"/>
                  <a:gd name="T27" fmla="*/ 1 h 24"/>
                  <a:gd name="T28" fmla="*/ 11 w 19"/>
                  <a:gd name="T29" fmla="*/ 0 h 24"/>
                  <a:gd name="T30" fmla="*/ 17 w 19"/>
                  <a:gd name="T31" fmla="*/ 2 h 24"/>
                  <a:gd name="T32" fmla="*/ 19 w 19"/>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4">
                    <a:moveTo>
                      <a:pt x="19" y="9"/>
                    </a:moveTo>
                    <a:lnTo>
                      <a:pt x="19" y="24"/>
                    </a:lnTo>
                    <a:lnTo>
                      <a:pt x="15" y="24"/>
                    </a:lnTo>
                    <a:lnTo>
                      <a:pt x="15" y="10"/>
                    </a:lnTo>
                    <a:cubicBezTo>
                      <a:pt x="15" y="7"/>
                      <a:pt x="15" y="6"/>
                      <a:pt x="14" y="5"/>
                    </a:cubicBezTo>
                    <a:cubicBezTo>
                      <a:pt x="13" y="3"/>
                      <a:pt x="12" y="3"/>
                      <a:pt x="10" y="3"/>
                    </a:cubicBezTo>
                    <a:cubicBezTo>
                      <a:pt x="8" y="3"/>
                      <a:pt x="7" y="4"/>
                      <a:pt x="5" y="5"/>
                    </a:cubicBezTo>
                    <a:cubicBezTo>
                      <a:pt x="4" y="6"/>
                      <a:pt x="4" y="8"/>
                      <a:pt x="4" y="10"/>
                    </a:cubicBezTo>
                    <a:lnTo>
                      <a:pt x="4" y="24"/>
                    </a:lnTo>
                    <a:lnTo>
                      <a:pt x="0" y="24"/>
                    </a:lnTo>
                    <a:lnTo>
                      <a:pt x="0" y="0"/>
                    </a:lnTo>
                    <a:lnTo>
                      <a:pt x="4" y="0"/>
                    </a:lnTo>
                    <a:lnTo>
                      <a:pt x="4" y="4"/>
                    </a:lnTo>
                    <a:cubicBezTo>
                      <a:pt x="4" y="2"/>
                      <a:pt x="6" y="1"/>
                      <a:pt x="7" y="1"/>
                    </a:cubicBezTo>
                    <a:cubicBezTo>
                      <a:pt x="8" y="0"/>
                      <a:pt x="9" y="0"/>
                      <a:pt x="11" y="0"/>
                    </a:cubicBezTo>
                    <a:cubicBezTo>
                      <a:pt x="14" y="0"/>
                      <a:pt x="16" y="0"/>
                      <a:pt x="17" y="2"/>
                    </a:cubicBezTo>
                    <a:cubicBezTo>
                      <a:pt x="19" y="4"/>
                      <a:pt x="19" y="6"/>
                      <a:pt x="19" y="9"/>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3" name="Freeform 1566">
                <a:extLst>
                  <a:ext uri="{FF2B5EF4-FFF2-40B4-BE49-F238E27FC236}">
                    <a16:creationId xmlns:a16="http://schemas.microsoft.com/office/drawing/2014/main" id="{EC562B09-9310-4998-9A4E-B6200FF25D8E}"/>
                  </a:ext>
                </a:extLst>
              </p:cNvPr>
              <p:cNvSpPr>
                <a:spLocks noEditPoints="1"/>
              </p:cNvSpPr>
              <p:nvPr/>
            </p:nvSpPr>
            <p:spPr bwMode="auto">
              <a:xfrm>
                <a:off x="3069" y="1742"/>
                <a:ext cx="10" cy="15"/>
              </a:xfrm>
              <a:custGeom>
                <a:avLst/>
                <a:gdLst>
                  <a:gd name="T0" fmla="*/ 18 w 21"/>
                  <a:gd name="T1" fmla="*/ 12 h 32"/>
                  <a:gd name="T2" fmla="*/ 16 w 21"/>
                  <a:gd name="T3" fmla="*/ 5 h 32"/>
                  <a:gd name="T4" fmla="*/ 11 w 21"/>
                  <a:gd name="T5" fmla="*/ 3 h 32"/>
                  <a:gd name="T6" fmla="*/ 6 w 21"/>
                  <a:gd name="T7" fmla="*/ 5 h 32"/>
                  <a:gd name="T8" fmla="*/ 4 w 21"/>
                  <a:gd name="T9" fmla="*/ 12 h 32"/>
                  <a:gd name="T10" fmla="*/ 6 w 21"/>
                  <a:gd name="T11" fmla="*/ 18 h 32"/>
                  <a:gd name="T12" fmla="*/ 11 w 21"/>
                  <a:gd name="T13" fmla="*/ 20 h 32"/>
                  <a:gd name="T14" fmla="*/ 16 w 21"/>
                  <a:gd name="T15" fmla="*/ 18 h 32"/>
                  <a:gd name="T16" fmla="*/ 18 w 21"/>
                  <a:gd name="T17" fmla="*/ 12 h 32"/>
                  <a:gd name="T18" fmla="*/ 21 w 21"/>
                  <a:gd name="T19" fmla="*/ 21 h 32"/>
                  <a:gd name="T20" fmla="*/ 19 w 21"/>
                  <a:gd name="T21" fmla="*/ 30 h 32"/>
                  <a:gd name="T22" fmla="*/ 11 w 21"/>
                  <a:gd name="T23" fmla="*/ 32 h 32"/>
                  <a:gd name="T24" fmla="*/ 7 w 21"/>
                  <a:gd name="T25" fmla="*/ 32 h 32"/>
                  <a:gd name="T26" fmla="*/ 3 w 21"/>
                  <a:gd name="T27" fmla="*/ 31 h 32"/>
                  <a:gd name="T28" fmla="*/ 3 w 21"/>
                  <a:gd name="T29" fmla="*/ 27 h 32"/>
                  <a:gd name="T30" fmla="*/ 7 w 21"/>
                  <a:gd name="T31" fmla="*/ 29 h 32"/>
                  <a:gd name="T32" fmla="*/ 10 w 21"/>
                  <a:gd name="T33" fmla="*/ 29 h 32"/>
                  <a:gd name="T34" fmla="*/ 16 w 21"/>
                  <a:gd name="T35" fmla="*/ 27 h 32"/>
                  <a:gd name="T36" fmla="*/ 18 w 21"/>
                  <a:gd name="T37" fmla="*/ 21 h 32"/>
                  <a:gd name="T38" fmla="*/ 18 w 21"/>
                  <a:gd name="T39" fmla="*/ 19 h 32"/>
                  <a:gd name="T40" fmla="*/ 15 w 21"/>
                  <a:gd name="T41" fmla="*/ 23 h 32"/>
                  <a:gd name="T42" fmla="*/ 10 w 21"/>
                  <a:gd name="T43" fmla="*/ 24 h 32"/>
                  <a:gd name="T44" fmla="*/ 3 w 21"/>
                  <a:gd name="T45" fmla="*/ 20 h 32"/>
                  <a:gd name="T46" fmla="*/ 0 w 21"/>
                  <a:gd name="T47" fmla="*/ 12 h 32"/>
                  <a:gd name="T48" fmla="*/ 3 w 21"/>
                  <a:gd name="T49" fmla="*/ 3 h 32"/>
                  <a:gd name="T50" fmla="*/ 10 w 21"/>
                  <a:gd name="T51" fmla="*/ 0 h 32"/>
                  <a:gd name="T52" fmla="*/ 15 w 21"/>
                  <a:gd name="T53" fmla="*/ 1 h 32"/>
                  <a:gd name="T54" fmla="*/ 18 w 21"/>
                  <a:gd name="T55" fmla="*/ 4 h 32"/>
                  <a:gd name="T56" fmla="*/ 18 w 21"/>
                  <a:gd name="T57" fmla="*/ 0 h 32"/>
                  <a:gd name="T58" fmla="*/ 21 w 21"/>
                  <a:gd name="T59" fmla="*/ 0 h 32"/>
                  <a:gd name="T60" fmla="*/ 21 w 21"/>
                  <a:gd name="T6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2">
                    <a:moveTo>
                      <a:pt x="18" y="12"/>
                    </a:moveTo>
                    <a:cubicBezTo>
                      <a:pt x="18" y="9"/>
                      <a:pt x="17" y="7"/>
                      <a:pt x="16" y="5"/>
                    </a:cubicBezTo>
                    <a:cubicBezTo>
                      <a:pt x="15" y="4"/>
                      <a:pt x="13" y="3"/>
                      <a:pt x="11" y="3"/>
                    </a:cubicBezTo>
                    <a:cubicBezTo>
                      <a:pt x="9" y="3"/>
                      <a:pt x="7" y="4"/>
                      <a:pt x="6" y="5"/>
                    </a:cubicBezTo>
                    <a:cubicBezTo>
                      <a:pt x="5" y="7"/>
                      <a:pt x="4" y="9"/>
                      <a:pt x="4" y="12"/>
                    </a:cubicBezTo>
                    <a:cubicBezTo>
                      <a:pt x="4" y="14"/>
                      <a:pt x="5" y="16"/>
                      <a:pt x="6" y="18"/>
                    </a:cubicBezTo>
                    <a:cubicBezTo>
                      <a:pt x="7" y="20"/>
                      <a:pt x="9" y="20"/>
                      <a:pt x="11" y="20"/>
                    </a:cubicBezTo>
                    <a:cubicBezTo>
                      <a:pt x="13" y="20"/>
                      <a:pt x="15" y="20"/>
                      <a:pt x="16" y="18"/>
                    </a:cubicBezTo>
                    <a:cubicBezTo>
                      <a:pt x="17" y="16"/>
                      <a:pt x="18" y="14"/>
                      <a:pt x="18" y="12"/>
                    </a:cubicBezTo>
                    <a:close/>
                    <a:moveTo>
                      <a:pt x="21" y="21"/>
                    </a:moveTo>
                    <a:cubicBezTo>
                      <a:pt x="21" y="25"/>
                      <a:pt x="21" y="28"/>
                      <a:pt x="19" y="30"/>
                    </a:cubicBezTo>
                    <a:cubicBezTo>
                      <a:pt x="17" y="31"/>
                      <a:pt x="14" y="32"/>
                      <a:pt x="11" y="32"/>
                    </a:cubicBezTo>
                    <a:cubicBezTo>
                      <a:pt x="9" y="32"/>
                      <a:pt x="8" y="32"/>
                      <a:pt x="7" y="32"/>
                    </a:cubicBezTo>
                    <a:cubicBezTo>
                      <a:pt x="6" y="32"/>
                      <a:pt x="4" y="32"/>
                      <a:pt x="3" y="31"/>
                    </a:cubicBezTo>
                    <a:lnTo>
                      <a:pt x="3" y="27"/>
                    </a:lnTo>
                    <a:cubicBezTo>
                      <a:pt x="4" y="28"/>
                      <a:pt x="6" y="29"/>
                      <a:pt x="7" y="29"/>
                    </a:cubicBezTo>
                    <a:cubicBezTo>
                      <a:pt x="8" y="29"/>
                      <a:pt x="9" y="29"/>
                      <a:pt x="10" y="29"/>
                    </a:cubicBezTo>
                    <a:cubicBezTo>
                      <a:pt x="13" y="29"/>
                      <a:pt x="14" y="29"/>
                      <a:pt x="16" y="27"/>
                    </a:cubicBezTo>
                    <a:cubicBezTo>
                      <a:pt x="17" y="26"/>
                      <a:pt x="18" y="24"/>
                      <a:pt x="18" y="21"/>
                    </a:cubicBezTo>
                    <a:lnTo>
                      <a:pt x="18" y="19"/>
                    </a:lnTo>
                    <a:cubicBezTo>
                      <a:pt x="17" y="21"/>
                      <a:pt x="16" y="22"/>
                      <a:pt x="15" y="23"/>
                    </a:cubicBezTo>
                    <a:cubicBezTo>
                      <a:pt x="13" y="23"/>
                      <a:pt x="12" y="24"/>
                      <a:pt x="10" y="24"/>
                    </a:cubicBezTo>
                    <a:cubicBezTo>
                      <a:pt x="7" y="24"/>
                      <a:pt x="5" y="22"/>
                      <a:pt x="3" y="20"/>
                    </a:cubicBezTo>
                    <a:cubicBezTo>
                      <a:pt x="1" y="18"/>
                      <a:pt x="0" y="15"/>
                      <a:pt x="0" y="12"/>
                    </a:cubicBezTo>
                    <a:cubicBezTo>
                      <a:pt x="0" y="8"/>
                      <a:pt x="1" y="5"/>
                      <a:pt x="3" y="3"/>
                    </a:cubicBezTo>
                    <a:cubicBezTo>
                      <a:pt x="5" y="1"/>
                      <a:pt x="7" y="0"/>
                      <a:pt x="10" y="0"/>
                    </a:cubicBezTo>
                    <a:cubicBezTo>
                      <a:pt x="12" y="0"/>
                      <a:pt x="13" y="0"/>
                      <a:pt x="15" y="1"/>
                    </a:cubicBezTo>
                    <a:cubicBezTo>
                      <a:pt x="16" y="1"/>
                      <a:pt x="17" y="2"/>
                      <a:pt x="18" y="4"/>
                    </a:cubicBezTo>
                    <a:lnTo>
                      <a:pt x="18" y="0"/>
                    </a:lnTo>
                    <a:lnTo>
                      <a:pt x="21" y="0"/>
                    </a:lnTo>
                    <a:lnTo>
                      <a:pt x="21" y="2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4" name="Freeform 1567">
                <a:extLst>
                  <a:ext uri="{FF2B5EF4-FFF2-40B4-BE49-F238E27FC236}">
                    <a16:creationId xmlns:a16="http://schemas.microsoft.com/office/drawing/2014/main" id="{7C433D63-6226-4059-8B7B-375252E233D9}"/>
                  </a:ext>
                </a:extLst>
              </p:cNvPr>
              <p:cNvSpPr>
                <a:spLocks noEditPoints="1"/>
              </p:cNvSpPr>
              <p:nvPr/>
            </p:nvSpPr>
            <p:spPr bwMode="auto">
              <a:xfrm>
                <a:off x="3089" y="1742"/>
                <a:ext cx="10" cy="11"/>
              </a:xfrm>
              <a:custGeom>
                <a:avLst/>
                <a:gdLst>
                  <a:gd name="T0" fmla="*/ 21 w 21"/>
                  <a:gd name="T1" fmla="*/ 11 h 24"/>
                  <a:gd name="T2" fmla="*/ 21 w 21"/>
                  <a:gd name="T3" fmla="*/ 13 h 24"/>
                  <a:gd name="T4" fmla="*/ 4 w 21"/>
                  <a:gd name="T5" fmla="*/ 13 h 24"/>
                  <a:gd name="T6" fmla="*/ 6 w 21"/>
                  <a:gd name="T7" fmla="*/ 19 h 24"/>
                  <a:gd name="T8" fmla="*/ 12 w 21"/>
                  <a:gd name="T9" fmla="*/ 21 h 24"/>
                  <a:gd name="T10" fmla="*/ 16 w 21"/>
                  <a:gd name="T11" fmla="*/ 20 h 24"/>
                  <a:gd name="T12" fmla="*/ 20 w 21"/>
                  <a:gd name="T13" fmla="*/ 19 h 24"/>
                  <a:gd name="T14" fmla="*/ 20 w 21"/>
                  <a:gd name="T15" fmla="*/ 22 h 24"/>
                  <a:gd name="T16" fmla="*/ 16 w 21"/>
                  <a:gd name="T17" fmla="*/ 24 h 24"/>
                  <a:gd name="T18" fmla="*/ 12 w 21"/>
                  <a:gd name="T19" fmla="*/ 24 h 24"/>
                  <a:gd name="T20" fmla="*/ 3 w 21"/>
                  <a:gd name="T21" fmla="*/ 21 h 24"/>
                  <a:gd name="T22" fmla="*/ 0 w 21"/>
                  <a:gd name="T23" fmla="*/ 12 h 24"/>
                  <a:gd name="T24" fmla="*/ 3 w 21"/>
                  <a:gd name="T25" fmla="*/ 3 h 24"/>
                  <a:gd name="T26" fmla="*/ 11 w 21"/>
                  <a:gd name="T27" fmla="*/ 0 h 24"/>
                  <a:gd name="T28" fmla="*/ 19 w 21"/>
                  <a:gd name="T29" fmla="*/ 3 h 24"/>
                  <a:gd name="T30" fmla="*/ 21 w 21"/>
                  <a:gd name="T31" fmla="*/ 11 h 24"/>
                  <a:gd name="T32" fmla="*/ 17 w 21"/>
                  <a:gd name="T33" fmla="*/ 10 h 24"/>
                  <a:gd name="T34" fmla="*/ 16 w 21"/>
                  <a:gd name="T35" fmla="*/ 5 h 24"/>
                  <a:gd name="T36" fmla="*/ 11 w 21"/>
                  <a:gd name="T37" fmla="*/ 3 h 24"/>
                  <a:gd name="T38" fmla="*/ 6 w 21"/>
                  <a:gd name="T39" fmla="*/ 5 h 24"/>
                  <a:gd name="T40" fmla="*/ 4 w 21"/>
                  <a:gd name="T41" fmla="*/ 10 h 24"/>
                  <a:gd name="T42" fmla="*/ 17 w 21"/>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4">
                    <a:moveTo>
                      <a:pt x="21" y="11"/>
                    </a:moveTo>
                    <a:lnTo>
                      <a:pt x="21" y="13"/>
                    </a:lnTo>
                    <a:lnTo>
                      <a:pt x="4" y="13"/>
                    </a:lnTo>
                    <a:cubicBezTo>
                      <a:pt x="4" y="15"/>
                      <a:pt x="5" y="17"/>
                      <a:pt x="6" y="19"/>
                    </a:cubicBezTo>
                    <a:cubicBezTo>
                      <a:pt x="7" y="20"/>
                      <a:pt x="9" y="21"/>
                      <a:pt x="12" y="21"/>
                    </a:cubicBezTo>
                    <a:cubicBezTo>
                      <a:pt x="13" y="21"/>
                      <a:pt x="15" y="21"/>
                      <a:pt x="16" y="20"/>
                    </a:cubicBezTo>
                    <a:cubicBezTo>
                      <a:pt x="18" y="20"/>
                      <a:pt x="19" y="19"/>
                      <a:pt x="20" y="19"/>
                    </a:cubicBezTo>
                    <a:lnTo>
                      <a:pt x="20" y="22"/>
                    </a:lnTo>
                    <a:cubicBezTo>
                      <a:pt x="19" y="23"/>
                      <a:pt x="18" y="23"/>
                      <a:pt x="16" y="24"/>
                    </a:cubicBezTo>
                    <a:cubicBezTo>
                      <a:pt x="15" y="24"/>
                      <a:pt x="13" y="24"/>
                      <a:pt x="12" y="24"/>
                    </a:cubicBezTo>
                    <a:cubicBezTo>
                      <a:pt x="8" y="24"/>
                      <a:pt x="5" y="23"/>
                      <a:pt x="3" y="21"/>
                    </a:cubicBezTo>
                    <a:cubicBezTo>
                      <a:pt x="1" y="19"/>
                      <a:pt x="0" y="16"/>
                      <a:pt x="0" y="12"/>
                    </a:cubicBezTo>
                    <a:cubicBezTo>
                      <a:pt x="0" y="8"/>
                      <a:pt x="1" y="5"/>
                      <a:pt x="3" y="3"/>
                    </a:cubicBezTo>
                    <a:cubicBezTo>
                      <a:pt x="5" y="1"/>
                      <a:pt x="8" y="0"/>
                      <a:pt x="11" y="0"/>
                    </a:cubicBezTo>
                    <a:cubicBezTo>
                      <a:pt x="14" y="0"/>
                      <a:pt x="17" y="1"/>
                      <a:pt x="19" y="3"/>
                    </a:cubicBezTo>
                    <a:cubicBezTo>
                      <a:pt x="20" y="5"/>
                      <a:pt x="21" y="7"/>
                      <a:pt x="21" y="11"/>
                    </a:cubicBezTo>
                    <a:close/>
                    <a:moveTo>
                      <a:pt x="17" y="10"/>
                    </a:moveTo>
                    <a:cubicBezTo>
                      <a:pt x="17" y="8"/>
                      <a:pt x="17" y="6"/>
                      <a:pt x="16" y="5"/>
                    </a:cubicBezTo>
                    <a:cubicBezTo>
                      <a:pt x="15" y="3"/>
                      <a:pt x="13" y="3"/>
                      <a:pt x="11" y="3"/>
                    </a:cubicBezTo>
                    <a:cubicBezTo>
                      <a:pt x="9" y="3"/>
                      <a:pt x="7" y="3"/>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5" name="Rectangle 1568">
                <a:extLst>
                  <a:ext uri="{FF2B5EF4-FFF2-40B4-BE49-F238E27FC236}">
                    <a16:creationId xmlns:a16="http://schemas.microsoft.com/office/drawing/2014/main" id="{CAD6415E-A08D-4E80-84EF-1DE6DF2EE7B9}"/>
                  </a:ext>
                </a:extLst>
              </p:cNvPr>
              <p:cNvSpPr>
                <a:spLocks noChangeArrowheads="1"/>
              </p:cNvSpPr>
              <p:nvPr/>
            </p:nvSpPr>
            <p:spPr bwMode="auto">
              <a:xfrm>
                <a:off x="3102" y="1738"/>
                <a:ext cx="2" cy="15"/>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6" name="Freeform 1569">
                <a:extLst>
                  <a:ext uri="{FF2B5EF4-FFF2-40B4-BE49-F238E27FC236}">
                    <a16:creationId xmlns:a16="http://schemas.microsoft.com/office/drawing/2014/main" id="{9330BC03-44A9-44B2-9977-4F1474184A6E}"/>
                  </a:ext>
                </a:extLst>
              </p:cNvPr>
              <p:cNvSpPr>
                <a:spLocks noEditPoints="1"/>
              </p:cNvSpPr>
              <p:nvPr/>
            </p:nvSpPr>
            <p:spPr bwMode="auto">
              <a:xfrm>
                <a:off x="3108" y="1738"/>
                <a:ext cx="1"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7" name="Freeform 1570">
                <a:extLst>
                  <a:ext uri="{FF2B5EF4-FFF2-40B4-BE49-F238E27FC236}">
                    <a16:creationId xmlns:a16="http://schemas.microsoft.com/office/drawing/2014/main" id="{CC43F1C4-F9B0-4A51-BF49-85356941B0BA}"/>
                  </a:ext>
                </a:extLst>
              </p:cNvPr>
              <p:cNvSpPr>
                <a:spLocks/>
              </p:cNvSpPr>
              <p:nvPr/>
            </p:nvSpPr>
            <p:spPr bwMode="auto">
              <a:xfrm>
                <a:off x="3112" y="1738"/>
                <a:ext cx="7" cy="15"/>
              </a:xfrm>
              <a:custGeom>
                <a:avLst/>
                <a:gdLst>
                  <a:gd name="T0" fmla="*/ 6 w 14"/>
                  <a:gd name="T1" fmla="*/ 0 h 31"/>
                  <a:gd name="T2" fmla="*/ 6 w 14"/>
                  <a:gd name="T3" fmla="*/ 7 h 31"/>
                  <a:gd name="T4" fmla="*/ 14 w 14"/>
                  <a:gd name="T5" fmla="*/ 7 h 31"/>
                  <a:gd name="T6" fmla="*/ 14 w 14"/>
                  <a:gd name="T7" fmla="*/ 10 h 31"/>
                  <a:gd name="T8" fmla="*/ 6 w 14"/>
                  <a:gd name="T9" fmla="*/ 10 h 31"/>
                  <a:gd name="T10" fmla="*/ 6 w 14"/>
                  <a:gd name="T11" fmla="*/ 23 h 31"/>
                  <a:gd name="T12" fmla="*/ 7 w 14"/>
                  <a:gd name="T13" fmla="*/ 26 h 31"/>
                  <a:gd name="T14" fmla="*/ 10 w 14"/>
                  <a:gd name="T15" fmla="*/ 27 h 31"/>
                  <a:gd name="T16" fmla="*/ 14 w 14"/>
                  <a:gd name="T17" fmla="*/ 27 h 31"/>
                  <a:gd name="T18" fmla="*/ 14 w 14"/>
                  <a:gd name="T19" fmla="*/ 31 h 31"/>
                  <a:gd name="T20" fmla="*/ 10 w 14"/>
                  <a:gd name="T21" fmla="*/ 31 h 31"/>
                  <a:gd name="T22" fmla="*/ 4 w 14"/>
                  <a:gd name="T23" fmla="*/ 29 h 31"/>
                  <a:gd name="T24" fmla="*/ 2 w 14"/>
                  <a:gd name="T25" fmla="*/ 23 h 31"/>
                  <a:gd name="T26" fmla="*/ 2 w 14"/>
                  <a:gd name="T27" fmla="*/ 10 h 31"/>
                  <a:gd name="T28" fmla="*/ 0 w 14"/>
                  <a:gd name="T29" fmla="*/ 10 h 31"/>
                  <a:gd name="T30" fmla="*/ 0 w 14"/>
                  <a:gd name="T31" fmla="*/ 7 h 31"/>
                  <a:gd name="T32" fmla="*/ 2 w 14"/>
                  <a:gd name="T33" fmla="*/ 7 h 31"/>
                  <a:gd name="T34" fmla="*/ 2 w 14"/>
                  <a:gd name="T35" fmla="*/ 0 h 31"/>
                  <a:gd name="T36" fmla="*/ 6 w 14"/>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31">
                    <a:moveTo>
                      <a:pt x="6" y="0"/>
                    </a:moveTo>
                    <a:lnTo>
                      <a:pt x="6" y="7"/>
                    </a:lnTo>
                    <a:lnTo>
                      <a:pt x="14" y="7"/>
                    </a:lnTo>
                    <a:lnTo>
                      <a:pt x="14" y="10"/>
                    </a:lnTo>
                    <a:lnTo>
                      <a:pt x="6" y="10"/>
                    </a:lnTo>
                    <a:lnTo>
                      <a:pt x="6" y="23"/>
                    </a:lnTo>
                    <a:cubicBezTo>
                      <a:pt x="6" y="25"/>
                      <a:pt x="6" y="26"/>
                      <a:pt x="7" y="26"/>
                    </a:cubicBezTo>
                    <a:cubicBezTo>
                      <a:pt x="8" y="27"/>
                      <a:pt x="9" y="27"/>
                      <a:pt x="10" y="27"/>
                    </a:cubicBezTo>
                    <a:lnTo>
                      <a:pt x="14" y="27"/>
                    </a:lnTo>
                    <a:lnTo>
                      <a:pt x="14" y="31"/>
                    </a:lnTo>
                    <a:lnTo>
                      <a:pt x="10" y="31"/>
                    </a:lnTo>
                    <a:cubicBezTo>
                      <a:pt x="7" y="31"/>
                      <a:pt x="5" y="30"/>
                      <a:pt x="4" y="29"/>
                    </a:cubicBezTo>
                    <a:cubicBezTo>
                      <a:pt x="3" y="28"/>
                      <a:pt x="2" y="26"/>
                      <a:pt x="2" y="23"/>
                    </a:cubicBezTo>
                    <a:lnTo>
                      <a:pt x="2" y="10"/>
                    </a:lnTo>
                    <a:lnTo>
                      <a:pt x="0" y="10"/>
                    </a:lnTo>
                    <a:lnTo>
                      <a:pt x="0" y="7"/>
                    </a:lnTo>
                    <a:lnTo>
                      <a:pt x="2" y="7"/>
                    </a:lnTo>
                    <a:lnTo>
                      <a:pt x="2" y="0"/>
                    </a:lnTo>
                    <a:lnTo>
                      <a:pt x="6"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8" name="Rectangle 1571">
                <a:extLst>
                  <a:ext uri="{FF2B5EF4-FFF2-40B4-BE49-F238E27FC236}">
                    <a16:creationId xmlns:a16="http://schemas.microsoft.com/office/drawing/2014/main" id="{2577F48E-7C1E-47B0-9D8B-C0F185008FAE}"/>
                  </a:ext>
                </a:extLst>
              </p:cNvPr>
              <p:cNvSpPr>
                <a:spLocks noChangeArrowheads="1"/>
              </p:cNvSpPr>
              <p:nvPr/>
            </p:nvSpPr>
            <p:spPr bwMode="auto">
              <a:xfrm>
                <a:off x="3122" y="1750"/>
                <a:ext cx="3"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79" name="Freeform 1572">
                <a:extLst>
                  <a:ext uri="{FF2B5EF4-FFF2-40B4-BE49-F238E27FC236}">
                    <a16:creationId xmlns:a16="http://schemas.microsoft.com/office/drawing/2014/main" id="{B693BA82-4E35-4BF4-94B3-3D68B86546FA}"/>
                  </a:ext>
                </a:extLst>
              </p:cNvPr>
              <p:cNvSpPr>
                <a:spLocks/>
              </p:cNvSpPr>
              <p:nvPr/>
            </p:nvSpPr>
            <p:spPr bwMode="auto">
              <a:xfrm>
                <a:off x="2963" y="1819"/>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0" name="Rectangle 1573">
                <a:extLst>
                  <a:ext uri="{FF2B5EF4-FFF2-40B4-BE49-F238E27FC236}">
                    <a16:creationId xmlns:a16="http://schemas.microsoft.com/office/drawing/2014/main" id="{1669B968-5175-4363-B2D7-7D019597C675}"/>
                  </a:ext>
                </a:extLst>
              </p:cNvPr>
              <p:cNvSpPr>
                <a:spLocks noChangeArrowheads="1"/>
              </p:cNvSpPr>
              <p:nvPr/>
            </p:nvSpPr>
            <p:spPr bwMode="auto">
              <a:xfrm>
                <a:off x="2999" y="1819"/>
                <a:ext cx="5" cy="39"/>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1" name="Freeform 1574">
                <a:extLst>
                  <a:ext uri="{FF2B5EF4-FFF2-40B4-BE49-F238E27FC236}">
                    <a16:creationId xmlns:a16="http://schemas.microsoft.com/office/drawing/2014/main" id="{AA99BD36-E244-48F3-ABDC-CE9EE321E560}"/>
                  </a:ext>
                </a:extLst>
              </p:cNvPr>
              <p:cNvSpPr>
                <a:spLocks/>
              </p:cNvSpPr>
              <p:nvPr/>
            </p:nvSpPr>
            <p:spPr bwMode="auto">
              <a:xfrm>
                <a:off x="3009" y="1819"/>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2" name="Freeform 1575">
                <a:extLst>
                  <a:ext uri="{FF2B5EF4-FFF2-40B4-BE49-F238E27FC236}">
                    <a16:creationId xmlns:a16="http://schemas.microsoft.com/office/drawing/2014/main" id="{EB89E059-E691-4CFE-8334-B33321D20F27}"/>
                  </a:ext>
                </a:extLst>
              </p:cNvPr>
              <p:cNvSpPr>
                <a:spLocks/>
              </p:cNvSpPr>
              <p:nvPr/>
            </p:nvSpPr>
            <p:spPr bwMode="auto">
              <a:xfrm>
                <a:off x="3045" y="1819"/>
                <a:ext cx="24" cy="39"/>
              </a:xfrm>
              <a:custGeom>
                <a:avLst/>
                <a:gdLst>
                  <a:gd name="T0" fmla="*/ 0 w 51"/>
                  <a:gd name="T1" fmla="*/ 0 h 81"/>
                  <a:gd name="T2" fmla="*/ 11 w 51"/>
                  <a:gd name="T3" fmla="*/ 0 h 81"/>
                  <a:gd name="T4" fmla="*/ 11 w 51"/>
                  <a:gd name="T5" fmla="*/ 72 h 81"/>
                  <a:gd name="T6" fmla="*/ 51 w 51"/>
                  <a:gd name="T7" fmla="*/ 72 h 81"/>
                  <a:gd name="T8" fmla="*/ 51 w 51"/>
                  <a:gd name="T9" fmla="*/ 81 h 81"/>
                  <a:gd name="T10" fmla="*/ 0 w 51"/>
                  <a:gd name="T11" fmla="*/ 81 h 81"/>
                  <a:gd name="T12" fmla="*/ 0 w 5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51" h="81">
                    <a:moveTo>
                      <a:pt x="0" y="0"/>
                    </a:moveTo>
                    <a:lnTo>
                      <a:pt x="11" y="0"/>
                    </a:lnTo>
                    <a:lnTo>
                      <a:pt x="11" y="72"/>
                    </a:lnTo>
                    <a:lnTo>
                      <a:pt x="51" y="72"/>
                    </a:lnTo>
                    <a:lnTo>
                      <a:pt x="5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3" name="Freeform 1576">
                <a:extLst>
                  <a:ext uri="{FF2B5EF4-FFF2-40B4-BE49-F238E27FC236}">
                    <a16:creationId xmlns:a16="http://schemas.microsoft.com/office/drawing/2014/main" id="{12B4786B-0DE1-4FE4-B748-3C462A13DC92}"/>
                  </a:ext>
                </a:extLst>
              </p:cNvPr>
              <p:cNvSpPr>
                <a:spLocks/>
              </p:cNvSpPr>
              <p:nvPr/>
            </p:nvSpPr>
            <p:spPr bwMode="auto">
              <a:xfrm>
                <a:off x="3073"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4" name="Freeform 1577">
                <a:extLst>
                  <a:ext uri="{FF2B5EF4-FFF2-40B4-BE49-F238E27FC236}">
                    <a16:creationId xmlns:a16="http://schemas.microsoft.com/office/drawing/2014/main" id="{546D39ED-9A90-462B-AE9C-CEBA0A9257DA}"/>
                  </a:ext>
                </a:extLst>
              </p:cNvPr>
              <p:cNvSpPr>
                <a:spLocks/>
              </p:cNvSpPr>
              <p:nvPr/>
            </p:nvSpPr>
            <p:spPr bwMode="auto">
              <a:xfrm>
                <a:off x="3121" y="1819"/>
                <a:ext cx="29" cy="39"/>
              </a:xfrm>
              <a:custGeom>
                <a:avLst/>
                <a:gdLst>
                  <a:gd name="T0" fmla="*/ 0 w 61"/>
                  <a:gd name="T1" fmla="*/ 0 h 81"/>
                  <a:gd name="T2" fmla="*/ 11 w 61"/>
                  <a:gd name="T3" fmla="*/ 0 h 81"/>
                  <a:gd name="T4" fmla="*/ 11 w 61"/>
                  <a:gd name="T5" fmla="*/ 33 h 81"/>
                  <a:gd name="T6" fmla="*/ 50 w 61"/>
                  <a:gd name="T7" fmla="*/ 33 h 81"/>
                  <a:gd name="T8" fmla="*/ 50 w 61"/>
                  <a:gd name="T9" fmla="*/ 0 h 81"/>
                  <a:gd name="T10" fmla="*/ 61 w 61"/>
                  <a:gd name="T11" fmla="*/ 0 h 81"/>
                  <a:gd name="T12" fmla="*/ 61 w 61"/>
                  <a:gd name="T13" fmla="*/ 81 h 81"/>
                  <a:gd name="T14" fmla="*/ 50 w 61"/>
                  <a:gd name="T15" fmla="*/ 81 h 81"/>
                  <a:gd name="T16" fmla="*/ 50 w 61"/>
                  <a:gd name="T17" fmla="*/ 42 h 81"/>
                  <a:gd name="T18" fmla="*/ 11 w 61"/>
                  <a:gd name="T19" fmla="*/ 42 h 81"/>
                  <a:gd name="T20" fmla="*/ 11 w 61"/>
                  <a:gd name="T21" fmla="*/ 81 h 81"/>
                  <a:gd name="T22" fmla="*/ 0 w 61"/>
                  <a:gd name="T23" fmla="*/ 81 h 81"/>
                  <a:gd name="T24" fmla="*/ 0 w 61"/>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1">
                    <a:moveTo>
                      <a:pt x="0" y="0"/>
                    </a:moveTo>
                    <a:lnTo>
                      <a:pt x="11" y="0"/>
                    </a:lnTo>
                    <a:lnTo>
                      <a:pt x="11" y="33"/>
                    </a:lnTo>
                    <a:lnTo>
                      <a:pt x="50" y="33"/>
                    </a:lnTo>
                    <a:lnTo>
                      <a:pt x="50" y="0"/>
                    </a:lnTo>
                    <a:lnTo>
                      <a:pt x="61" y="0"/>
                    </a:lnTo>
                    <a:lnTo>
                      <a:pt x="61" y="81"/>
                    </a:lnTo>
                    <a:lnTo>
                      <a:pt x="50" y="81"/>
                    </a:lnTo>
                    <a:lnTo>
                      <a:pt x="50" y="42"/>
                    </a:lnTo>
                    <a:lnTo>
                      <a:pt x="11" y="42"/>
                    </a:lnTo>
                    <a:lnTo>
                      <a:pt x="1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5" name="Freeform 1578">
                <a:extLst>
                  <a:ext uri="{FF2B5EF4-FFF2-40B4-BE49-F238E27FC236}">
                    <a16:creationId xmlns:a16="http://schemas.microsoft.com/office/drawing/2014/main" id="{98415287-93D3-4238-9771-3F2BFD078F36}"/>
                  </a:ext>
                </a:extLst>
              </p:cNvPr>
              <p:cNvSpPr>
                <a:spLocks/>
              </p:cNvSpPr>
              <p:nvPr/>
            </p:nvSpPr>
            <p:spPr bwMode="auto">
              <a:xfrm>
                <a:off x="3159"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49 w 52"/>
                  <a:gd name="T11" fmla="*/ 33 h 81"/>
                  <a:gd name="T12" fmla="*/ 49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49" y="33"/>
                    </a:lnTo>
                    <a:lnTo>
                      <a:pt x="49"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6" name="Freeform 1579">
                <a:extLst>
                  <a:ext uri="{FF2B5EF4-FFF2-40B4-BE49-F238E27FC236}">
                    <a16:creationId xmlns:a16="http://schemas.microsoft.com/office/drawing/2014/main" id="{E2E36BD6-0C84-4FC0-853A-740A280848FF}"/>
                  </a:ext>
                </a:extLst>
              </p:cNvPr>
              <p:cNvSpPr>
                <a:spLocks noEditPoints="1"/>
              </p:cNvSpPr>
              <p:nvPr/>
            </p:nvSpPr>
            <p:spPr bwMode="auto">
              <a:xfrm>
                <a:off x="3192" y="1819"/>
                <a:ext cx="30" cy="39"/>
              </a:xfrm>
              <a:custGeom>
                <a:avLst/>
                <a:gdLst>
                  <a:gd name="T0" fmla="*/ 39 w 63"/>
                  <a:gd name="T1" fmla="*/ 43 h 81"/>
                  <a:gd name="T2" fmla="*/ 45 w 63"/>
                  <a:gd name="T3" fmla="*/ 48 h 81"/>
                  <a:gd name="T4" fmla="*/ 52 w 63"/>
                  <a:gd name="T5" fmla="*/ 59 h 81"/>
                  <a:gd name="T6" fmla="*/ 63 w 63"/>
                  <a:gd name="T7" fmla="*/ 81 h 81"/>
                  <a:gd name="T8" fmla="*/ 51 w 63"/>
                  <a:gd name="T9" fmla="*/ 81 h 81"/>
                  <a:gd name="T10" fmla="*/ 41 w 63"/>
                  <a:gd name="T11" fmla="*/ 60 h 81"/>
                  <a:gd name="T12" fmla="*/ 33 w 63"/>
                  <a:gd name="T13" fmla="*/ 49 h 81"/>
                  <a:gd name="T14" fmla="*/ 23 w 63"/>
                  <a:gd name="T15" fmla="*/ 47 h 81"/>
                  <a:gd name="T16" fmla="*/ 11 w 63"/>
                  <a:gd name="T17" fmla="*/ 47 h 81"/>
                  <a:gd name="T18" fmla="*/ 11 w 63"/>
                  <a:gd name="T19" fmla="*/ 81 h 81"/>
                  <a:gd name="T20" fmla="*/ 0 w 63"/>
                  <a:gd name="T21" fmla="*/ 81 h 81"/>
                  <a:gd name="T22" fmla="*/ 0 w 63"/>
                  <a:gd name="T23" fmla="*/ 0 h 81"/>
                  <a:gd name="T24" fmla="*/ 25 w 63"/>
                  <a:gd name="T25" fmla="*/ 0 h 81"/>
                  <a:gd name="T26" fmla="*/ 46 w 63"/>
                  <a:gd name="T27" fmla="*/ 6 h 81"/>
                  <a:gd name="T28" fmla="*/ 52 w 63"/>
                  <a:gd name="T29" fmla="*/ 23 h 81"/>
                  <a:gd name="T30" fmla="*/ 49 w 63"/>
                  <a:gd name="T31" fmla="*/ 36 h 81"/>
                  <a:gd name="T32" fmla="*/ 39 w 63"/>
                  <a:gd name="T33" fmla="*/ 43 h 81"/>
                  <a:gd name="T34" fmla="*/ 11 w 63"/>
                  <a:gd name="T35" fmla="*/ 9 h 81"/>
                  <a:gd name="T36" fmla="*/ 11 w 63"/>
                  <a:gd name="T37" fmla="*/ 38 h 81"/>
                  <a:gd name="T38" fmla="*/ 25 w 63"/>
                  <a:gd name="T39" fmla="*/ 38 h 81"/>
                  <a:gd name="T40" fmla="*/ 37 w 63"/>
                  <a:gd name="T41" fmla="*/ 34 h 81"/>
                  <a:gd name="T42" fmla="*/ 41 w 63"/>
                  <a:gd name="T43" fmla="*/ 23 h 81"/>
                  <a:gd name="T44" fmla="*/ 37 w 63"/>
                  <a:gd name="T45" fmla="*/ 13 h 81"/>
                  <a:gd name="T46" fmla="*/ 25 w 63"/>
                  <a:gd name="T47" fmla="*/ 9 h 81"/>
                  <a:gd name="T48" fmla="*/ 11 w 63"/>
                  <a:gd name="T4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81">
                    <a:moveTo>
                      <a:pt x="39" y="43"/>
                    </a:moveTo>
                    <a:cubicBezTo>
                      <a:pt x="41" y="44"/>
                      <a:pt x="43" y="45"/>
                      <a:pt x="45" y="48"/>
                    </a:cubicBezTo>
                    <a:cubicBezTo>
                      <a:pt x="48" y="51"/>
                      <a:pt x="50" y="54"/>
                      <a:pt x="52" y="59"/>
                    </a:cubicBezTo>
                    <a:lnTo>
                      <a:pt x="63" y="81"/>
                    </a:lnTo>
                    <a:lnTo>
                      <a:pt x="51" y="81"/>
                    </a:lnTo>
                    <a:lnTo>
                      <a:pt x="41" y="60"/>
                    </a:lnTo>
                    <a:cubicBezTo>
                      <a:pt x="38" y="55"/>
                      <a:pt x="36" y="51"/>
                      <a:pt x="33" y="49"/>
                    </a:cubicBezTo>
                    <a:cubicBezTo>
                      <a:pt x="31" y="47"/>
                      <a:pt x="27" y="47"/>
                      <a:pt x="23" y="47"/>
                    </a:cubicBezTo>
                    <a:lnTo>
                      <a:pt x="11" y="47"/>
                    </a:lnTo>
                    <a:lnTo>
                      <a:pt x="11" y="81"/>
                    </a:lnTo>
                    <a:lnTo>
                      <a:pt x="0" y="81"/>
                    </a:lnTo>
                    <a:lnTo>
                      <a:pt x="0" y="0"/>
                    </a:lnTo>
                    <a:lnTo>
                      <a:pt x="25" y="0"/>
                    </a:lnTo>
                    <a:cubicBezTo>
                      <a:pt x="34" y="0"/>
                      <a:pt x="41" y="2"/>
                      <a:pt x="46" y="6"/>
                    </a:cubicBezTo>
                    <a:cubicBezTo>
                      <a:pt x="50" y="10"/>
                      <a:pt x="52" y="15"/>
                      <a:pt x="52" y="23"/>
                    </a:cubicBezTo>
                    <a:cubicBezTo>
                      <a:pt x="52" y="28"/>
                      <a:pt x="51" y="33"/>
                      <a:pt x="49" y="36"/>
                    </a:cubicBezTo>
                    <a:cubicBezTo>
                      <a:pt x="47" y="39"/>
                      <a:pt x="43" y="42"/>
                      <a:pt x="39" y="43"/>
                    </a:cubicBezTo>
                    <a:close/>
                    <a:moveTo>
                      <a:pt x="11" y="9"/>
                    </a:moveTo>
                    <a:lnTo>
                      <a:pt x="11" y="38"/>
                    </a:lnTo>
                    <a:lnTo>
                      <a:pt x="25" y="38"/>
                    </a:lnTo>
                    <a:cubicBezTo>
                      <a:pt x="30" y="38"/>
                      <a:pt x="34" y="36"/>
                      <a:pt x="37" y="34"/>
                    </a:cubicBezTo>
                    <a:cubicBezTo>
                      <a:pt x="40" y="32"/>
                      <a:pt x="41" y="28"/>
                      <a:pt x="41" y="23"/>
                    </a:cubicBezTo>
                    <a:cubicBezTo>
                      <a:pt x="41" y="18"/>
                      <a:pt x="40" y="15"/>
                      <a:pt x="37" y="13"/>
                    </a:cubicBezTo>
                    <a:cubicBezTo>
                      <a:pt x="34" y="10"/>
                      <a:pt x="30" y="9"/>
                      <a:pt x="25" y="9"/>
                    </a:cubicBezTo>
                    <a:lnTo>
                      <a:pt x="11" y="9"/>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7" name="Freeform 1580">
                <a:extLst>
                  <a:ext uri="{FF2B5EF4-FFF2-40B4-BE49-F238E27FC236}">
                    <a16:creationId xmlns:a16="http://schemas.microsoft.com/office/drawing/2014/main" id="{B669ECC6-A060-4B28-83F2-487C582EA6AE}"/>
                  </a:ext>
                </a:extLst>
              </p:cNvPr>
              <p:cNvSpPr>
                <a:spLocks/>
              </p:cNvSpPr>
              <p:nvPr/>
            </p:nvSpPr>
            <p:spPr bwMode="auto">
              <a:xfrm>
                <a:off x="3227"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8" name="Freeform 1581">
                <a:extLst>
                  <a:ext uri="{FF2B5EF4-FFF2-40B4-BE49-F238E27FC236}">
                    <a16:creationId xmlns:a16="http://schemas.microsoft.com/office/drawing/2014/main" id="{DAFB3F4D-6990-4328-B0B6-6F248A5ECA65}"/>
                  </a:ext>
                </a:extLst>
              </p:cNvPr>
              <p:cNvSpPr>
                <a:spLocks/>
              </p:cNvSpPr>
              <p:nvPr/>
            </p:nvSpPr>
            <p:spPr bwMode="auto">
              <a:xfrm>
                <a:off x="2973" y="1883"/>
                <a:ext cx="19" cy="25"/>
              </a:xfrm>
              <a:custGeom>
                <a:avLst/>
                <a:gdLst>
                  <a:gd name="T0" fmla="*/ 0 w 41"/>
                  <a:gd name="T1" fmla="*/ 0 h 54"/>
                  <a:gd name="T2" fmla="*/ 7 w 41"/>
                  <a:gd name="T3" fmla="*/ 0 h 54"/>
                  <a:gd name="T4" fmla="*/ 7 w 41"/>
                  <a:gd name="T5" fmla="*/ 22 h 54"/>
                  <a:gd name="T6" fmla="*/ 33 w 41"/>
                  <a:gd name="T7" fmla="*/ 22 h 54"/>
                  <a:gd name="T8" fmla="*/ 33 w 41"/>
                  <a:gd name="T9" fmla="*/ 0 h 54"/>
                  <a:gd name="T10" fmla="*/ 41 w 41"/>
                  <a:gd name="T11" fmla="*/ 0 h 54"/>
                  <a:gd name="T12" fmla="*/ 41 w 41"/>
                  <a:gd name="T13" fmla="*/ 54 h 54"/>
                  <a:gd name="T14" fmla="*/ 33 w 41"/>
                  <a:gd name="T15" fmla="*/ 54 h 54"/>
                  <a:gd name="T16" fmla="*/ 33 w 41"/>
                  <a:gd name="T17" fmla="*/ 28 h 54"/>
                  <a:gd name="T18" fmla="*/ 7 w 41"/>
                  <a:gd name="T19" fmla="*/ 28 h 54"/>
                  <a:gd name="T20" fmla="*/ 7 w 41"/>
                  <a:gd name="T21" fmla="*/ 54 h 54"/>
                  <a:gd name="T22" fmla="*/ 0 w 41"/>
                  <a:gd name="T23" fmla="*/ 54 h 54"/>
                  <a:gd name="T24" fmla="*/ 0 w 4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4">
                    <a:moveTo>
                      <a:pt x="0" y="0"/>
                    </a:moveTo>
                    <a:lnTo>
                      <a:pt x="7" y="0"/>
                    </a:lnTo>
                    <a:lnTo>
                      <a:pt x="7" y="22"/>
                    </a:lnTo>
                    <a:lnTo>
                      <a:pt x="33" y="22"/>
                    </a:lnTo>
                    <a:lnTo>
                      <a:pt x="33" y="0"/>
                    </a:lnTo>
                    <a:lnTo>
                      <a:pt x="41" y="0"/>
                    </a:lnTo>
                    <a:lnTo>
                      <a:pt x="41" y="54"/>
                    </a:lnTo>
                    <a:lnTo>
                      <a:pt x="33" y="54"/>
                    </a:lnTo>
                    <a:lnTo>
                      <a:pt x="33" y="28"/>
                    </a:lnTo>
                    <a:lnTo>
                      <a:pt x="7" y="28"/>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89" name="Freeform 1582">
                <a:extLst>
                  <a:ext uri="{FF2B5EF4-FFF2-40B4-BE49-F238E27FC236}">
                    <a16:creationId xmlns:a16="http://schemas.microsoft.com/office/drawing/2014/main" id="{96DADEAD-D21C-4F6E-8301-2C6E0BA61BBE}"/>
                  </a:ext>
                </a:extLst>
              </p:cNvPr>
              <p:cNvSpPr>
                <a:spLocks/>
              </p:cNvSpPr>
              <p:nvPr/>
            </p:nvSpPr>
            <p:spPr bwMode="auto">
              <a:xfrm>
                <a:off x="2998" y="1883"/>
                <a:ext cx="17" cy="25"/>
              </a:xfrm>
              <a:custGeom>
                <a:avLst/>
                <a:gdLst>
                  <a:gd name="T0" fmla="*/ 0 w 35"/>
                  <a:gd name="T1" fmla="*/ 0 h 54"/>
                  <a:gd name="T2" fmla="*/ 34 w 35"/>
                  <a:gd name="T3" fmla="*/ 0 h 54"/>
                  <a:gd name="T4" fmla="*/ 34 w 35"/>
                  <a:gd name="T5" fmla="*/ 7 h 54"/>
                  <a:gd name="T6" fmla="*/ 7 w 35"/>
                  <a:gd name="T7" fmla="*/ 7 h 54"/>
                  <a:gd name="T8" fmla="*/ 7 w 35"/>
                  <a:gd name="T9" fmla="*/ 22 h 54"/>
                  <a:gd name="T10" fmla="*/ 33 w 35"/>
                  <a:gd name="T11" fmla="*/ 22 h 54"/>
                  <a:gd name="T12" fmla="*/ 33 w 35"/>
                  <a:gd name="T13" fmla="*/ 28 h 54"/>
                  <a:gd name="T14" fmla="*/ 7 w 35"/>
                  <a:gd name="T15" fmla="*/ 28 h 54"/>
                  <a:gd name="T16" fmla="*/ 7 w 35"/>
                  <a:gd name="T17" fmla="*/ 48 h 54"/>
                  <a:gd name="T18" fmla="*/ 35 w 35"/>
                  <a:gd name="T19" fmla="*/ 48 h 54"/>
                  <a:gd name="T20" fmla="*/ 35 w 35"/>
                  <a:gd name="T21" fmla="*/ 54 h 54"/>
                  <a:gd name="T22" fmla="*/ 0 w 35"/>
                  <a:gd name="T23" fmla="*/ 54 h 54"/>
                  <a:gd name="T24" fmla="*/ 0 w 35"/>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4">
                    <a:moveTo>
                      <a:pt x="0" y="0"/>
                    </a:moveTo>
                    <a:lnTo>
                      <a:pt x="34" y="0"/>
                    </a:lnTo>
                    <a:lnTo>
                      <a:pt x="34" y="7"/>
                    </a:lnTo>
                    <a:lnTo>
                      <a:pt x="7" y="7"/>
                    </a:lnTo>
                    <a:lnTo>
                      <a:pt x="7" y="22"/>
                    </a:lnTo>
                    <a:lnTo>
                      <a:pt x="33" y="22"/>
                    </a:lnTo>
                    <a:lnTo>
                      <a:pt x="33" y="28"/>
                    </a:lnTo>
                    <a:lnTo>
                      <a:pt x="7" y="28"/>
                    </a:lnTo>
                    <a:lnTo>
                      <a:pt x="7" y="48"/>
                    </a:lnTo>
                    <a:lnTo>
                      <a:pt x="35" y="48"/>
                    </a:lnTo>
                    <a:lnTo>
                      <a:pt x="35"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0" name="Freeform 1583">
                <a:extLst>
                  <a:ext uri="{FF2B5EF4-FFF2-40B4-BE49-F238E27FC236}">
                    <a16:creationId xmlns:a16="http://schemas.microsoft.com/office/drawing/2014/main" id="{772FA591-15CB-4AFD-8BB2-370A5571289F}"/>
                  </a:ext>
                </a:extLst>
              </p:cNvPr>
              <p:cNvSpPr>
                <a:spLocks noEditPoints="1"/>
              </p:cNvSpPr>
              <p:nvPr/>
            </p:nvSpPr>
            <p:spPr bwMode="auto">
              <a:xfrm>
                <a:off x="3016" y="1883"/>
                <a:ext cx="24" cy="25"/>
              </a:xfrm>
              <a:custGeom>
                <a:avLst/>
                <a:gdLst>
                  <a:gd name="T0" fmla="*/ 24 w 49"/>
                  <a:gd name="T1" fmla="*/ 8 h 54"/>
                  <a:gd name="T2" fmla="*/ 15 w 49"/>
                  <a:gd name="T3" fmla="*/ 34 h 54"/>
                  <a:gd name="T4" fmla="*/ 34 w 49"/>
                  <a:gd name="T5" fmla="*/ 34 h 54"/>
                  <a:gd name="T6" fmla="*/ 24 w 49"/>
                  <a:gd name="T7" fmla="*/ 8 h 54"/>
                  <a:gd name="T8" fmla="*/ 20 w 49"/>
                  <a:gd name="T9" fmla="*/ 0 h 54"/>
                  <a:gd name="T10" fmla="*/ 29 w 49"/>
                  <a:gd name="T11" fmla="*/ 0 h 54"/>
                  <a:gd name="T12" fmla="*/ 49 w 49"/>
                  <a:gd name="T13" fmla="*/ 54 h 54"/>
                  <a:gd name="T14" fmla="*/ 41 w 49"/>
                  <a:gd name="T15" fmla="*/ 54 h 54"/>
                  <a:gd name="T16" fmla="*/ 37 w 49"/>
                  <a:gd name="T17" fmla="*/ 40 h 54"/>
                  <a:gd name="T18" fmla="*/ 12 w 49"/>
                  <a:gd name="T19" fmla="*/ 40 h 54"/>
                  <a:gd name="T20" fmla="*/ 8 w 49"/>
                  <a:gd name="T21" fmla="*/ 54 h 54"/>
                  <a:gd name="T22" fmla="*/ 0 w 49"/>
                  <a:gd name="T23" fmla="*/ 54 h 54"/>
                  <a:gd name="T24" fmla="*/ 20 w 49"/>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4" y="8"/>
                    </a:moveTo>
                    <a:lnTo>
                      <a:pt x="15" y="34"/>
                    </a:lnTo>
                    <a:lnTo>
                      <a:pt x="34" y="34"/>
                    </a:lnTo>
                    <a:lnTo>
                      <a:pt x="24" y="8"/>
                    </a:lnTo>
                    <a:close/>
                    <a:moveTo>
                      <a:pt x="20" y="0"/>
                    </a:moveTo>
                    <a:lnTo>
                      <a:pt x="29" y="0"/>
                    </a:lnTo>
                    <a:lnTo>
                      <a:pt x="49" y="54"/>
                    </a:lnTo>
                    <a:lnTo>
                      <a:pt x="41" y="54"/>
                    </a:lnTo>
                    <a:lnTo>
                      <a:pt x="37" y="40"/>
                    </a:lnTo>
                    <a:lnTo>
                      <a:pt x="12" y="40"/>
                    </a:lnTo>
                    <a:lnTo>
                      <a:pt x="8" y="54"/>
                    </a:lnTo>
                    <a:lnTo>
                      <a:pt x="0" y="54"/>
                    </a:lnTo>
                    <a:lnTo>
                      <a:pt x="2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1" name="Freeform 1584">
                <a:extLst>
                  <a:ext uri="{FF2B5EF4-FFF2-40B4-BE49-F238E27FC236}">
                    <a16:creationId xmlns:a16="http://schemas.microsoft.com/office/drawing/2014/main" id="{9DF2A7D1-AA43-4796-8D47-75EAB327CCEF}"/>
                  </a:ext>
                </a:extLst>
              </p:cNvPr>
              <p:cNvSpPr>
                <a:spLocks noEditPoints="1"/>
              </p:cNvSpPr>
              <p:nvPr/>
            </p:nvSpPr>
            <p:spPr bwMode="auto">
              <a:xfrm>
                <a:off x="3044" y="1883"/>
                <a:ext cx="22" cy="25"/>
              </a:xfrm>
              <a:custGeom>
                <a:avLst/>
                <a:gdLst>
                  <a:gd name="T0" fmla="*/ 7 w 45"/>
                  <a:gd name="T1" fmla="*/ 6 h 54"/>
                  <a:gd name="T2" fmla="*/ 7 w 45"/>
                  <a:gd name="T3" fmla="*/ 48 h 54"/>
                  <a:gd name="T4" fmla="*/ 16 w 45"/>
                  <a:gd name="T5" fmla="*/ 48 h 54"/>
                  <a:gd name="T6" fmla="*/ 32 w 45"/>
                  <a:gd name="T7" fmla="*/ 43 h 54"/>
                  <a:gd name="T8" fmla="*/ 37 w 45"/>
                  <a:gd name="T9" fmla="*/ 27 h 54"/>
                  <a:gd name="T10" fmla="*/ 32 w 45"/>
                  <a:gd name="T11" fmla="*/ 11 h 54"/>
                  <a:gd name="T12" fmla="*/ 16 w 45"/>
                  <a:gd name="T13" fmla="*/ 6 h 54"/>
                  <a:gd name="T14" fmla="*/ 7 w 45"/>
                  <a:gd name="T15" fmla="*/ 6 h 54"/>
                  <a:gd name="T16" fmla="*/ 0 w 45"/>
                  <a:gd name="T17" fmla="*/ 0 h 54"/>
                  <a:gd name="T18" fmla="*/ 15 w 45"/>
                  <a:gd name="T19" fmla="*/ 0 h 54"/>
                  <a:gd name="T20" fmla="*/ 38 w 45"/>
                  <a:gd name="T21" fmla="*/ 7 h 54"/>
                  <a:gd name="T22" fmla="*/ 45 w 45"/>
                  <a:gd name="T23" fmla="*/ 27 h 54"/>
                  <a:gd name="T24" fmla="*/ 38 w 45"/>
                  <a:gd name="T25" fmla="*/ 47 h 54"/>
                  <a:gd name="T26" fmla="*/ 15 w 45"/>
                  <a:gd name="T27" fmla="*/ 54 h 54"/>
                  <a:gd name="T28" fmla="*/ 0 w 45"/>
                  <a:gd name="T29" fmla="*/ 54 h 54"/>
                  <a:gd name="T30" fmla="*/ 0 w 45"/>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4">
                    <a:moveTo>
                      <a:pt x="7" y="6"/>
                    </a:moveTo>
                    <a:lnTo>
                      <a:pt x="7" y="48"/>
                    </a:lnTo>
                    <a:lnTo>
                      <a:pt x="16" y="48"/>
                    </a:lnTo>
                    <a:cubicBezTo>
                      <a:pt x="23" y="48"/>
                      <a:pt x="29" y="46"/>
                      <a:pt x="32" y="43"/>
                    </a:cubicBezTo>
                    <a:cubicBezTo>
                      <a:pt x="35" y="40"/>
                      <a:pt x="37" y="34"/>
                      <a:pt x="37" y="27"/>
                    </a:cubicBezTo>
                    <a:cubicBezTo>
                      <a:pt x="37" y="20"/>
                      <a:pt x="35" y="15"/>
                      <a:pt x="32" y="11"/>
                    </a:cubicBezTo>
                    <a:cubicBezTo>
                      <a:pt x="29" y="8"/>
                      <a:pt x="23" y="6"/>
                      <a:pt x="16" y="6"/>
                    </a:cubicBezTo>
                    <a:lnTo>
                      <a:pt x="7" y="6"/>
                    </a:lnTo>
                    <a:close/>
                    <a:moveTo>
                      <a:pt x="0" y="0"/>
                    </a:moveTo>
                    <a:lnTo>
                      <a:pt x="15" y="0"/>
                    </a:lnTo>
                    <a:cubicBezTo>
                      <a:pt x="25" y="0"/>
                      <a:pt x="33" y="3"/>
                      <a:pt x="38" y="7"/>
                    </a:cubicBezTo>
                    <a:cubicBezTo>
                      <a:pt x="42" y="11"/>
                      <a:pt x="45" y="18"/>
                      <a:pt x="45" y="27"/>
                    </a:cubicBezTo>
                    <a:cubicBezTo>
                      <a:pt x="45" y="36"/>
                      <a:pt x="42" y="43"/>
                      <a:pt x="38" y="47"/>
                    </a:cubicBezTo>
                    <a:cubicBezTo>
                      <a:pt x="33" y="52"/>
                      <a:pt x="25" y="54"/>
                      <a:pt x="15" y="54"/>
                    </a:cubicBez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2" name="Freeform 1585">
                <a:extLst>
                  <a:ext uri="{FF2B5EF4-FFF2-40B4-BE49-F238E27FC236}">
                    <a16:creationId xmlns:a16="http://schemas.microsoft.com/office/drawing/2014/main" id="{6F6CA29C-A777-44BA-9EEB-112F1485E75F}"/>
                  </a:ext>
                </a:extLst>
              </p:cNvPr>
              <p:cNvSpPr>
                <a:spLocks/>
              </p:cNvSpPr>
              <p:nvPr/>
            </p:nvSpPr>
            <p:spPr bwMode="auto">
              <a:xfrm>
                <a:off x="3070" y="1883"/>
                <a:ext cx="16" cy="25"/>
              </a:xfrm>
              <a:custGeom>
                <a:avLst/>
                <a:gdLst>
                  <a:gd name="T0" fmla="*/ 0 w 33"/>
                  <a:gd name="T1" fmla="*/ 0 h 54"/>
                  <a:gd name="T2" fmla="*/ 7 w 33"/>
                  <a:gd name="T3" fmla="*/ 0 h 54"/>
                  <a:gd name="T4" fmla="*/ 7 w 33"/>
                  <a:gd name="T5" fmla="*/ 48 h 54"/>
                  <a:gd name="T6" fmla="*/ 33 w 33"/>
                  <a:gd name="T7" fmla="*/ 48 h 54"/>
                  <a:gd name="T8" fmla="*/ 33 w 33"/>
                  <a:gd name="T9" fmla="*/ 54 h 54"/>
                  <a:gd name="T10" fmla="*/ 0 w 33"/>
                  <a:gd name="T11" fmla="*/ 54 h 54"/>
                  <a:gd name="T12" fmla="*/ 0 w 3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33" h="54">
                    <a:moveTo>
                      <a:pt x="0" y="0"/>
                    </a:moveTo>
                    <a:lnTo>
                      <a:pt x="7" y="0"/>
                    </a:lnTo>
                    <a:lnTo>
                      <a:pt x="7" y="48"/>
                    </a:lnTo>
                    <a:lnTo>
                      <a:pt x="33" y="48"/>
                    </a:lnTo>
                    <a:lnTo>
                      <a:pt x="33"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3" name="Rectangle 1586">
                <a:extLst>
                  <a:ext uri="{FF2B5EF4-FFF2-40B4-BE49-F238E27FC236}">
                    <a16:creationId xmlns:a16="http://schemas.microsoft.com/office/drawing/2014/main" id="{F0EE564D-0F7B-4A61-A9E0-8F7B4D9D5E15}"/>
                  </a:ext>
                </a:extLst>
              </p:cNvPr>
              <p:cNvSpPr>
                <a:spLocks noChangeArrowheads="1"/>
              </p:cNvSpPr>
              <p:nvPr/>
            </p:nvSpPr>
            <p:spPr bwMode="auto">
              <a:xfrm>
                <a:off x="3089" y="1883"/>
                <a:ext cx="4" cy="25"/>
              </a:xfrm>
              <a:prstGeom prst="rect">
                <a:avLst/>
              </a:prstGeom>
              <a:solidFill>
                <a:srgbClr val="8993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4" name="Freeform 1587">
                <a:extLst>
                  <a:ext uri="{FF2B5EF4-FFF2-40B4-BE49-F238E27FC236}">
                    <a16:creationId xmlns:a16="http://schemas.microsoft.com/office/drawing/2014/main" id="{3B791B54-7C54-46BE-B8ED-98D6409E7F43}"/>
                  </a:ext>
                </a:extLst>
              </p:cNvPr>
              <p:cNvSpPr>
                <a:spLocks/>
              </p:cNvSpPr>
              <p:nvPr/>
            </p:nvSpPr>
            <p:spPr bwMode="auto">
              <a:xfrm>
                <a:off x="3099" y="1883"/>
                <a:ext cx="20" cy="25"/>
              </a:xfrm>
              <a:custGeom>
                <a:avLst/>
                <a:gdLst>
                  <a:gd name="T0" fmla="*/ 0 w 41"/>
                  <a:gd name="T1" fmla="*/ 0 h 54"/>
                  <a:gd name="T2" fmla="*/ 10 w 41"/>
                  <a:gd name="T3" fmla="*/ 0 h 54"/>
                  <a:gd name="T4" fmla="*/ 34 w 41"/>
                  <a:gd name="T5" fmla="*/ 45 h 54"/>
                  <a:gd name="T6" fmla="*/ 34 w 41"/>
                  <a:gd name="T7" fmla="*/ 0 h 54"/>
                  <a:gd name="T8" fmla="*/ 41 w 41"/>
                  <a:gd name="T9" fmla="*/ 0 h 54"/>
                  <a:gd name="T10" fmla="*/ 41 w 41"/>
                  <a:gd name="T11" fmla="*/ 54 h 54"/>
                  <a:gd name="T12" fmla="*/ 31 w 41"/>
                  <a:gd name="T13" fmla="*/ 54 h 54"/>
                  <a:gd name="T14" fmla="*/ 7 w 41"/>
                  <a:gd name="T15" fmla="*/ 9 h 54"/>
                  <a:gd name="T16" fmla="*/ 7 w 41"/>
                  <a:gd name="T17" fmla="*/ 54 h 54"/>
                  <a:gd name="T18" fmla="*/ 0 w 41"/>
                  <a:gd name="T19" fmla="*/ 54 h 54"/>
                  <a:gd name="T20" fmla="*/ 0 w 41"/>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4">
                    <a:moveTo>
                      <a:pt x="0" y="0"/>
                    </a:moveTo>
                    <a:lnTo>
                      <a:pt x="10" y="0"/>
                    </a:lnTo>
                    <a:lnTo>
                      <a:pt x="34" y="45"/>
                    </a:lnTo>
                    <a:lnTo>
                      <a:pt x="34" y="0"/>
                    </a:lnTo>
                    <a:lnTo>
                      <a:pt x="41" y="0"/>
                    </a:lnTo>
                    <a:lnTo>
                      <a:pt x="41" y="54"/>
                    </a:lnTo>
                    <a:lnTo>
                      <a:pt x="31" y="54"/>
                    </a:lnTo>
                    <a:lnTo>
                      <a:pt x="7" y="9"/>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5" name="Freeform 1588">
                <a:extLst>
                  <a:ext uri="{FF2B5EF4-FFF2-40B4-BE49-F238E27FC236}">
                    <a16:creationId xmlns:a16="http://schemas.microsoft.com/office/drawing/2014/main" id="{146DA63B-A6F5-40A4-AEE7-006544F497C8}"/>
                  </a:ext>
                </a:extLst>
              </p:cNvPr>
              <p:cNvSpPr>
                <a:spLocks/>
              </p:cNvSpPr>
              <p:nvPr/>
            </p:nvSpPr>
            <p:spPr bwMode="auto">
              <a:xfrm>
                <a:off x="3126" y="1883"/>
                <a:ext cx="16" cy="25"/>
              </a:xfrm>
              <a:custGeom>
                <a:avLst/>
                <a:gdLst>
                  <a:gd name="T0" fmla="*/ 0 w 34"/>
                  <a:gd name="T1" fmla="*/ 0 h 54"/>
                  <a:gd name="T2" fmla="*/ 34 w 34"/>
                  <a:gd name="T3" fmla="*/ 0 h 54"/>
                  <a:gd name="T4" fmla="*/ 34 w 34"/>
                  <a:gd name="T5" fmla="*/ 7 h 54"/>
                  <a:gd name="T6" fmla="*/ 7 w 34"/>
                  <a:gd name="T7" fmla="*/ 7 h 54"/>
                  <a:gd name="T8" fmla="*/ 7 w 34"/>
                  <a:gd name="T9" fmla="*/ 22 h 54"/>
                  <a:gd name="T10" fmla="*/ 32 w 34"/>
                  <a:gd name="T11" fmla="*/ 22 h 54"/>
                  <a:gd name="T12" fmla="*/ 32 w 34"/>
                  <a:gd name="T13" fmla="*/ 28 h 54"/>
                  <a:gd name="T14" fmla="*/ 7 w 34"/>
                  <a:gd name="T15" fmla="*/ 28 h 54"/>
                  <a:gd name="T16" fmla="*/ 7 w 34"/>
                  <a:gd name="T17" fmla="*/ 48 h 54"/>
                  <a:gd name="T18" fmla="*/ 34 w 34"/>
                  <a:gd name="T19" fmla="*/ 48 h 54"/>
                  <a:gd name="T20" fmla="*/ 34 w 34"/>
                  <a:gd name="T21" fmla="*/ 54 h 54"/>
                  <a:gd name="T22" fmla="*/ 0 w 34"/>
                  <a:gd name="T23" fmla="*/ 54 h 54"/>
                  <a:gd name="T24" fmla="*/ 0 w 3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0" y="0"/>
                    </a:moveTo>
                    <a:lnTo>
                      <a:pt x="34" y="0"/>
                    </a:lnTo>
                    <a:lnTo>
                      <a:pt x="34" y="7"/>
                    </a:lnTo>
                    <a:lnTo>
                      <a:pt x="7" y="7"/>
                    </a:lnTo>
                    <a:lnTo>
                      <a:pt x="7" y="22"/>
                    </a:lnTo>
                    <a:lnTo>
                      <a:pt x="32" y="22"/>
                    </a:lnTo>
                    <a:lnTo>
                      <a:pt x="32" y="28"/>
                    </a:lnTo>
                    <a:lnTo>
                      <a:pt x="7" y="28"/>
                    </a:lnTo>
                    <a:lnTo>
                      <a:pt x="7" y="48"/>
                    </a:lnTo>
                    <a:lnTo>
                      <a:pt x="34" y="48"/>
                    </a:lnTo>
                    <a:lnTo>
                      <a:pt x="34"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6" name="Freeform 1589">
                <a:extLst>
                  <a:ext uri="{FF2B5EF4-FFF2-40B4-BE49-F238E27FC236}">
                    <a16:creationId xmlns:a16="http://schemas.microsoft.com/office/drawing/2014/main" id="{59884B0C-63D7-4751-919A-FBB43D8DE2A9}"/>
                  </a:ext>
                </a:extLst>
              </p:cNvPr>
              <p:cNvSpPr>
                <a:spLocks/>
              </p:cNvSpPr>
              <p:nvPr/>
            </p:nvSpPr>
            <p:spPr bwMode="auto">
              <a:xfrm>
                <a:off x="3157" y="1883"/>
                <a:ext cx="20" cy="25"/>
              </a:xfrm>
              <a:custGeom>
                <a:avLst/>
                <a:gdLst>
                  <a:gd name="T0" fmla="*/ 0 w 41"/>
                  <a:gd name="T1" fmla="*/ 0 h 54"/>
                  <a:gd name="T2" fmla="*/ 7 w 41"/>
                  <a:gd name="T3" fmla="*/ 0 h 54"/>
                  <a:gd name="T4" fmla="*/ 7 w 41"/>
                  <a:gd name="T5" fmla="*/ 22 h 54"/>
                  <a:gd name="T6" fmla="*/ 34 w 41"/>
                  <a:gd name="T7" fmla="*/ 22 h 54"/>
                  <a:gd name="T8" fmla="*/ 34 w 41"/>
                  <a:gd name="T9" fmla="*/ 0 h 54"/>
                  <a:gd name="T10" fmla="*/ 41 w 41"/>
                  <a:gd name="T11" fmla="*/ 0 h 54"/>
                  <a:gd name="T12" fmla="*/ 41 w 41"/>
                  <a:gd name="T13" fmla="*/ 54 h 54"/>
                  <a:gd name="T14" fmla="*/ 34 w 41"/>
                  <a:gd name="T15" fmla="*/ 54 h 54"/>
                  <a:gd name="T16" fmla="*/ 34 w 41"/>
                  <a:gd name="T17" fmla="*/ 28 h 54"/>
                  <a:gd name="T18" fmla="*/ 7 w 41"/>
                  <a:gd name="T19" fmla="*/ 28 h 54"/>
                  <a:gd name="T20" fmla="*/ 7 w 41"/>
                  <a:gd name="T21" fmla="*/ 54 h 54"/>
                  <a:gd name="T22" fmla="*/ 0 w 41"/>
                  <a:gd name="T23" fmla="*/ 54 h 54"/>
                  <a:gd name="T24" fmla="*/ 0 w 4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4">
                    <a:moveTo>
                      <a:pt x="0" y="0"/>
                    </a:moveTo>
                    <a:lnTo>
                      <a:pt x="7" y="0"/>
                    </a:lnTo>
                    <a:lnTo>
                      <a:pt x="7" y="22"/>
                    </a:lnTo>
                    <a:lnTo>
                      <a:pt x="34" y="22"/>
                    </a:lnTo>
                    <a:lnTo>
                      <a:pt x="34" y="0"/>
                    </a:lnTo>
                    <a:lnTo>
                      <a:pt x="41" y="0"/>
                    </a:lnTo>
                    <a:lnTo>
                      <a:pt x="41" y="54"/>
                    </a:lnTo>
                    <a:lnTo>
                      <a:pt x="34" y="54"/>
                    </a:lnTo>
                    <a:lnTo>
                      <a:pt x="34" y="28"/>
                    </a:lnTo>
                    <a:lnTo>
                      <a:pt x="7" y="28"/>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7" name="Freeform 1590">
                <a:extLst>
                  <a:ext uri="{FF2B5EF4-FFF2-40B4-BE49-F238E27FC236}">
                    <a16:creationId xmlns:a16="http://schemas.microsoft.com/office/drawing/2014/main" id="{73C880E8-FB23-4668-A7CB-32A8443DCE35}"/>
                  </a:ext>
                </a:extLst>
              </p:cNvPr>
              <p:cNvSpPr>
                <a:spLocks/>
              </p:cNvSpPr>
              <p:nvPr/>
            </p:nvSpPr>
            <p:spPr bwMode="auto">
              <a:xfrm>
                <a:off x="3182" y="1883"/>
                <a:ext cx="17" cy="25"/>
              </a:xfrm>
              <a:custGeom>
                <a:avLst/>
                <a:gdLst>
                  <a:gd name="T0" fmla="*/ 0 w 35"/>
                  <a:gd name="T1" fmla="*/ 0 h 54"/>
                  <a:gd name="T2" fmla="*/ 34 w 35"/>
                  <a:gd name="T3" fmla="*/ 0 h 54"/>
                  <a:gd name="T4" fmla="*/ 34 w 35"/>
                  <a:gd name="T5" fmla="*/ 7 h 54"/>
                  <a:gd name="T6" fmla="*/ 7 w 35"/>
                  <a:gd name="T7" fmla="*/ 7 h 54"/>
                  <a:gd name="T8" fmla="*/ 7 w 35"/>
                  <a:gd name="T9" fmla="*/ 22 h 54"/>
                  <a:gd name="T10" fmla="*/ 33 w 35"/>
                  <a:gd name="T11" fmla="*/ 22 h 54"/>
                  <a:gd name="T12" fmla="*/ 33 w 35"/>
                  <a:gd name="T13" fmla="*/ 28 h 54"/>
                  <a:gd name="T14" fmla="*/ 7 w 35"/>
                  <a:gd name="T15" fmla="*/ 28 h 54"/>
                  <a:gd name="T16" fmla="*/ 7 w 35"/>
                  <a:gd name="T17" fmla="*/ 48 h 54"/>
                  <a:gd name="T18" fmla="*/ 35 w 35"/>
                  <a:gd name="T19" fmla="*/ 48 h 54"/>
                  <a:gd name="T20" fmla="*/ 35 w 35"/>
                  <a:gd name="T21" fmla="*/ 54 h 54"/>
                  <a:gd name="T22" fmla="*/ 0 w 35"/>
                  <a:gd name="T23" fmla="*/ 54 h 54"/>
                  <a:gd name="T24" fmla="*/ 0 w 35"/>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4">
                    <a:moveTo>
                      <a:pt x="0" y="0"/>
                    </a:moveTo>
                    <a:lnTo>
                      <a:pt x="34" y="0"/>
                    </a:lnTo>
                    <a:lnTo>
                      <a:pt x="34" y="7"/>
                    </a:lnTo>
                    <a:lnTo>
                      <a:pt x="7" y="7"/>
                    </a:lnTo>
                    <a:lnTo>
                      <a:pt x="7" y="22"/>
                    </a:lnTo>
                    <a:lnTo>
                      <a:pt x="33" y="22"/>
                    </a:lnTo>
                    <a:lnTo>
                      <a:pt x="33" y="28"/>
                    </a:lnTo>
                    <a:lnTo>
                      <a:pt x="7" y="28"/>
                    </a:lnTo>
                    <a:lnTo>
                      <a:pt x="7" y="48"/>
                    </a:lnTo>
                    <a:lnTo>
                      <a:pt x="35" y="48"/>
                    </a:lnTo>
                    <a:lnTo>
                      <a:pt x="35"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8" name="Freeform 1591">
                <a:extLst>
                  <a:ext uri="{FF2B5EF4-FFF2-40B4-BE49-F238E27FC236}">
                    <a16:creationId xmlns:a16="http://schemas.microsoft.com/office/drawing/2014/main" id="{9D98379B-7959-4575-8113-2C8AC496BAD9}"/>
                  </a:ext>
                </a:extLst>
              </p:cNvPr>
              <p:cNvSpPr>
                <a:spLocks noEditPoints="1"/>
              </p:cNvSpPr>
              <p:nvPr/>
            </p:nvSpPr>
            <p:spPr bwMode="auto">
              <a:xfrm>
                <a:off x="3204" y="1883"/>
                <a:ext cx="20" cy="25"/>
              </a:xfrm>
              <a:custGeom>
                <a:avLst/>
                <a:gdLst>
                  <a:gd name="T0" fmla="*/ 25 w 42"/>
                  <a:gd name="T1" fmla="*/ 29 h 54"/>
                  <a:gd name="T2" fmla="*/ 30 w 42"/>
                  <a:gd name="T3" fmla="*/ 32 h 54"/>
                  <a:gd name="T4" fmla="*/ 34 w 42"/>
                  <a:gd name="T5" fmla="*/ 39 h 54"/>
                  <a:gd name="T6" fmla="*/ 42 w 42"/>
                  <a:gd name="T7" fmla="*/ 54 h 54"/>
                  <a:gd name="T8" fmla="*/ 34 w 42"/>
                  <a:gd name="T9" fmla="*/ 54 h 54"/>
                  <a:gd name="T10" fmla="*/ 27 w 42"/>
                  <a:gd name="T11" fmla="*/ 40 h 54"/>
                  <a:gd name="T12" fmla="*/ 22 w 42"/>
                  <a:gd name="T13" fmla="*/ 33 h 54"/>
                  <a:gd name="T14" fmla="*/ 15 w 42"/>
                  <a:gd name="T15" fmla="*/ 31 h 54"/>
                  <a:gd name="T16" fmla="*/ 7 w 42"/>
                  <a:gd name="T17" fmla="*/ 31 h 54"/>
                  <a:gd name="T18" fmla="*/ 7 w 42"/>
                  <a:gd name="T19" fmla="*/ 54 h 54"/>
                  <a:gd name="T20" fmla="*/ 0 w 42"/>
                  <a:gd name="T21" fmla="*/ 54 h 54"/>
                  <a:gd name="T22" fmla="*/ 0 w 42"/>
                  <a:gd name="T23" fmla="*/ 0 h 54"/>
                  <a:gd name="T24" fmla="*/ 16 w 42"/>
                  <a:gd name="T25" fmla="*/ 0 h 54"/>
                  <a:gd name="T26" fmla="*/ 30 w 42"/>
                  <a:gd name="T27" fmla="*/ 4 h 54"/>
                  <a:gd name="T28" fmla="*/ 34 w 42"/>
                  <a:gd name="T29" fmla="*/ 16 h 54"/>
                  <a:gd name="T30" fmla="*/ 32 w 42"/>
                  <a:gd name="T31" fmla="*/ 24 h 54"/>
                  <a:gd name="T32" fmla="*/ 25 w 42"/>
                  <a:gd name="T33" fmla="*/ 29 h 54"/>
                  <a:gd name="T34" fmla="*/ 7 w 42"/>
                  <a:gd name="T35" fmla="*/ 6 h 54"/>
                  <a:gd name="T36" fmla="*/ 7 w 42"/>
                  <a:gd name="T37" fmla="*/ 25 h 54"/>
                  <a:gd name="T38" fmla="*/ 16 w 42"/>
                  <a:gd name="T39" fmla="*/ 25 h 54"/>
                  <a:gd name="T40" fmla="*/ 24 w 42"/>
                  <a:gd name="T41" fmla="*/ 23 h 54"/>
                  <a:gd name="T42" fmla="*/ 27 w 42"/>
                  <a:gd name="T43" fmla="*/ 16 h 54"/>
                  <a:gd name="T44" fmla="*/ 24 w 42"/>
                  <a:gd name="T45" fmla="*/ 9 h 54"/>
                  <a:gd name="T46" fmla="*/ 16 w 42"/>
                  <a:gd name="T47" fmla="*/ 6 h 54"/>
                  <a:gd name="T48" fmla="*/ 7 w 42"/>
                  <a:gd name="T4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5" y="29"/>
                    </a:moveTo>
                    <a:cubicBezTo>
                      <a:pt x="27" y="29"/>
                      <a:pt x="28" y="31"/>
                      <a:pt x="30" y="32"/>
                    </a:cubicBezTo>
                    <a:cubicBezTo>
                      <a:pt x="31" y="34"/>
                      <a:pt x="33" y="36"/>
                      <a:pt x="34" y="39"/>
                    </a:cubicBezTo>
                    <a:lnTo>
                      <a:pt x="42" y="54"/>
                    </a:lnTo>
                    <a:lnTo>
                      <a:pt x="34" y="54"/>
                    </a:lnTo>
                    <a:lnTo>
                      <a:pt x="27" y="40"/>
                    </a:lnTo>
                    <a:cubicBezTo>
                      <a:pt x="25" y="37"/>
                      <a:pt x="23" y="34"/>
                      <a:pt x="22" y="33"/>
                    </a:cubicBezTo>
                    <a:cubicBezTo>
                      <a:pt x="20" y="32"/>
                      <a:pt x="18" y="31"/>
                      <a:pt x="15" y="31"/>
                    </a:cubicBezTo>
                    <a:lnTo>
                      <a:pt x="7" y="31"/>
                    </a:lnTo>
                    <a:lnTo>
                      <a:pt x="7" y="54"/>
                    </a:lnTo>
                    <a:lnTo>
                      <a:pt x="0" y="54"/>
                    </a:lnTo>
                    <a:lnTo>
                      <a:pt x="0" y="0"/>
                    </a:lnTo>
                    <a:lnTo>
                      <a:pt x="16" y="0"/>
                    </a:lnTo>
                    <a:cubicBezTo>
                      <a:pt x="22" y="0"/>
                      <a:pt x="27" y="2"/>
                      <a:pt x="30" y="4"/>
                    </a:cubicBezTo>
                    <a:cubicBezTo>
                      <a:pt x="33" y="7"/>
                      <a:pt x="34" y="11"/>
                      <a:pt x="34" y="16"/>
                    </a:cubicBezTo>
                    <a:cubicBezTo>
                      <a:pt x="34" y="19"/>
                      <a:pt x="34" y="22"/>
                      <a:pt x="32" y="24"/>
                    </a:cubicBezTo>
                    <a:cubicBezTo>
                      <a:pt x="30" y="26"/>
                      <a:pt x="28" y="28"/>
                      <a:pt x="25" y="29"/>
                    </a:cubicBezTo>
                    <a:close/>
                    <a:moveTo>
                      <a:pt x="7" y="6"/>
                    </a:moveTo>
                    <a:lnTo>
                      <a:pt x="7" y="25"/>
                    </a:lnTo>
                    <a:lnTo>
                      <a:pt x="16" y="25"/>
                    </a:lnTo>
                    <a:cubicBezTo>
                      <a:pt x="20" y="25"/>
                      <a:pt x="22" y="25"/>
                      <a:pt x="24" y="23"/>
                    </a:cubicBezTo>
                    <a:cubicBezTo>
                      <a:pt x="26" y="21"/>
                      <a:pt x="27" y="19"/>
                      <a:pt x="27" y="16"/>
                    </a:cubicBezTo>
                    <a:cubicBezTo>
                      <a:pt x="27" y="13"/>
                      <a:pt x="26" y="10"/>
                      <a:pt x="24" y="9"/>
                    </a:cubicBezTo>
                    <a:cubicBezTo>
                      <a:pt x="22" y="7"/>
                      <a:pt x="20" y="6"/>
                      <a:pt x="16" y="6"/>
                    </a:cubicBezTo>
                    <a:lnTo>
                      <a:pt x="7" y="6"/>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399" name="Freeform 1592">
                <a:extLst>
                  <a:ext uri="{FF2B5EF4-FFF2-40B4-BE49-F238E27FC236}">
                    <a16:creationId xmlns:a16="http://schemas.microsoft.com/office/drawing/2014/main" id="{05E81FE0-6EAE-47BE-B6DA-73625CA05995}"/>
                  </a:ext>
                </a:extLst>
              </p:cNvPr>
              <p:cNvSpPr>
                <a:spLocks/>
              </p:cNvSpPr>
              <p:nvPr/>
            </p:nvSpPr>
            <p:spPr bwMode="auto">
              <a:xfrm>
                <a:off x="3228" y="1883"/>
                <a:ext cx="16" cy="25"/>
              </a:xfrm>
              <a:custGeom>
                <a:avLst/>
                <a:gdLst>
                  <a:gd name="T0" fmla="*/ 0 w 34"/>
                  <a:gd name="T1" fmla="*/ 0 h 54"/>
                  <a:gd name="T2" fmla="*/ 34 w 34"/>
                  <a:gd name="T3" fmla="*/ 0 h 54"/>
                  <a:gd name="T4" fmla="*/ 34 w 34"/>
                  <a:gd name="T5" fmla="*/ 7 h 54"/>
                  <a:gd name="T6" fmla="*/ 7 w 34"/>
                  <a:gd name="T7" fmla="*/ 7 h 54"/>
                  <a:gd name="T8" fmla="*/ 7 w 34"/>
                  <a:gd name="T9" fmla="*/ 22 h 54"/>
                  <a:gd name="T10" fmla="*/ 33 w 34"/>
                  <a:gd name="T11" fmla="*/ 22 h 54"/>
                  <a:gd name="T12" fmla="*/ 33 w 34"/>
                  <a:gd name="T13" fmla="*/ 28 h 54"/>
                  <a:gd name="T14" fmla="*/ 7 w 34"/>
                  <a:gd name="T15" fmla="*/ 28 h 54"/>
                  <a:gd name="T16" fmla="*/ 7 w 34"/>
                  <a:gd name="T17" fmla="*/ 48 h 54"/>
                  <a:gd name="T18" fmla="*/ 34 w 34"/>
                  <a:gd name="T19" fmla="*/ 48 h 54"/>
                  <a:gd name="T20" fmla="*/ 34 w 34"/>
                  <a:gd name="T21" fmla="*/ 54 h 54"/>
                  <a:gd name="T22" fmla="*/ 0 w 34"/>
                  <a:gd name="T23" fmla="*/ 54 h 54"/>
                  <a:gd name="T24" fmla="*/ 0 w 3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0" y="0"/>
                    </a:moveTo>
                    <a:lnTo>
                      <a:pt x="34" y="0"/>
                    </a:lnTo>
                    <a:lnTo>
                      <a:pt x="34" y="7"/>
                    </a:lnTo>
                    <a:lnTo>
                      <a:pt x="7" y="7"/>
                    </a:lnTo>
                    <a:lnTo>
                      <a:pt x="7" y="22"/>
                    </a:lnTo>
                    <a:lnTo>
                      <a:pt x="33" y="22"/>
                    </a:lnTo>
                    <a:lnTo>
                      <a:pt x="33" y="28"/>
                    </a:lnTo>
                    <a:lnTo>
                      <a:pt x="7" y="28"/>
                    </a:lnTo>
                    <a:lnTo>
                      <a:pt x="7" y="48"/>
                    </a:lnTo>
                    <a:lnTo>
                      <a:pt x="34" y="48"/>
                    </a:lnTo>
                    <a:lnTo>
                      <a:pt x="34"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0" name="Freeform 1593">
                <a:extLst>
                  <a:ext uri="{FF2B5EF4-FFF2-40B4-BE49-F238E27FC236}">
                    <a16:creationId xmlns:a16="http://schemas.microsoft.com/office/drawing/2014/main" id="{4158D6AF-8C60-4EAE-A983-529CC4D89D71}"/>
                  </a:ext>
                </a:extLst>
              </p:cNvPr>
              <p:cNvSpPr>
                <a:spLocks/>
              </p:cNvSpPr>
              <p:nvPr/>
            </p:nvSpPr>
            <p:spPr bwMode="auto">
              <a:xfrm>
                <a:off x="2976" y="1935"/>
                <a:ext cx="9" cy="15"/>
              </a:xfrm>
              <a:custGeom>
                <a:avLst/>
                <a:gdLst>
                  <a:gd name="T0" fmla="*/ 0 w 19"/>
                  <a:gd name="T1" fmla="*/ 0 h 31"/>
                  <a:gd name="T2" fmla="*/ 4 w 19"/>
                  <a:gd name="T3" fmla="*/ 0 h 31"/>
                  <a:gd name="T4" fmla="*/ 4 w 19"/>
                  <a:gd name="T5" fmla="*/ 27 h 31"/>
                  <a:gd name="T6" fmla="*/ 19 w 19"/>
                  <a:gd name="T7" fmla="*/ 27 h 31"/>
                  <a:gd name="T8" fmla="*/ 19 w 19"/>
                  <a:gd name="T9" fmla="*/ 31 h 31"/>
                  <a:gd name="T10" fmla="*/ 0 w 19"/>
                  <a:gd name="T11" fmla="*/ 31 h 31"/>
                  <a:gd name="T12" fmla="*/ 0 w 1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0" y="0"/>
                    </a:moveTo>
                    <a:lnTo>
                      <a:pt x="4" y="0"/>
                    </a:lnTo>
                    <a:lnTo>
                      <a:pt x="4" y="27"/>
                    </a:lnTo>
                    <a:lnTo>
                      <a:pt x="19" y="27"/>
                    </a:lnTo>
                    <a:lnTo>
                      <a:pt x="19" y="31"/>
                    </a:lnTo>
                    <a:lnTo>
                      <a:pt x="0" y="31"/>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1" name="Freeform 1594">
                <a:extLst>
                  <a:ext uri="{FF2B5EF4-FFF2-40B4-BE49-F238E27FC236}">
                    <a16:creationId xmlns:a16="http://schemas.microsoft.com/office/drawing/2014/main" id="{480F33B7-ADF0-4CDA-8859-D6A79BD1983F}"/>
                  </a:ext>
                </a:extLst>
              </p:cNvPr>
              <p:cNvSpPr>
                <a:spLocks noEditPoints="1"/>
              </p:cNvSpPr>
              <p:nvPr/>
            </p:nvSpPr>
            <p:spPr bwMode="auto">
              <a:xfrm>
                <a:off x="2987" y="1938"/>
                <a:ext cx="11" cy="12"/>
              </a:xfrm>
              <a:custGeom>
                <a:avLst/>
                <a:gdLst>
                  <a:gd name="T0" fmla="*/ 11 w 22"/>
                  <a:gd name="T1" fmla="*/ 3 h 24"/>
                  <a:gd name="T2" fmla="*/ 6 w 22"/>
                  <a:gd name="T3" fmla="*/ 6 h 24"/>
                  <a:gd name="T4" fmla="*/ 4 w 22"/>
                  <a:gd name="T5" fmla="*/ 12 h 24"/>
                  <a:gd name="T6" fmla="*/ 6 w 22"/>
                  <a:gd name="T7" fmla="*/ 19 h 24"/>
                  <a:gd name="T8" fmla="*/ 11 w 22"/>
                  <a:gd name="T9" fmla="*/ 21 h 24"/>
                  <a:gd name="T10" fmla="*/ 16 w 22"/>
                  <a:gd name="T11" fmla="*/ 19 h 24"/>
                  <a:gd name="T12" fmla="*/ 18 w 22"/>
                  <a:gd name="T13" fmla="*/ 12 h 24"/>
                  <a:gd name="T14" fmla="*/ 16 w 22"/>
                  <a:gd name="T15" fmla="*/ 6 h 24"/>
                  <a:gd name="T16" fmla="*/ 11 w 22"/>
                  <a:gd name="T17" fmla="*/ 3 h 24"/>
                  <a:gd name="T18" fmla="*/ 11 w 22"/>
                  <a:gd name="T19" fmla="*/ 0 h 24"/>
                  <a:gd name="T20" fmla="*/ 19 w 22"/>
                  <a:gd name="T21" fmla="*/ 3 h 24"/>
                  <a:gd name="T22" fmla="*/ 22 w 22"/>
                  <a:gd name="T23" fmla="*/ 12 h 24"/>
                  <a:gd name="T24" fmla="*/ 19 w 22"/>
                  <a:gd name="T25" fmla="*/ 21 h 24"/>
                  <a:gd name="T26" fmla="*/ 11 w 22"/>
                  <a:gd name="T27" fmla="*/ 24 h 24"/>
                  <a:gd name="T28" fmla="*/ 3 w 22"/>
                  <a:gd name="T29" fmla="*/ 21 h 24"/>
                  <a:gd name="T30" fmla="*/ 0 w 22"/>
                  <a:gd name="T31" fmla="*/ 12 h 24"/>
                  <a:gd name="T32" fmla="*/ 3 w 22"/>
                  <a:gd name="T33" fmla="*/ 3 h 24"/>
                  <a:gd name="T34" fmla="*/ 11 w 22"/>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4">
                    <a:moveTo>
                      <a:pt x="11" y="3"/>
                    </a:moveTo>
                    <a:cubicBezTo>
                      <a:pt x="9" y="3"/>
                      <a:pt x="7" y="4"/>
                      <a:pt x="6" y="6"/>
                    </a:cubicBezTo>
                    <a:cubicBezTo>
                      <a:pt x="5" y="7"/>
                      <a:pt x="4" y="9"/>
                      <a:pt x="4" y="12"/>
                    </a:cubicBezTo>
                    <a:cubicBezTo>
                      <a:pt x="4" y="15"/>
                      <a:pt x="5" y="17"/>
                      <a:pt x="6" y="19"/>
                    </a:cubicBezTo>
                    <a:cubicBezTo>
                      <a:pt x="7" y="20"/>
                      <a:pt x="9" y="21"/>
                      <a:pt x="11" y="21"/>
                    </a:cubicBezTo>
                    <a:cubicBezTo>
                      <a:pt x="13" y="21"/>
                      <a:pt x="15" y="20"/>
                      <a:pt x="16" y="19"/>
                    </a:cubicBezTo>
                    <a:cubicBezTo>
                      <a:pt x="17" y="17"/>
                      <a:pt x="18" y="15"/>
                      <a:pt x="18" y="12"/>
                    </a:cubicBezTo>
                    <a:cubicBezTo>
                      <a:pt x="18" y="9"/>
                      <a:pt x="17" y="7"/>
                      <a:pt x="16" y="6"/>
                    </a:cubicBezTo>
                    <a:cubicBezTo>
                      <a:pt x="15" y="4"/>
                      <a:pt x="13" y="3"/>
                      <a:pt x="11" y="3"/>
                    </a:cubicBezTo>
                    <a:close/>
                    <a:moveTo>
                      <a:pt x="11" y="0"/>
                    </a:moveTo>
                    <a:cubicBezTo>
                      <a:pt x="14" y="0"/>
                      <a:pt x="17" y="1"/>
                      <a:pt x="19" y="3"/>
                    </a:cubicBezTo>
                    <a:cubicBezTo>
                      <a:pt x="21" y="5"/>
                      <a:pt x="22" y="8"/>
                      <a:pt x="22" y="12"/>
                    </a:cubicBezTo>
                    <a:cubicBezTo>
                      <a:pt x="22" y="16"/>
                      <a:pt x="21" y="19"/>
                      <a:pt x="19" y="21"/>
                    </a:cubicBezTo>
                    <a:cubicBezTo>
                      <a:pt x="17" y="23"/>
                      <a:pt x="14" y="24"/>
                      <a:pt x="11" y="24"/>
                    </a:cubicBezTo>
                    <a:cubicBezTo>
                      <a:pt x="8" y="24"/>
                      <a:pt x="5" y="23"/>
                      <a:pt x="3" y="21"/>
                    </a:cubicBezTo>
                    <a:cubicBezTo>
                      <a:pt x="1" y="19"/>
                      <a:pt x="0" y="16"/>
                      <a:pt x="0" y="12"/>
                    </a:cubicBezTo>
                    <a:cubicBezTo>
                      <a:pt x="0" y="8"/>
                      <a:pt x="1" y="5"/>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2" name="Freeform 1595">
                <a:extLst>
                  <a:ext uri="{FF2B5EF4-FFF2-40B4-BE49-F238E27FC236}">
                    <a16:creationId xmlns:a16="http://schemas.microsoft.com/office/drawing/2014/main" id="{BF2D5971-45C5-4F0B-8D34-3532359D03D3}"/>
                  </a:ext>
                </a:extLst>
              </p:cNvPr>
              <p:cNvSpPr>
                <a:spLocks/>
              </p:cNvSpPr>
              <p:nvPr/>
            </p:nvSpPr>
            <p:spPr bwMode="auto">
              <a:xfrm>
                <a:off x="3001" y="1938"/>
                <a:ext cx="7" cy="12"/>
              </a:xfrm>
              <a:custGeom>
                <a:avLst/>
                <a:gdLst>
                  <a:gd name="T0" fmla="*/ 14 w 14"/>
                  <a:gd name="T1" fmla="*/ 4 h 24"/>
                  <a:gd name="T2" fmla="*/ 12 w 14"/>
                  <a:gd name="T3" fmla="*/ 3 h 24"/>
                  <a:gd name="T4" fmla="*/ 11 w 14"/>
                  <a:gd name="T5" fmla="*/ 3 h 24"/>
                  <a:gd name="T6" fmla="*/ 6 w 14"/>
                  <a:gd name="T7" fmla="*/ 5 h 24"/>
                  <a:gd name="T8" fmla="*/ 4 w 14"/>
                  <a:gd name="T9" fmla="*/ 12 h 24"/>
                  <a:gd name="T10" fmla="*/ 4 w 14"/>
                  <a:gd name="T11" fmla="*/ 24 h 24"/>
                  <a:gd name="T12" fmla="*/ 0 w 14"/>
                  <a:gd name="T13" fmla="*/ 24 h 24"/>
                  <a:gd name="T14" fmla="*/ 0 w 14"/>
                  <a:gd name="T15" fmla="*/ 0 h 24"/>
                  <a:gd name="T16" fmla="*/ 4 w 14"/>
                  <a:gd name="T17" fmla="*/ 0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3" y="4"/>
                      <a:pt x="13" y="4"/>
                      <a:pt x="12" y="3"/>
                    </a:cubicBezTo>
                    <a:cubicBezTo>
                      <a:pt x="12" y="3"/>
                      <a:pt x="11" y="3"/>
                      <a:pt x="11" y="3"/>
                    </a:cubicBezTo>
                    <a:cubicBezTo>
                      <a:pt x="8" y="3"/>
                      <a:pt x="7" y="4"/>
                      <a:pt x="6" y="5"/>
                    </a:cubicBezTo>
                    <a:cubicBezTo>
                      <a:pt x="4" y="7"/>
                      <a:pt x="4" y="9"/>
                      <a:pt x="4" y="12"/>
                    </a:cubicBezTo>
                    <a:lnTo>
                      <a:pt x="4" y="24"/>
                    </a:lnTo>
                    <a:lnTo>
                      <a:pt x="0" y="24"/>
                    </a:lnTo>
                    <a:lnTo>
                      <a:pt x="0" y="0"/>
                    </a:lnTo>
                    <a:lnTo>
                      <a:pt x="4" y="0"/>
                    </a:lnTo>
                    <a:lnTo>
                      <a:pt x="4" y="4"/>
                    </a:lnTo>
                    <a:cubicBezTo>
                      <a:pt x="5" y="3"/>
                      <a:pt x="6" y="2"/>
                      <a:pt x="7" y="1"/>
                    </a:cubicBezTo>
                    <a:cubicBezTo>
                      <a:pt x="8" y="0"/>
                      <a:pt x="10" y="0"/>
                      <a:pt x="12" y="0"/>
                    </a:cubicBezTo>
                    <a:cubicBezTo>
                      <a:pt x="12" y="0"/>
                      <a:pt x="12" y="0"/>
                      <a:pt x="13" y="0"/>
                    </a:cubicBezTo>
                    <a:cubicBezTo>
                      <a:pt x="13" y="0"/>
                      <a:pt x="13"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3" name="Freeform 1596">
                <a:extLst>
                  <a:ext uri="{FF2B5EF4-FFF2-40B4-BE49-F238E27FC236}">
                    <a16:creationId xmlns:a16="http://schemas.microsoft.com/office/drawing/2014/main" id="{6A2D11E1-29AC-44BB-8804-3108D68BDDF4}"/>
                  </a:ext>
                </a:extLst>
              </p:cNvPr>
              <p:cNvSpPr>
                <a:spLocks noEditPoints="1"/>
              </p:cNvSpPr>
              <p:nvPr/>
            </p:nvSpPr>
            <p:spPr bwMode="auto">
              <a:xfrm>
                <a:off x="3009" y="1938"/>
                <a:ext cx="10" cy="12"/>
              </a:xfrm>
              <a:custGeom>
                <a:avLst/>
                <a:gdLst>
                  <a:gd name="T0" fmla="*/ 21 w 21"/>
                  <a:gd name="T1" fmla="*/ 11 h 24"/>
                  <a:gd name="T2" fmla="*/ 21 w 21"/>
                  <a:gd name="T3" fmla="*/ 13 h 24"/>
                  <a:gd name="T4" fmla="*/ 4 w 21"/>
                  <a:gd name="T5" fmla="*/ 13 h 24"/>
                  <a:gd name="T6" fmla="*/ 6 w 21"/>
                  <a:gd name="T7" fmla="*/ 19 h 24"/>
                  <a:gd name="T8" fmla="*/ 12 w 21"/>
                  <a:gd name="T9" fmla="*/ 21 h 24"/>
                  <a:gd name="T10" fmla="*/ 16 w 21"/>
                  <a:gd name="T11" fmla="*/ 21 h 24"/>
                  <a:gd name="T12" fmla="*/ 20 w 21"/>
                  <a:gd name="T13" fmla="*/ 19 h 24"/>
                  <a:gd name="T14" fmla="*/ 20 w 21"/>
                  <a:gd name="T15" fmla="*/ 23 h 24"/>
                  <a:gd name="T16" fmla="*/ 16 w 21"/>
                  <a:gd name="T17" fmla="*/ 24 h 24"/>
                  <a:gd name="T18" fmla="*/ 12 w 21"/>
                  <a:gd name="T19" fmla="*/ 24 h 24"/>
                  <a:gd name="T20" fmla="*/ 3 w 21"/>
                  <a:gd name="T21" fmla="*/ 21 h 24"/>
                  <a:gd name="T22" fmla="*/ 0 w 21"/>
                  <a:gd name="T23" fmla="*/ 12 h 24"/>
                  <a:gd name="T24" fmla="*/ 3 w 21"/>
                  <a:gd name="T25" fmla="*/ 3 h 24"/>
                  <a:gd name="T26" fmla="*/ 11 w 21"/>
                  <a:gd name="T27" fmla="*/ 0 h 24"/>
                  <a:gd name="T28" fmla="*/ 18 w 21"/>
                  <a:gd name="T29" fmla="*/ 3 h 24"/>
                  <a:gd name="T30" fmla="*/ 21 w 21"/>
                  <a:gd name="T31" fmla="*/ 11 h 24"/>
                  <a:gd name="T32" fmla="*/ 17 w 21"/>
                  <a:gd name="T33" fmla="*/ 10 h 24"/>
                  <a:gd name="T34" fmla="*/ 16 w 21"/>
                  <a:gd name="T35" fmla="*/ 5 h 24"/>
                  <a:gd name="T36" fmla="*/ 11 w 21"/>
                  <a:gd name="T37" fmla="*/ 3 h 24"/>
                  <a:gd name="T38" fmla="*/ 6 w 21"/>
                  <a:gd name="T39" fmla="*/ 5 h 24"/>
                  <a:gd name="T40" fmla="*/ 4 w 21"/>
                  <a:gd name="T41" fmla="*/ 10 h 24"/>
                  <a:gd name="T42" fmla="*/ 17 w 21"/>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4">
                    <a:moveTo>
                      <a:pt x="21" y="11"/>
                    </a:moveTo>
                    <a:lnTo>
                      <a:pt x="21" y="13"/>
                    </a:lnTo>
                    <a:lnTo>
                      <a:pt x="4" y="13"/>
                    </a:lnTo>
                    <a:cubicBezTo>
                      <a:pt x="4" y="16"/>
                      <a:pt x="4" y="18"/>
                      <a:pt x="6" y="19"/>
                    </a:cubicBezTo>
                    <a:cubicBezTo>
                      <a:pt x="7" y="21"/>
                      <a:pt x="9" y="21"/>
                      <a:pt x="12" y="21"/>
                    </a:cubicBezTo>
                    <a:cubicBezTo>
                      <a:pt x="13" y="21"/>
                      <a:pt x="15" y="21"/>
                      <a:pt x="16" y="21"/>
                    </a:cubicBezTo>
                    <a:cubicBezTo>
                      <a:pt x="18" y="20"/>
                      <a:pt x="19" y="20"/>
                      <a:pt x="20" y="19"/>
                    </a:cubicBezTo>
                    <a:lnTo>
                      <a:pt x="20" y="23"/>
                    </a:lnTo>
                    <a:cubicBezTo>
                      <a:pt x="19" y="23"/>
                      <a:pt x="18" y="24"/>
                      <a:pt x="16" y="24"/>
                    </a:cubicBezTo>
                    <a:cubicBezTo>
                      <a:pt x="15" y="24"/>
                      <a:pt x="13" y="24"/>
                      <a:pt x="12" y="24"/>
                    </a:cubicBezTo>
                    <a:cubicBezTo>
                      <a:pt x="8" y="24"/>
                      <a:pt x="5" y="23"/>
                      <a:pt x="3" y="21"/>
                    </a:cubicBezTo>
                    <a:cubicBezTo>
                      <a:pt x="1" y="19"/>
                      <a:pt x="0" y="16"/>
                      <a:pt x="0" y="12"/>
                    </a:cubicBezTo>
                    <a:cubicBezTo>
                      <a:pt x="0" y="9"/>
                      <a:pt x="1" y="5"/>
                      <a:pt x="3" y="3"/>
                    </a:cubicBezTo>
                    <a:cubicBezTo>
                      <a:pt x="5" y="1"/>
                      <a:pt x="7" y="0"/>
                      <a:pt x="11" y="0"/>
                    </a:cubicBezTo>
                    <a:cubicBezTo>
                      <a:pt x="14" y="0"/>
                      <a:pt x="17" y="1"/>
                      <a:pt x="18" y="3"/>
                    </a:cubicBezTo>
                    <a:cubicBezTo>
                      <a:pt x="20" y="5"/>
                      <a:pt x="21" y="8"/>
                      <a:pt x="21" y="11"/>
                    </a:cubicBezTo>
                    <a:close/>
                    <a:moveTo>
                      <a:pt x="17" y="10"/>
                    </a:moveTo>
                    <a:cubicBezTo>
                      <a:pt x="17" y="8"/>
                      <a:pt x="17" y="6"/>
                      <a:pt x="16" y="5"/>
                    </a:cubicBezTo>
                    <a:cubicBezTo>
                      <a:pt x="14" y="4"/>
                      <a:pt x="13" y="3"/>
                      <a:pt x="11" y="3"/>
                    </a:cubicBezTo>
                    <a:cubicBezTo>
                      <a:pt x="9" y="3"/>
                      <a:pt x="7" y="4"/>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4" name="Freeform 1597">
                <a:extLst>
                  <a:ext uri="{FF2B5EF4-FFF2-40B4-BE49-F238E27FC236}">
                    <a16:creationId xmlns:a16="http://schemas.microsoft.com/office/drawing/2014/main" id="{EE8CE732-85CD-472E-957E-1DEB36BE1171}"/>
                  </a:ext>
                </a:extLst>
              </p:cNvPr>
              <p:cNvSpPr>
                <a:spLocks/>
              </p:cNvSpPr>
              <p:nvPr/>
            </p:nvSpPr>
            <p:spPr bwMode="auto">
              <a:xfrm>
                <a:off x="3022" y="1938"/>
                <a:ext cx="16" cy="12"/>
              </a:xfrm>
              <a:custGeom>
                <a:avLst/>
                <a:gdLst>
                  <a:gd name="T0" fmla="*/ 19 w 35"/>
                  <a:gd name="T1" fmla="*/ 5 h 24"/>
                  <a:gd name="T2" fmla="*/ 22 w 35"/>
                  <a:gd name="T3" fmla="*/ 1 h 24"/>
                  <a:gd name="T4" fmla="*/ 27 w 35"/>
                  <a:gd name="T5" fmla="*/ 0 h 24"/>
                  <a:gd name="T6" fmla="*/ 33 w 35"/>
                  <a:gd name="T7" fmla="*/ 2 h 24"/>
                  <a:gd name="T8" fmla="*/ 35 w 35"/>
                  <a:gd name="T9" fmla="*/ 10 h 24"/>
                  <a:gd name="T10" fmla="*/ 35 w 35"/>
                  <a:gd name="T11" fmla="*/ 24 h 24"/>
                  <a:gd name="T12" fmla="*/ 31 w 35"/>
                  <a:gd name="T13" fmla="*/ 24 h 24"/>
                  <a:gd name="T14" fmla="*/ 31 w 35"/>
                  <a:gd name="T15" fmla="*/ 10 h 24"/>
                  <a:gd name="T16" fmla="*/ 29 w 35"/>
                  <a:gd name="T17" fmla="*/ 5 h 24"/>
                  <a:gd name="T18" fmla="*/ 26 w 35"/>
                  <a:gd name="T19" fmla="*/ 3 h 24"/>
                  <a:gd name="T20" fmla="*/ 21 w 35"/>
                  <a:gd name="T21" fmla="*/ 5 h 24"/>
                  <a:gd name="T22" fmla="*/ 19 w 35"/>
                  <a:gd name="T23" fmla="*/ 11 h 24"/>
                  <a:gd name="T24" fmla="*/ 19 w 35"/>
                  <a:gd name="T25" fmla="*/ 24 h 24"/>
                  <a:gd name="T26" fmla="*/ 15 w 35"/>
                  <a:gd name="T27" fmla="*/ 24 h 24"/>
                  <a:gd name="T28" fmla="*/ 15 w 35"/>
                  <a:gd name="T29" fmla="*/ 10 h 24"/>
                  <a:gd name="T30" fmla="*/ 14 w 35"/>
                  <a:gd name="T31" fmla="*/ 5 h 24"/>
                  <a:gd name="T32" fmla="*/ 11 w 35"/>
                  <a:gd name="T33" fmla="*/ 3 h 24"/>
                  <a:gd name="T34" fmla="*/ 6 w 35"/>
                  <a:gd name="T35" fmla="*/ 5 h 24"/>
                  <a:gd name="T36" fmla="*/ 4 w 35"/>
                  <a:gd name="T37" fmla="*/ 11 h 24"/>
                  <a:gd name="T38" fmla="*/ 4 w 35"/>
                  <a:gd name="T39" fmla="*/ 24 h 24"/>
                  <a:gd name="T40" fmla="*/ 0 w 35"/>
                  <a:gd name="T41" fmla="*/ 24 h 24"/>
                  <a:gd name="T42" fmla="*/ 0 w 35"/>
                  <a:gd name="T43" fmla="*/ 0 h 24"/>
                  <a:gd name="T44" fmla="*/ 4 w 35"/>
                  <a:gd name="T45" fmla="*/ 0 h 24"/>
                  <a:gd name="T46" fmla="*/ 4 w 35"/>
                  <a:gd name="T47" fmla="*/ 4 h 24"/>
                  <a:gd name="T48" fmla="*/ 7 w 35"/>
                  <a:gd name="T49" fmla="*/ 1 h 24"/>
                  <a:gd name="T50" fmla="*/ 12 w 35"/>
                  <a:gd name="T51" fmla="*/ 0 h 24"/>
                  <a:gd name="T52" fmla="*/ 16 w 35"/>
                  <a:gd name="T53" fmla="*/ 1 h 24"/>
                  <a:gd name="T54" fmla="*/ 19 w 35"/>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4">
                    <a:moveTo>
                      <a:pt x="19" y="5"/>
                    </a:moveTo>
                    <a:cubicBezTo>
                      <a:pt x="20" y="3"/>
                      <a:pt x="21" y="2"/>
                      <a:pt x="22" y="1"/>
                    </a:cubicBezTo>
                    <a:cubicBezTo>
                      <a:pt x="23" y="0"/>
                      <a:pt x="25" y="0"/>
                      <a:pt x="27" y="0"/>
                    </a:cubicBezTo>
                    <a:cubicBezTo>
                      <a:pt x="29" y="0"/>
                      <a:pt x="31" y="1"/>
                      <a:pt x="33" y="2"/>
                    </a:cubicBezTo>
                    <a:cubicBezTo>
                      <a:pt x="34" y="4"/>
                      <a:pt x="35" y="7"/>
                      <a:pt x="35" y="10"/>
                    </a:cubicBezTo>
                    <a:lnTo>
                      <a:pt x="35" y="24"/>
                    </a:lnTo>
                    <a:lnTo>
                      <a:pt x="31" y="24"/>
                    </a:lnTo>
                    <a:lnTo>
                      <a:pt x="31" y="10"/>
                    </a:lnTo>
                    <a:cubicBezTo>
                      <a:pt x="31" y="8"/>
                      <a:pt x="30" y="6"/>
                      <a:pt x="29" y="5"/>
                    </a:cubicBezTo>
                    <a:cubicBezTo>
                      <a:pt x="29" y="4"/>
                      <a:pt x="27" y="3"/>
                      <a:pt x="26" y="3"/>
                    </a:cubicBezTo>
                    <a:cubicBezTo>
                      <a:pt x="24" y="3"/>
                      <a:pt x="22" y="4"/>
                      <a:pt x="21" y="5"/>
                    </a:cubicBezTo>
                    <a:cubicBezTo>
                      <a:pt x="20" y="7"/>
                      <a:pt x="19" y="8"/>
                      <a:pt x="19" y="11"/>
                    </a:cubicBezTo>
                    <a:lnTo>
                      <a:pt x="19" y="24"/>
                    </a:lnTo>
                    <a:lnTo>
                      <a:pt x="15" y="24"/>
                    </a:lnTo>
                    <a:lnTo>
                      <a:pt x="15" y="10"/>
                    </a:lnTo>
                    <a:cubicBezTo>
                      <a:pt x="15" y="8"/>
                      <a:pt x="15" y="6"/>
                      <a:pt x="14" y="5"/>
                    </a:cubicBezTo>
                    <a:cubicBezTo>
                      <a:pt x="13" y="4"/>
                      <a:pt x="12" y="3"/>
                      <a:pt x="11" y="3"/>
                    </a:cubicBezTo>
                    <a:cubicBezTo>
                      <a:pt x="9" y="3"/>
                      <a:pt x="7" y="4"/>
                      <a:pt x="6" y="5"/>
                    </a:cubicBezTo>
                    <a:cubicBezTo>
                      <a:pt x="5" y="7"/>
                      <a:pt x="4" y="8"/>
                      <a:pt x="4" y="11"/>
                    </a:cubicBezTo>
                    <a:lnTo>
                      <a:pt x="4" y="24"/>
                    </a:lnTo>
                    <a:lnTo>
                      <a:pt x="0" y="24"/>
                    </a:lnTo>
                    <a:lnTo>
                      <a:pt x="0" y="0"/>
                    </a:lnTo>
                    <a:lnTo>
                      <a:pt x="4" y="0"/>
                    </a:lnTo>
                    <a:lnTo>
                      <a:pt x="4" y="4"/>
                    </a:lnTo>
                    <a:cubicBezTo>
                      <a:pt x="5" y="3"/>
                      <a:pt x="6" y="2"/>
                      <a:pt x="7" y="1"/>
                    </a:cubicBezTo>
                    <a:cubicBezTo>
                      <a:pt x="9" y="0"/>
                      <a:pt x="10" y="0"/>
                      <a:pt x="12"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5" name="Freeform 1598">
                <a:extLst>
                  <a:ext uri="{FF2B5EF4-FFF2-40B4-BE49-F238E27FC236}">
                    <a16:creationId xmlns:a16="http://schemas.microsoft.com/office/drawing/2014/main" id="{C4986ACE-DD2C-471E-9E60-CE2E24FCAEFD}"/>
                  </a:ext>
                </a:extLst>
              </p:cNvPr>
              <p:cNvSpPr>
                <a:spLocks noEditPoints="1"/>
              </p:cNvSpPr>
              <p:nvPr/>
            </p:nvSpPr>
            <p:spPr bwMode="auto">
              <a:xfrm>
                <a:off x="3049" y="1934"/>
                <a:ext cx="2" cy="16"/>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6" name="Freeform 1599">
                <a:extLst>
                  <a:ext uri="{FF2B5EF4-FFF2-40B4-BE49-F238E27FC236}">
                    <a16:creationId xmlns:a16="http://schemas.microsoft.com/office/drawing/2014/main" id="{935CA380-BCE1-421D-899E-0DE9E0DF9524}"/>
                  </a:ext>
                </a:extLst>
              </p:cNvPr>
              <p:cNvSpPr>
                <a:spLocks noEditPoints="1"/>
              </p:cNvSpPr>
              <p:nvPr/>
            </p:nvSpPr>
            <p:spPr bwMode="auto">
              <a:xfrm>
                <a:off x="3055" y="1938"/>
                <a:ext cx="10" cy="16"/>
              </a:xfrm>
              <a:custGeom>
                <a:avLst/>
                <a:gdLst>
                  <a:gd name="T0" fmla="*/ 4 w 21"/>
                  <a:gd name="T1" fmla="*/ 20 h 33"/>
                  <a:gd name="T2" fmla="*/ 4 w 21"/>
                  <a:gd name="T3" fmla="*/ 33 h 33"/>
                  <a:gd name="T4" fmla="*/ 0 w 21"/>
                  <a:gd name="T5" fmla="*/ 33 h 33"/>
                  <a:gd name="T6" fmla="*/ 0 w 21"/>
                  <a:gd name="T7" fmla="*/ 0 h 33"/>
                  <a:gd name="T8" fmla="*/ 4 w 21"/>
                  <a:gd name="T9" fmla="*/ 0 h 33"/>
                  <a:gd name="T10" fmla="*/ 4 w 21"/>
                  <a:gd name="T11" fmla="*/ 4 h 33"/>
                  <a:gd name="T12" fmla="*/ 7 w 21"/>
                  <a:gd name="T13" fmla="*/ 1 h 33"/>
                  <a:gd name="T14" fmla="*/ 11 w 21"/>
                  <a:gd name="T15" fmla="*/ 0 h 33"/>
                  <a:gd name="T16" fmla="*/ 18 w 21"/>
                  <a:gd name="T17" fmla="*/ 3 h 33"/>
                  <a:gd name="T18" fmla="*/ 21 w 21"/>
                  <a:gd name="T19" fmla="*/ 12 h 33"/>
                  <a:gd name="T20" fmla="*/ 18 w 21"/>
                  <a:gd name="T21" fmla="*/ 21 h 33"/>
                  <a:gd name="T22" fmla="*/ 11 w 21"/>
                  <a:gd name="T23" fmla="*/ 24 h 33"/>
                  <a:gd name="T24" fmla="*/ 7 w 21"/>
                  <a:gd name="T25" fmla="*/ 23 h 33"/>
                  <a:gd name="T26" fmla="*/ 4 w 21"/>
                  <a:gd name="T27" fmla="*/ 20 h 33"/>
                  <a:gd name="T28" fmla="*/ 17 w 21"/>
                  <a:gd name="T29" fmla="*/ 12 h 33"/>
                  <a:gd name="T30" fmla="*/ 15 w 21"/>
                  <a:gd name="T31" fmla="*/ 6 h 33"/>
                  <a:gd name="T32" fmla="*/ 11 w 21"/>
                  <a:gd name="T33" fmla="*/ 3 h 33"/>
                  <a:gd name="T34" fmla="*/ 6 w 21"/>
                  <a:gd name="T35" fmla="*/ 6 h 33"/>
                  <a:gd name="T36" fmla="*/ 4 w 21"/>
                  <a:gd name="T37" fmla="*/ 12 h 33"/>
                  <a:gd name="T38" fmla="*/ 6 w 21"/>
                  <a:gd name="T39" fmla="*/ 19 h 33"/>
                  <a:gd name="T40" fmla="*/ 11 w 21"/>
                  <a:gd name="T41" fmla="*/ 21 h 33"/>
                  <a:gd name="T42" fmla="*/ 15 w 21"/>
                  <a:gd name="T43" fmla="*/ 19 h 33"/>
                  <a:gd name="T44" fmla="*/ 17 w 21"/>
                  <a:gd name="T45"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4" y="20"/>
                    </a:moveTo>
                    <a:lnTo>
                      <a:pt x="4" y="33"/>
                    </a:lnTo>
                    <a:lnTo>
                      <a:pt x="0" y="33"/>
                    </a:lnTo>
                    <a:lnTo>
                      <a:pt x="0" y="0"/>
                    </a:lnTo>
                    <a:lnTo>
                      <a:pt x="4" y="0"/>
                    </a:lnTo>
                    <a:lnTo>
                      <a:pt x="4" y="4"/>
                    </a:lnTo>
                    <a:cubicBezTo>
                      <a:pt x="5" y="3"/>
                      <a:pt x="6" y="2"/>
                      <a:pt x="7" y="1"/>
                    </a:cubicBezTo>
                    <a:cubicBezTo>
                      <a:pt x="8" y="0"/>
                      <a:pt x="10" y="0"/>
                      <a:pt x="11" y="0"/>
                    </a:cubicBezTo>
                    <a:cubicBezTo>
                      <a:pt x="14" y="0"/>
                      <a:pt x="17" y="1"/>
                      <a:pt x="18" y="3"/>
                    </a:cubicBezTo>
                    <a:cubicBezTo>
                      <a:pt x="20" y="6"/>
                      <a:pt x="21" y="8"/>
                      <a:pt x="21" y="12"/>
                    </a:cubicBezTo>
                    <a:cubicBezTo>
                      <a:pt x="21" y="16"/>
                      <a:pt x="20" y="19"/>
                      <a:pt x="18" y="21"/>
                    </a:cubicBezTo>
                    <a:cubicBezTo>
                      <a:pt x="17" y="23"/>
                      <a:pt x="14" y="24"/>
                      <a:pt x="11" y="24"/>
                    </a:cubicBezTo>
                    <a:cubicBezTo>
                      <a:pt x="10" y="24"/>
                      <a:pt x="8" y="24"/>
                      <a:pt x="7" y="23"/>
                    </a:cubicBezTo>
                    <a:cubicBezTo>
                      <a:pt x="6" y="23"/>
                      <a:pt x="5" y="22"/>
                      <a:pt x="4" y="20"/>
                    </a:cubicBezTo>
                    <a:close/>
                    <a:moveTo>
                      <a:pt x="17" y="12"/>
                    </a:moveTo>
                    <a:cubicBezTo>
                      <a:pt x="17" y="9"/>
                      <a:pt x="16" y="7"/>
                      <a:pt x="15" y="6"/>
                    </a:cubicBezTo>
                    <a:cubicBezTo>
                      <a:pt x="14" y="4"/>
                      <a:pt x="13" y="3"/>
                      <a:pt x="11" y="3"/>
                    </a:cubicBezTo>
                    <a:cubicBezTo>
                      <a:pt x="8" y="3"/>
                      <a:pt x="7" y="4"/>
                      <a:pt x="6" y="6"/>
                    </a:cubicBezTo>
                    <a:cubicBezTo>
                      <a:pt x="5" y="7"/>
                      <a:pt x="4" y="9"/>
                      <a:pt x="4" y="12"/>
                    </a:cubicBezTo>
                    <a:cubicBezTo>
                      <a:pt x="4" y="15"/>
                      <a:pt x="5" y="17"/>
                      <a:pt x="6" y="19"/>
                    </a:cubicBezTo>
                    <a:cubicBezTo>
                      <a:pt x="7" y="20"/>
                      <a:pt x="8" y="21"/>
                      <a:pt x="11" y="21"/>
                    </a:cubicBezTo>
                    <a:cubicBezTo>
                      <a:pt x="13" y="21"/>
                      <a:pt x="14" y="20"/>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7" name="Freeform 1600">
                <a:extLst>
                  <a:ext uri="{FF2B5EF4-FFF2-40B4-BE49-F238E27FC236}">
                    <a16:creationId xmlns:a16="http://schemas.microsoft.com/office/drawing/2014/main" id="{F276BC20-CEDD-4B9B-893E-FC7EE3FB2C52}"/>
                  </a:ext>
                </a:extLst>
              </p:cNvPr>
              <p:cNvSpPr>
                <a:spLocks/>
              </p:cNvSpPr>
              <p:nvPr/>
            </p:nvSpPr>
            <p:spPr bwMode="auto">
              <a:xfrm>
                <a:off x="3068" y="1938"/>
                <a:ext cx="9" cy="12"/>
              </a:xfrm>
              <a:custGeom>
                <a:avLst/>
                <a:gdLst>
                  <a:gd name="T0" fmla="*/ 16 w 18"/>
                  <a:gd name="T1" fmla="*/ 1 h 24"/>
                  <a:gd name="T2" fmla="*/ 16 w 18"/>
                  <a:gd name="T3" fmla="*/ 5 h 24"/>
                  <a:gd name="T4" fmla="*/ 13 w 18"/>
                  <a:gd name="T5" fmla="*/ 3 h 24"/>
                  <a:gd name="T6" fmla="*/ 9 w 18"/>
                  <a:gd name="T7" fmla="*/ 3 h 24"/>
                  <a:gd name="T8" fmla="*/ 5 w 18"/>
                  <a:gd name="T9" fmla="*/ 4 h 24"/>
                  <a:gd name="T10" fmla="*/ 4 w 18"/>
                  <a:gd name="T11" fmla="*/ 7 h 24"/>
                  <a:gd name="T12" fmla="*/ 5 w 18"/>
                  <a:gd name="T13" fmla="*/ 9 h 24"/>
                  <a:gd name="T14" fmla="*/ 9 w 18"/>
                  <a:gd name="T15" fmla="*/ 10 h 24"/>
                  <a:gd name="T16" fmla="*/ 10 w 18"/>
                  <a:gd name="T17" fmla="*/ 10 h 24"/>
                  <a:gd name="T18" fmla="*/ 16 w 18"/>
                  <a:gd name="T19" fmla="*/ 13 h 24"/>
                  <a:gd name="T20" fmla="*/ 18 w 18"/>
                  <a:gd name="T21" fmla="*/ 17 h 24"/>
                  <a:gd name="T22" fmla="*/ 15 w 18"/>
                  <a:gd name="T23" fmla="*/ 23 h 24"/>
                  <a:gd name="T24" fmla="*/ 8 w 18"/>
                  <a:gd name="T25" fmla="*/ 24 h 24"/>
                  <a:gd name="T26" fmla="*/ 4 w 18"/>
                  <a:gd name="T27" fmla="*/ 24 h 24"/>
                  <a:gd name="T28" fmla="*/ 0 w 18"/>
                  <a:gd name="T29" fmla="*/ 23 h 24"/>
                  <a:gd name="T30" fmla="*/ 0 w 18"/>
                  <a:gd name="T31" fmla="*/ 19 h 24"/>
                  <a:gd name="T32" fmla="*/ 4 w 18"/>
                  <a:gd name="T33" fmla="*/ 21 h 24"/>
                  <a:gd name="T34" fmla="*/ 8 w 18"/>
                  <a:gd name="T35" fmla="*/ 21 h 24"/>
                  <a:gd name="T36" fmla="*/ 12 w 18"/>
                  <a:gd name="T37" fmla="*/ 20 h 24"/>
                  <a:gd name="T38" fmla="*/ 14 w 18"/>
                  <a:gd name="T39" fmla="*/ 18 h 24"/>
                  <a:gd name="T40" fmla="*/ 13 w 18"/>
                  <a:gd name="T41" fmla="*/ 15 h 24"/>
                  <a:gd name="T42" fmla="*/ 8 w 18"/>
                  <a:gd name="T43" fmla="*/ 14 h 24"/>
                  <a:gd name="T44" fmla="*/ 7 w 18"/>
                  <a:gd name="T45" fmla="*/ 13 h 24"/>
                  <a:gd name="T46" fmla="*/ 2 w 18"/>
                  <a:gd name="T47" fmla="*/ 11 h 24"/>
                  <a:gd name="T48" fmla="*/ 0 w 18"/>
                  <a:gd name="T49" fmla="*/ 7 h 24"/>
                  <a:gd name="T50" fmla="*/ 2 w 18"/>
                  <a:gd name="T51" fmla="*/ 2 h 24"/>
                  <a:gd name="T52" fmla="*/ 9 w 18"/>
                  <a:gd name="T53" fmla="*/ 0 h 24"/>
                  <a:gd name="T54" fmla="*/ 13 w 18"/>
                  <a:gd name="T55" fmla="*/ 0 h 24"/>
                  <a:gd name="T56" fmla="*/ 16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6" y="1"/>
                    </a:moveTo>
                    <a:lnTo>
                      <a:pt x="16" y="5"/>
                    </a:lnTo>
                    <a:cubicBezTo>
                      <a:pt x="15" y="4"/>
                      <a:pt x="14" y="4"/>
                      <a:pt x="13" y="3"/>
                    </a:cubicBezTo>
                    <a:cubicBezTo>
                      <a:pt x="12" y="3"/>
                      <a:pt x="11" y="3"/>
                      <a:pt x="9" y="3"/>
                    </a:cubicBezTo>
                    <a:cubicBezTo>
                      <a:pt x="7" y="3"/>
                      <a:pt x="6" y="3"/>
                      <a:pt x="5" y="4"/>
                    </a:cubicBezTo>
                    <a:cubicBezTo>
                      <a:pt x="4" y="5"/>
                      <a:pt x="4" y="5"/>
                      <a:pt x="4" y="7"/>
                    </a:cubicBezTo>
                    <a:cubicBezTo>
                      <a:pt x="4" y="7"/>
                      <a:pt x="4" y="8"/>
                      <a:pt x="5" y="9"/>
                    </a:cubicBezTo>
                    <a:cubicBezTo>
                      <a:pt x="5" y="9"/>
                      <a:pt x="7" y="10"/>
                      <a:pt x="9" y="10"/>
                    </a:cubicBezTo>
                    <a:lnTo>
                      <a:pt x="10" y="10"/>
                    </a:lnTo>
                    <a:cubicBezTo>
                      <a:pt x="13" y="11"/>
                      <a:pt x="15" y="12"/>
                      <a:pt x="16" y="13"/>
                    </a:cubicBezTo>
                    <a:cubicBezTo>
                      <a:pt x="17" y="14"/>
                      <a:pt x="18" y="15"/>
                      <a:pt x="18" y="17"/>
                    </a:cubicBezTo>
                    <a:cubicBezTo>
                      <a:pt x="18" y="20"/>
                      <a:pt x="17" y="21"/>
                      <a:pt x="15" y="23"/>
                    </a:cubicBezTo>
                    <a:cubicBezTo>
                      <a:pt x="13" y="24"/>
                      <a:pt x="11" y="24"/>
                      <a:pt x="8" y="24"/>
                    </a:cubicBezTo>
                    <a:cubicBezTo>
                      <a:pt x="7" y="24"/>
                      <a:pt x="5" y="24"/>
                      <a:pt x="4" y="24"/>
                    </a:cubicBezTo>
                    <a:cubicBezTo>
                      <a:pt x="3" y="24"/>
                      <a:pt x="1" y="23"/>
                      <a:pt x="0" y="23"/>
                    </a:cubicBezTo>
                    <a:lnTo>
                      <a:pt x="0" y="19"/>
                    </a:lnTo>
                    <a:cubicBezTo>
                      <a:pt x="1" y="20"/>
                      <a:pt x="3" y="20"/>
                      <a:pt x="4" y="21"/>
                    </a:cubicBezTo>
                    <a:cubicBezTo>
                      <a:pt x="5" y="21"/>
                      <a:pt x="7" y="21"/>
                      <a:pt x="8" y="21"/>
                    </a:cubicBezTo>
                    <a:cubicBezTo>
                      <a:pt x="10" y="21"/>
                      <a:pt x="11" y="21"/>
                      <a:pt x="12" y="20"/>
                    </a:cubicBezTo>
                    <a:cubicBezTo>
                      <a:pt x="13" y="20"/>
                      <a:pt x="14" y="19"/>
                      <a:pt x="14" y="18"/>
                    </a:cubicBezTo>
                    <a:cubicBezTo>
                      <a:pt x="14" y="17"/>
                      <a:pt x="13" y="16"/>
                      <a:pt x="13" y="15"/>
                    </a:cubicBezTo>
                    <a:cubicBezTo>
                      <a:pt x="12" y="15"/>
                      <a:pt x="10" y="14"/>
                      <a:pt x="8" y="14"/>
                    </a:cubicBezTo>
                    <a:lnTo>
                      <a:pt x="7" y="13"/>
                    </a:lnTo>
                    <a:cubicBezTo>
                      <a:pt x="4" y="13"/>
                      <a:pt x="3" y="12"/>
                      <a:pt x="2" y="11"/>
                    </a:cubicBezTo>
                    <a:cubicBezTo>
                      <a:pt x="0" y="10"/>
                      <a:pt x="0" y="9"/>
                      <a:pt x="0" y="7"/>
                    </a:cubicBezTo>
                    <a:cubicBezTo>
                      <a:pt x="0" y="5"/>
                      <a:pt x="1" y="3"/>
                      <a:pt x="2" y="2"/>
                    </a:cubicBezTo>
                    <a:cubicBezTo>
                      <a:pt x="4" y="0"/>
                      <a:pt x="6" y="0"/>
                      <a:pt x="9" y="0"/>
                    </a:cubicBezTo>
                    <a:cubicBezTo>
                      <a:pt x="10" y="0"/>
                      <a:pt x="12" y="0"/>
                      <a:pt x="13" y="0"/>
                    </a:cubicBezTo>
                    <a:cubicBezTo>
                      <a:pt x="14" y="0"/>
                      <a:pt x="15" y="1"/>
                      <a:pt x="16"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8" name="Freeform 1601">
                <a:extLst>
                  <a:ext uri="{FF2B5EF4-FFF2-40B4-BE49-F238E27FC236}">
                    <a16:creationId xmlns:a16="http://schemas.microsoft.com/office/drawing/2014/main" id="{473E0E91-EBC3-45D5-BC09-8EF0C744B76A}"/>
                  </a:ext>
                </a:extLst>
              </p:cNvPr>
              <p:cNvSpPr>
                <a:spLocks noEditPoints="1"/>
              </p:cNvSpPr>
              <p:nvPr/>
            </p:nvSpPr>
            <p:spPr bwMode="auto">
              <a:xfrm>
                <a:off x="3079" y="1938"/>
                <a:ext cx="9" cy="12"/>
              </a:xfrm>
              <a:custGeom>
                <a:avLst/>
                <a:gdLst>
                  <a:gd name="T0" fmla="*/ 0 w 19"/>
                  <a:gd name="T1" fmla="*/ 15 h 24"/>
                  <a:gd name="T2" fmla="*/ 0 w 19"/>
                  <a:gd name="T3" fmla="*/ 0 h 24"/>
                  <a:gd name="T4" fmla="*/ 3 w 19"/>
                  <a:gd name="T5" fmla="*/ 0 h 24"/>
                  <a:gd name="T6" fmla="*/ 3 w 19"/>
                  <a:gd name="T7" fmla="*/ 14 h 24"/>
                  <a:gd name="T8" fmla="*/ 5 w 19"/>
                  <a:gd name="T9" fmla="*/ 19 h 24"/>
                  <a:gd name="T10" fmla="*/ 9 w 19"/>
                  <a:gd name="T11" fmla="*/ 21 h 24"/>
                  <a:gd name="T12" fmla="*/ 14 w 19"/>
                  <a:gd name="T13" fmla="*/ 19 h 24"/>
                  <a:gd name="T14" fmla="*/ 15 w 19"/>
                  <a:gd name="T15" fmla="*/ 14 h 24"/>
                  <a:gd name="T16" fmla="*/ 15 w 19"/>
                  <a:gd name="T17" fmla="*/ 0 h 24"/>
                  <a:gd name="T18" fmla="*/ 19 w 19"/>
                  <a:gd name="T19" fmla="*/ 0 h 24"/>
                  <a:gd name="T20" fmla="*/ 19 w 19"/>
                  <a:gd name="T21" fmla="*/ 24 h 24"/>
                  <a:gd name="T22" fmla="*/ 15 w 19"/>
                  <a:gd name="T23" fmla="*/ 24 h 24"/>
                  <a:gd name="T24" fmla="*/ 15 w 19"/>
                  <a:gd name="T25" fmla="*/ 20 h 24"/>
                  <a:gd name="T26" fmla="*/ 12 w 19"/>
                  <a:gd name="T27" fmla="*/ 23 h 24"/>
                  <a:gd name="T28" fmla="*/ 8 w 19"/>
                  <a:gd name="T29" fmla="*/ 24 h 24"/>
                  <a:gd name="T30" fmla="*/ 2 w 19"/>
                  <a:gd name="T31" fmla="*/ 22 h 24"/>
                  <a:gd name="T32" fmla="*/ 0 w 19"/>
                  <a:gd name="T33" fmla="*/ 15 h 24"/>
                  <a:gd name="T34" fmla="*/ 9 w 19"/>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0" y="15"/>
                    </a:moveTo>
                    <a:lnTo>
                      <a:pt x="0" y="0"/>
                    </a:lnTo>
                    <a:lnTo>
                      <a:pt x="3" y="0"/>
                    </a:lnTo>
                    <a:lnTo>
                      <a:pt x="3" y="14"/>
                    </a:lnTo>
                    <a:cubicBezTo>
                      <a:pt x="3" y="17"/>
                      <a:pt x="4" y="18"/>
                      <a:pt x="5" y="19"/>
                    </a:cubicBezTo>
                    <a:cubicBezTo>
                      <a:pt x="6" y="21"/>
                      <a:pt x="7" y="21"/>
                      <a:pt x="9" y="21"/>
                    </a:cubicBezTo>
                    <a:cubicBezTo>
                      <a:pt x="11" y="21"/>
                      <a:pt x="12" y="20"/>
                      <a:pt x="14" y="19"/>
                    </a:cubicBezTo>
                    <a:cubicBezTo>
                      <a:pt x="15" y="18"/>
                      <a:pt x="15" y="16"/>
                      <a:pt x="15" y="14"/>
                    </a:cubicBezTo>
                    <a:lnTo>
                      <a:pt x="15" y="0"/>
                    </a:lnTo>
                    <a:lnTo>
                      <a:pt x="19" y="0"/>
                    </a:lnTo>
                    <a:lnTo>
                      <a:pt x="19" y="24"/>
                    </a:lnTo>
                    <a:lnTo>
                      <a:pt x="15" y="24"/>
                    </a:lnTo>
                    <a:lnTo>
                      <a:pt x="15" y="20"/>
                    </a:lnTo>
                    <a:cubicBezTo>
                      <a:pt x="14" y="22"/>
                      <a:pt x="13" y="23"/>
                      <a:pt x="12" y="23"/>
                    </a:cubicBezTo>
                    <a:cubicBezTo>
                      <a:pt x="11" y="24"/>
                      <a:pt x="9" y="24"/>
                      <a:pt x="8" y="24"/>
                    </a:cubicBezTo>
                    <a:cubicBezTo>
                      <a:pt x="5" y="24"/>
                      <a:pt x="3" y="24"/>
                      <a:pt x="2" y="22"/>
                    </a:cubicBezTo>
                    <a:cubicBezTo>
                      <a:pt x="0" y="20"/>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09" name="Freeform 1602">
                <a:extLst>
                  <a:ext uri="{FF2B5EF4-FFF2-40B4-BE49-F238E27FC236}">
                    <a16:creationId xmlns:a16="http://schemas.microsoft.com/office/drawing/2014/main" id="{1FF1FF29-E460-40E2-9365-3C137A564315}"/>
                  </a:ext>
                </a:extLst>
              </p:cNvPr>
              <p:cNvSpPr>
                <a:spLocks/>
              </p:cNvSpPr>
              <p:nvPr/>
            </p:nvSpPr>
            <p:spPr bwMode="auto">
              <a:xfrm>
                <a:off x="3093" y="1938"/>
                <a:ext cx="16" cy="12"/>
              </a:xfrm>
              <a:custGeom>
                <a:avLst/>
                <a:gdLst>
                  <a:gd name="T0" fmla="*/ 18 w 34"/>
                  <a:gd name="T1" fmla="*/ 5 h 24"/>
                  <a:gd name="T2" fmla="*/ 22 w 34"/>
                  <a:gd name="T3" fmla="*/ 1 h 24"/>
                  <a:gd name="T4" fmla="*/ 26 w 34"/>
                  <a:gd name="T5" fmla="*/ 0 h 24"/>
                  <a:gd name="T6" fmla="*/ 32 w 34"/>
                  <a:gd name="T7" fmla="*/ 2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0 h 24"/>
                  <a:gd name="T44" fmla="*/ 4 w 34"/>
                  <a:gd name="T45" fmla="*/ 0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2"/>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8"/>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8"/>
                      <a:pt x="4" y="11"/>
                    </a:cubicBezTo>
                    <a:lnTo>
                      <a:pt x="4" y="24"/>
                    </a:lnTo>
                    <a:lnTo>
                      <a:pt x="0" y="24"/>
                    </a:lnTo>
                    <a:lnTo>
                      <a:pt x="0" y="0"/>
                    </a:lnTo>
                    <a:lnTo>
                      <a:pt x="4" y="0"/>
                    </a:lnTo>
                    <a:lnTo>
                      <a:pt x="4" y="4"/>
                    </a:lnTo>
                    <a:cubicBezTo>
                      <a:pt x="5" y="3"/>
                      <a:pt x="6" y="2"/>
                      <a:pt x="7" y="1"/>
                    </a:cubicBezTo>
                    <a:cubicBezTo>
                      <a:pt x="8" y="0"/>
                      <a:pt x="10" y="0"/>
                      <a:pt x="11" y="0"/>
                    </a:cubicBezTo>
                    <a:cubicBezTo>
                      <a:pt x="13" y="0"/>
                      <a:pt x="14" y="0"/>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0" name="Freeform 1603">
                <a:extLst>
                  <a:ext uri="{FF2B5EF4-FFF2-40B4-BE49-F238E27FC236}">
                    <a16:creationId xmlns:a16="http://schemas.microsoft.com/office/drawing/2014/main" id="{7E15E683-C961-40E0-9A76-C26DB2963692}"/>
                  </a:ext>
                </a:extLst>
              </p:cNvPr>
              <p:cNvSpPr>
                <a:spLocks noEditPoints="1"/>
              </p:cNvSpPr>
              <p:nvPr/>
            </p:nvSpPr>
            <p:spPr bwMode="auto">
              <a:xfrm>
                <a:off x="3120" y="1934"/>
                <a:ext cx="10" cy="16"/>
              </a:xfrm>
              <a:custGeom>
                <a:avLst/>
                <a:gdLst>
                  <a:gd name="T0" fmla="*/ 17 w 21"/>
                  <a:gd name="T1" fmla="*/ 13 h 33"/>
                  <a:gd name="T2" fmla="*/ 17 w 21"/>
                  <a:gd name="T3" fmla="*/ 0 h 33"/>
                  <a:gd name="T4" fmla="*/ 21 w 21"/>
                  <a:gd name="T5" fmla="*/ 0 h 33"/>
                  <a:gd name="T6" fmla="*/ 21 w 21"/>
                  <a:gd name="T7" fmla="*/ 33 h 33"/>
                  <a:gd name="T8" fmla="*/ 17 w 21"/>
                  <a:gd name="T9" fmla="*/ 33 h 33"/>
                  <a:gd name="T10" fmla="*/ 17 w 21"/>
                  <a:gd name="T11" fmla="*/ 29 h 33"/>
                  <a:gd name="T12" fmla="*/ 14 w 21"/>
                  <a:gd name="T13" fmla="*/ 32 h 33"/>
                  <a:gd name="T14" fmla="*/ 10 w 21"/>
                  <a:gd name="T15" fmla="*/ 33 h 33"/>
                  <a:gd name="T16" fmla="*/ 3 w 21"/>
                  <a:gd name="T17" fmla="*/ 30 h 33"/>
                  <a:gd name="T18" fmla="*/ 0 w 21"/>
                  <a:gd name="T19" fmla="*/ 21 h 33"/>
                  <a:gd name="T20" fmla="*/ 3 w 21"/>
                  <a:gd name="T21" fmla="*/ 12 h 33"/>
                  <a:gd name="T22" fmla="*/ 10 w 21"/>
                  <a:gd name="T23" fmla="*/ 9 h 33"/>
                  <a:gd name="T24" fmla="*/ 14 w 21"/>
                  <a:gd name="T25" fmla="*/ 10 h 33"/>
                  <a:gd name="T26" fmla="*/ 17 w 21"/>
                  <a:gd name="T27" fmla="*/ 13 h 33"/>
                  <a:gd name="T28" fmla="*/ 4 w 21"/>
                  <a:gd name="T29" fmla="*/ 21 h 33"/>
                  <a:gd name="T30" fmla="*/ 6 w 21"/>
                  <a:gd name="T31" fmla="*/ 28 h 33"/>
                  <a:gd name="T32" fmla="*/ 11 w 21"/>
                  <a:gd name="T33" fmla="*/ 30 h 33"/>
                  <a:gd name="T34" fmla="*/ 16 w 21"/>
                  <a:gd name="T35" fmla="*/ 28 h 33"/>
                  <a:gd name="T36" fmla="*/ 17 w 21"/>
                  <a:gd name="T37" fmla="*/ 21 h 33"/>
                  <a:gd name="T38" fmla="*/ 16 w 21"/>
                  <a:gd name="T39" fmla="*/ 15 h 33"/>
                  <a:gd name="T40" fmla="*/ 11 w 21"/>
                  <a:gd name="T41" fmla="*/ 12 h 33"/>
                  <a:gd name="T42" fmla="*/ 6 w 21"/>
                  <a:gd name="T43" fmla="*/ 15 h 33"/>
                  <a:gd name="T44" fmla="*/ 4 w 21"/>
                  <a:gd name="T4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3"/>
                    </a:moveTo>
                    <a:lnTo>
                      <a:pt x="17" y="0"/>
                    </a:lnTo>
                    <a:lnTo>
                      <a:pt x="21" y="0"/>
                    </a:lnTo>
                    <a:lnTo>
                      <a:pt x="21" y="33"/>
                    </a:lnTo>
                    <a:lnTo>
                      <a:pt x="17" y="33"/>
                    </a:lnTo>
                    <a:lnTo>
                      <a:pt x="17" y="29"/>
                    </a:lnTo>
                    <a:cubicBezTo>
                      <a:pt x="16" y="31"/>
                      <a:pt x="15" y="32"/>
                      <a:pt x="14" y="32"/>
                    </a:cubicBezTo>
                    <a:cubicBezTo>
                      <a:pt x="13" y="33"/>
                      <a:pt x="11" y="33"/>
                      <a:pt x="10" y="33"/>
                    </a:cubicBezTo>
                    <a:cubicBezTo>
                      <a:pt x="7" y="33"/>
                      <a:pt x="5" y="32"/>
                      <a:pt x="3" y="30"/>
                    </a:cubicBezTo>
                    <a:cubicBezTo>
                      <a:pt x="1" y="28"/>
                      <a:pt x="0" y="25"/>
                      <a:pt x="0" y="21"/>
                    </a:cubicBezTo>
                    <a:cubicBezTo>
                      <a:pt x="0" y="17"/>
                      <a:pt x="1" y="15"/>
                      <a:pt x="3" y="12"/>
                    </a:cubicBezTo>
                    <a:cubicBezTo>
                      <a:pt x="5" y="10"/>
                      <a:pt x="7" y="9"/>
                      <a:pt x="10" y="9"/>
                    </a:cubicBezTo>
                    <a:cubicBezTo>
                      <a:pt x="11" y="9"/>
                      <a:pt x="13" y="9"/>
                      <a:pt x="14" y="10"/>
                    </a:cubicBezTo>
                    <a:cubicBezTo>
                      <a:pt x="15" y="11"/>
                      <a:pt x="16" y="12"/>
                      <a:pt x="17" y="13"/>
                    </a:cubicBezTo>
                    <a:close/>
                    <a:moveTo>
                      <a:pt x="4" y="21"/>
                    </a:moveTo>
                    <a:cubicBezTo>
                      <a:pt x="4" y="24"/>
                      <a:pt x="5" y="26"/>
                      <a:pt x="6" y="28"/>
                    </a:cubicBezTo>
                    <a:cubicBezTo>
                      <a:pt x="7" y="29"/>
                      <a:pt x="9" y="30"/>
                      <a:pt x="11" y="30"/>
                    </a:cubicBezTo>
                    <a:cubicBezTo>
                      <a:pt x="13" y="30"/>
                      <a:pt x="14" y="29"/>
                      <a:pt x="16" y="28"/>
                    </a:cubicBezTo>
                    <a:cubicBezTo>
                      <a:pt x="17" y="26"/>
                      <a:pt x="17" y="24"/>
                      <a:pt x="17" y="21"/>
                    </a:cubicBezTo>
                    <a:cubicBezTo>
                      <a:pt x="17" y="18"/>
                      <a:pt x="17" y="16"/>
                      <a:pt x="16" y="15"/>
                    </a:cubicBezTo>
                    <a:cubicBezTo>
                      <a:pt x="14" y="13"/>
                      <a:pt x="13" y="12"/>
                      <a:pt x="11" y="12"/>
                    </a:cubicBezTo>
                    <a:cubicBezTo>
                      <a:pt x="9" y="12"/>
                      <a:pt x="7" y="13"/>
                      <a:pt x="6" y="15"/>
                    </a:cubicBezTo>
                    <a:cubicBezTo>
                      <a:pt x="5" y="16"/>
                      <a:pt x="4" y="18"/>
                      <a:pt x="4" y="2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1" name="Freeform 1604">
                <a:extLst>
                  <a:ext uri="{FF2B5EF4-FFF2-40B4-BE49-F238E27FC236}">
                    <a16:creationId xmlns:a16="http://schemas.microsoft.com/office/drawing/2014/main" id="{D04E83B6-005C-49DD-B34E-8DE7870EEEA5}"/>
                  </a:ext>
                </a:extLst>
              </p:cNvPr>
              <p:cNvSpPr>
                <a:spLocks noEditPoints="1"/>
              </p:cNvSpPr>
              <p:nvPr/>
            </p:nvSpPr>
            <p:spPr bwMode="auto">
              <a:xfrm>
                <a:off x="3133" y="1938"/>
                <a:ext cx="11" cy="12"/>
              </a:xfrm>
              <a:custGeom>
                <a:avLst/>
                <a:gdLst>
                  <a:gd name="T0" fmla="*/ 11 w 22"/>
                  <a:gd name="T1" fmla="*/ 3 h 24"/>
                  <a:gd name="T2" fmla="*/ 6 w 22"/>
                  <a:gd name="T3" fmla="*/ 6 h 24"/>
                  <a:gd name="T4" fmla="*/ 4 w 22"/>
                  <a:gd name="T5" fmla="*/ 12 h 24"/>
                  <a:gd name="T6" fmla="*/ 6 w 22"/>
                  <a:gd name="T7" fmla="*/ 19 h 24"/>
                  <a:gd name="T8" fmla="*/ 11 w 22"/>
                  <a:gd name="T9" fmla="*/ 21 h 24"/>
                  <a:gd name="T10" fmla="*/ 16 w 22"/>
                  <a:gd name="T11" fmla="*/ 19 h 24"/>
                  <a:gd name="T12" fmla="*/ 18 w 22"/>
                  <a:gd name="T13" fmla="*/ 12 h 24"/>
                  <a:gd name="T14" fmla="*/ 16 w 22"/>
                  <a:gd name="T15" fmla="*/ 6 h 24"/>
                  <a:gd name="T16" fmla="*/ 11 w 22"/>
                  <a:gd name="T17" fmla="*/ 3 h 24"/>
                  <a:gd name="T18" fmla="*/ 11 w 22"/>
                  <a:gd name="T19" fmla="*/ 0 h 24"/>
                  <a:gd name="T20" fmla="*/ 19 w 22"/>
                  <a:gd name="T21" fmla="*/ 3 h 24"/>
                  <a:gd name="T22" fmla="*/ 22 w 22"/>
                  <a:gd name="T23" fmla="*/ 12 h 24"/>
                  <a:gd name="T24" fmla="*/ 19 w 22"/>
                  <a:gd name="T25" fmla="*/ 21 h 24"/>
                  <a:gd name="T26" fmla="*/ 11 w 22"/>
                  <a:gd name="T27" fmla="*/ 24 h 24"/>
                  <a:gd name="T28" fmla="*/ 3 w 22"/>
                  <a:gd name="T29" fmla="*/ 21 h 24"/>
                  <a:gd name="T30" fmla="*/ 0 w 22"/>
                  <a:gd name="T31" fmla="*/ 12 h 24"/>
                  <a:gd name="T32" fmla="*/ 3 w 22"/>
                  <a:gd name="T33" fmla="*/ 3 h 24"/>
                  <a:gd name="T34" fmla="*/ 11 w 22"/>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4">
                    <a:moveTo>
                      <a:pt x="11" y="3"/>
                    </a:moveTo>
                    <a:cubicBezTo>
                      <a:pt x="9" y="3"/>
                      <a:pt x="7" y="4"/>
                      <a:pt x="6" y="6"/>
                    </a:cubicBezTo>
                    <a:cubicBezTo>
                      <a:pt x="5" y="7"/>
                      <a:pt x="4" y="9"/>
                      <a:pt x="4" y="12"/>
                    </a:cubicBezTo>
                    <a:cubicBezTo>
                      <a:pt x="4" y="15"/>
                      <a:pt x="5" y="17"/>
                      <a:pt x="6" y="19"/>
                    </a:cubicBezTo>
                    <a:cubicBezTo>
                      <a:pt x="7" y="20"/>
                      <a:pt x="9" y="21"/>
                      <a:pt x="11" y="21"/>
                    </a:cubicBezTo>
                    <a:cubicBezTo>
                      <a:pt x="13" y="21"/>
                      <a:pt x="15" y="20"/>
                      <a:pt x="16" y="19"/>
                    </a:cubicBezTo>
                    <a:cubicBezTo>
                      <a:pt x="17" y="17"/>
                      <a:pt x="18" y="15"/>
                      <a:pt x="18" y="12"/>
                    </a:cubicBezTo>
                    <a:cubicBezTo>
                      <a:pt x="18" y="9"/>
                      <a:pt x="17" y="7"/>
                      <a:pt x="16" y="6"/>
                    </a:cubicBezTo>
                    <a:cubicBezTo>
                      <a:pt x="15" y="4"/>
                      <a:pt x="13" y="3"/>
                      <a:pt x="11" y="3"/>
                    </a:cubicBezTo>
                    <a:close/>
                    <a:moveTo>
                      <a:pt x="11" y="0"/>
                    </a:moveTo>
                    <a:cubicBezTo>
                      <a:pt x="15" y="0"/>
                      <a:pt x="17" y="1"/>
                      <a:pt x="19" y="3"/>
                    </a:cubicBezTo>
                    <a:cubicBezTo>
                      <a:pt x="21" y="5"/>
                      <a:pt x="22" y="8"/>
                      <a:pt x="22" y="12"/>
                    </a:cubicBezTo>
                    <a:cubicBezTo>
                      <a:pt x="22" y="16"/>
                      <a:pt x="21" y="19"/>
                      <a:pt x="19" y="21"/>
                    </a:cubicBezTo>
                    <a:cubicBezTo>
                      <a:pt x="17" y="23"/>
                      <a:pt x="15" y="24"/>
                      <a:pt x="11" y="24"/>
                    </a:cubicBezTo>
                    <a:cubicBezTo>
                      <a:pt x="8" y="24"/>
                      <a:pt x="5" y="23"/>
                      <a:pt x="3" y="21"/>
                    </a:cubicBezTo>
                    <a:cubicBezTo>
                      <a:pt x="1" y="19"/>
                      <a:pt x="0" y="16"/>
                      <a:pt x="0" y="12"/>
                    </a:cubicBezTo>
                    <a:cubicBezTo>
                      <a:pt x="0" y="8"/>
                      <a:pt x="1" y="5"/>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2" name="Rectangle 1605">
                <a:extLst>
                  <a:ext uri="{FF2B5EF4-FFF2-40B4-BE49-F238E27FC236}">
                    <a16:creationId xmlns:a16="http://schemas.microsoft.com/office/drawing/2014/main" id="{F260300A-6F7E-4A23-8476-28FC4C027DE9}"/>
                  </a:ext>
                </a:extLst>
              </p:cNvPr>
              <p:cNvSpPr>
                <a:spLocks noChangeArrowheads="1"/>
              </p:cNvSpPr>
              <p:nvPr/>
            </p:nvSpPr>
            <p:spPr bwMode="auto">
              <a:xfrm>
                <a:off x="3147" y="1934"/>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3" name="Freeform 1606">
                <a:extLst>
                  <a:ext uri="{FF2B5EF4-FFF2-40B4-BE49-F238E27FC236}">
                    <a16:creationId xmlns:a16="http://schemas.microsoft.com/office/drawing/2014/main" id="{31F273AC-8FCC-4763-AA69-CC05D8DAA979}"/>
                  </a:ext>
                </a:extLst>
              </p:cNvPr>
              <p:cNvSpPr>
                <a:spLocks noEditPoints="1"/>
              </p:cNvSpPr>
              <p:nvPr/>
            </p:nvSpPr>
            <p:spPr bwMode="auto">
              <a:xfrm>
                <a:off x="3153" y="1938"/>
                <a:ext cx="10" cy="12"/>
              </a:xfrm>
              <a:custGeom>
                <a:avLst/>
                <a:gdLst>
                  <a:gd name="T0" fmla="*/ 10 w 21"/>
                  <a:gd name="T1" fmla="*/ 3 h 24"/>
                  <a:gd name="T2" fmla="*/ 5 w 21"/>
                  <a:gd name="T3" fmla="*/ 6 h 24"/>
                  <a:gd name="T4" fmla="*/ 4 w 21"/>
                  <a:gd name="T5" fmla="*/ 12 h 24"/>
                  <a:gd name="T6" fmla="*/ 5 w 21"/>
                  <a:gd name="T7" fmla="*/ 19 h 24"/>
                  <a:gd name="T8" fmla="*/ 10 w 21"/>
                  <a:gd name="T9" fmla="*/ 21 h 24"/>
                  <a:gd name="T10" fmla="*/ 15 w 21"/>
                  <a:gd name="T11" fmla="*/ 19 h 24"/>
                  <a:gd name="T12" fmla="*/ 17 w 21"/>
                  <a:gd name="T13" fmla="*/ 12 h 24"/>
                  <a:gd name="T14" fmla="*/ 15 w 21"/>
                  <a:gd name="T15" fmla="*/ 6 h 24"/>
                  <a:gd name="T16" fmla="*/ 10 w 21"/>
                  <a:gd name="T17" fmla="*/ 3 h 24"/>
                  <a:gd name="T18" fmla="*/ 10 w 21"/>
                  <a:gd name="T19" fmla="*/ 0 h 24"/>
                  <a:gd name="T20" fmla="*/ 18 w 21"/>
                  <a:gd name="T21" fmla="*/ 3 h 24"/>
                  <a:gd name="T22" fmla="*/ 21 w 21"/>
                  <a:gd name="T23" fmla="*/ 12 h 24"/>
                  <a:gd name="T24" fmla="*/ 18 w 21"/>
                  <a:gd name="T25" fmla="*/ 21 h 24"/>
                  <a:gd name="T26" fmla="*/ 10 w 21"/>
                  <a:gd name="T27" fmla="*/ 24 h 24"/>
                  <a:gd name="T28" fmla="*/ 2 w 21"/>
                  <a:gd name="T29" fmla="*/ 21 h 24"/>
                  <a:gd name="T30" fmla="*/ 0 w 21"/>
                  <a:gd name="T31" fmla="*/ 12 h 24"/>
                  <a:gd name="T32" fmla="*/ 2 w 21"/>
                  <a:gd name="T33" fmla="*/ 3 h 24"/>
                  <a:gd name="T34" fmla="*/ 10 w 21"/>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4">
                    <a:moveTo>
                      <a:pt x="10" y="3"/>
                    </a:moveTo>
                    <a:cubicBezTo>
                      <a:pt x="8" y="3"/>
                      <a:pt x="7" y="4"/>
                      <a:pt x="5" y="6"/>
                    </a:cubicBezTo>
                    <a:cubicBezTo>
                      <a:pt x="4" y="7"/>
                      <a:pt x="4" y="9"/>
                      <a:pt x="4" y="12"/>
                    </a:cubicBezTo>
                    <a:cubicBezTo>
                      <a:pt x="4" y="15"/>
                      <a:pt x="4" y="17"/>
                      <a:pt x="5" y="19"/>
                    </a:cubicBezTo>
                    <a:cubicBezTo>
                      <a:pt x="7" y="20"/>
                      <a:pt x="8" y="21"/>
                      <a:pt x="10" y="21"/>
                    </a:cubicBezTo>
                    <a:cubicBezTo>
                      <a:pt x="12" y="21"/>
                      <a:pt x="14" y="20"/>
                      <a:pt x="15" y="19"/>
                    </a:cubicBezTo>
                    <a:cubicBezTo>
                      <a:pt x="16" y="17"/>
                      <a:pt x="17" y="15"/>
                      <a:pt x="17" y="12"/>
                    </a:cubicBezTo>
                    <a:cubicBezTo>
                      <a:pt x="17" y="9"/>
                      <a:pt x="16" y="7"/>
                      <a:pt x="15" y="6"/>
                    </a:cubicBezTo>
                    <a:cubicBezTo>
                      <a:pt x="14" y="4"/>
                      <a:pt x="12" y="3"/>
                      <a:pt x="10" y="3"/>
                    </a:cubicBezTo>
                    <a:close/>
                    <a:moveTo>
                      <a:pt x="10" y="0"/>
                    </a:moveTo>
                    <a:cubicBezTo>
                      <a:pt x="14" y="0"/>
                      <a:pt x="16" y="1"/>
                      <a:pt x="18" y="3"/>
                    </a:cubicBezTo>
                    <a:cubicBezTo>
                      <a:pt x="20" y="5"/>
                      <a:pt x="21" y="8"/>
                      <a:pt x="21" y="12"/>
                    </a:cubicBezTo>
                    <a:cubicBezTo>
                      <a:pt x="21" y="16"/>
                      <a:pt x="20" y="19"/>
                      <a:pt x="18" y="21"/>
                    </a:cubicBezTo>
                    <a:cubicBezTo>
                      <a:pt x="16" y="23"/>
                      <a:pt x="14" y="24"/>
                      <a:pt x="10" y="24"/>
                    </a:cubicBezTo>
                    <a:cubicBezTo>
                      <a:pt x="7" y="24"/>
                      <a:pt x="4" y="23"/>
                      <a:pt x="2" y="21"/>
                    </a:cubicBezTo>
                    <a:cubicBezTo>
                      <a:pt x="1" y="19"/>
                      <a:pt x="0" y="16"/>
                      <a:pt x="0" y="12"/>
                    </a:cubicBezTo>
                    <a:cubicBezTo>
                      <a:pt x="0" y="8"/>
                      <a:pt x="1" y="5"/>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4" name="Freeform 1607">
                <a:extLst>
                  <a:ext uri="{FF2B5EF4-FFF2-40B4-BE49-F238E27FC236}">
                    <a16:creationId xmlns:a16="http://schemas.microsoft.com/office/drawing/2014/main" id="{F0A75077-50FA-457B-BCD0-98F3B3877DD2}"/>
                  </a:ext>
                </a:extLst>
              </p:cNvPr>
              <p:cNvSpPr>
                <a:spLocks/>
              </p:cNvSpPr>
              <p:nvPr/>
            </p:nvSpPr>
            <p:spPr bwMode="auto">
              <a:xfrm>
                <a:off x="3166" y="1938"/>
                <a:ext cx="7" cy="12"/>
              </a:xfrm>
              <a:custGeom>
                <a:avLst/>
                <a:gdLst>
                  <a:gd name="T0" fmla="*/ 14 w 14"/>
                  <a:gd name="T1" fmla="*/ 4 h 24"/>
                  <a:gd name="T2" fmla="*/ 13 w 14"/>
                  <a:gd name="T3" fmla="*/ 3 h 24"/>
                  <a:gd name="T4" fmla="*/ 11 w 14"/>
                  <a:gd name="T5" fmla="*/ 3 h 24"/>
                  <a:gd name="T6" fmla="*/ 6 w 14"/>
                  <a:gd name="T7" fmla="*/ 5 h 24"/>
                  <a:gd name="T8" fmla="*/ 4 w 14"/>
                  <a:gd name="T9" fmla="*/ 12 h 24"/>
                  <a:gd name="T10" fmla="*/ 4 w 14"/>
                  <a:gd name="T11" fmla="*/ 24 h 24"/>
                  <a:gd name="T12" fmla="*/ 0 w 14"/>
                  <a:gd name="T13" fmla="*/ 24 h 24"/>
                  <a:gd name="T14" fmla="*/ 0 w 14"/>
                  <a:gd name="T15" fmla="*/ 0 h 24"/>
                  <a:gd name="T16" fmla="*/ 4 w 14"/>
                  <a:gd name="T17" fmla="*/ 0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3"/>
                    </a:cubicBezTo>
                    <a:cubicBezTo>
                      <a:pt x="12" y="3"/>
                      <a:pt x="12" y="3"/>
                      <a:pt x="11" y="3"/>
                    </a:cubicBezTo>
                    <a:cubicBezTo>
                      <a:pt x="9" y="3"/>
                      <a:pt x="7" y="4"/>
                      <a:pt x="6" y="5"/>
                    </a:cubicBezTo>
                    <a:cubicBezTo>
                      <a:pt x="5" y="7"/>
                      <a:pt x="4" y="9"/>
                      <a:pt x="4" y="12"/>
                    </a:cubicBezTo>
                    <a:lnTo>
                      <a:pt x="4" y="24"/>
                    </a:lnTo>
                    <a:lnTo>
                      <a:pt x="0" y="24"/>
                    </a:lnTo>
                    <a:lnTo>
                      <a:pt x="0" y="0"/>
                    </a:lnTo>
                    <a:lnTo>
                      <a:pt x="4" y="0"/>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5" name="Freeform 1608">
                <a:extLst>
                  <a:ext uri="{FF2B5EF4-FFF2-40B4-BE49-F238E27FC236}">
                    <a16:creationId xmlns:a16="http://schemas.microsoft.com/office/drawing/2014/main" id="{53BCB816-BFDD-44D0-8677-B35AA7B2440F}"/>
                  </a:ext>
                </a:extLst>
              </p:cNvPr>
              <p:cNvSpPr>
                <a:spLocks/>
              </p:cNvSpPr>
              <p:nvPr/>
            </p:nvSpPr>
            <p:spPr bwMode="auto">
              <a:xfrm>
                <a:off x="3180" y="1938"/>
                <a:ext cx="8" cy="12"/>
              </a:xfrm>
              <a:custGeom>
                <a:avLst/>
                <a:gdLst>
                  <a:gd name="T0" fmla="*/ 17 w 18"/>
                  <a:gd name="T1" fmla="*/ 1 h 24"/>
                  <a:gd name="T2" fmla="*/ 17 w 18"/>
                  <a:gd name="T3" fmla="*/ 5 h 24"/>
                  <a:gd name="T4" fmla="*/ 13 w 18"/>
                  <a:gd name="T5" fmla="*/ 3 h 24"/>
                  <a:gd name="T6" fmla="*/ 10 w 18"/>
                  <a:gd name="T7" fmla="*/ 3 h 24"/>
                  <a:gd name="T8" fmla="*/ 5 w 18"/>
                  <a:gd name="T9" fmla="*/ 4 h 24"/>
                  <a:gd name="T10" fmla="*/ 4 w 18"/>
                  <a:gd name="T11" fmla="*/ 7 h 24"/>
                  <a:gd name="T12" fmla="*/ 5 w 18"/>
                  <a:gd name="T13" fmla="*/ 9 h 24"/>
                  <a:gd name="T14" fmla="*/ 9 w 18"/>
                  <a:gd name="T15" fmla="*/ 10 h 24"/>
                  <a:gd name="T16" fmla="*/ 10 w 18"/>
                  <a:gd name="T17" fmla="*/ 10 h 24"/>
                  <a:gd name="T18" fmla="*/ 16 w 18"/>
                  <a:gd name="T19" fmla="*/ 13 h 24"/>
                  <a:gd name="T20" fmla="*/ 18 w 18"/>
                  <a:gd name="T21" fmla="*/ 17 h 24"/>
                  <a:gd name="T22" fmla="*/ 15 w 18"/>
                  <a:gd name="T23" fmla="*/ 23 h 24"/>
                  <a:gd name="T24" fmla="*/ 8 w 18"/>
                  <a:gd name="T25" fmla="*/ 24 h 24"/>
                  <a:gd name="T26" fmla="*/ 4 w 18"/>
                  <a:gd name="T27" fmla="*/ 24 h 24"/>
                  <a:gd name="T28" fmla="*/ 0 w 18"/>
                  <a:gd name="T29" fmla="*/ 23 h 24"/>
                  <a:gd name="T30" fmla="*/ 0 w 18"/>
                  <a:gd name="T31" fmla="*/ 19 h 24"/>
                  <a:gd name="T32" fmla="*/ 4 w 18"/>
                  <a:gd name="T33" fmla="*/ 21 h 24"/>
                  <a:gd name="T34" fmla="*/ 8 w 18"/>
                  <a:gd name="T35" fmla="*/ 21 h 24"/>
                  <a:gd name="T36" fmla="*/ 12 w 18"/>
                  <a:gd name="T37" fmla="*/ 20 h 24"/>
                  <a:gd name="T38" fmla="*/ 14 w 18"/>
                  <a:gd name="T39" fmla="*/ 18 h 24"/>
                  <a:gd name="T40" fmla="*/ 13 w 18"/>
                  <a:gd name="T41" fmla="*/ 15 h 24"/>
                  <a:gd name="T42" fmla="*/ 8 w 18"/>
                  <a:gd name="T43" fmla="*/ 14 h 24"/>
                  <a:gd name="T44" fmla="*/ 7 w 18"/>
                  <a:gd name="T45" fmla="*/ 13 h 24"/>
                  <a:gd name="T46" fmla="*/ 2 w 18"/>
                  <a:gd name="T47" fmla="*/ 11 h 24"/>
                  <a:gd name="T48" fmla="*/ 0 w 18"/>
                  <a:gd name="T49" fmla="*/ 7 h 24"/>
                  <a:gd name="T50" fmla="*/ 2 w 18"/>
                  <a:gd name="T51" fmla="*/ 2 h 24"/>
                  <a:gd name="T52" fmla="*/ 9 w 18"/>
                  <a:gd name="T53" fmla="*/ 0 h 24"/>
                  <a:gd name="T54" fmla="*/ 13 w 18"/>
                  <a:gd name="T55" fmla="*/ 0 h 24"/>
                  <a:gd name="T56" fmla="*/ 17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7" y="1"/>
                    </a:moveTo>
                    <a:lnTo>
                      <a:pt x="17" y="5"/>
                    </a:lnTo>
                    <a:cubicBezTo>
                      <a:pt x="15" y="4"/>
                      <a:pt x="14" y="4"/>
                      <a:pt x="13" y="3"/>
                    </a:cubicBezTo>
                    <a:cubicBezTo>
                      <a:pt x="12" y="3"/>
                      <a:pt x="11" y="3"/>
                      <a:pt x="10" y="3"/>
                    </a:cubicBezTo>
                    <a:cubicBezTo>
                      <a:pt x="8" y="3"/>
                      <a:pt x="6" y="3"/>
                      <a:pt x="5" y="4"/>
                    </a:cubicBezTo>
                    <a:cubicBezTo>
                      <a:pt x="4" y="5"/>
                      <a:pt x="4" y="5"/>
                      <a:pt x="4" y="7"/>
                    </a:cubicBezTo>
                    <a:cubicBezTo>
                      <a:pt x="4" y="7"/>
                      <a:pt x="4" y="8"/>
                      <a:pt x="5" y="9"/>
                    </a:cubicBezTo>
                    <a:cubicBezTo>
                      <a:pt x="5" y="9"/>
                      <a:pt x="7" y="10"/>
                      <a:pt x="9" y="10"/>
                    </a:cubicBezTo>
                    <a:lnTo>
                      <a:pt x="10" y="10"/>
                    </a:lnTo>
                    <a:cubicBezTo>
                      <a:pt x="13" y="11"/>
                      <a:pt x="15" y="12"/>
                      <a:pt x="16" y="13"/>
                    </a:cubicBezTo>
                    <a:cubicBezTo>
                      <a:pt x="17" y="14"/>
                      <a:pt x="18" y="15"/>
                      <a:pt x="18" y="17"/>
                    </a:cubicBezTo>
                    <a:cubicBezTo>
                      <a:pt x="18" y="20"/>
                      <a:pt x="17" y="21"/>
                      <a:pt x="15" y="23"/>
                    </a:cubicBezTo>
                    <a:cubicBezTo>
                      <a:pt x="13" y="24"/>
                      <a:pt x="11" y="24"/>
                      <a:pt x="8" y="24"/>
                    </a:cubicBezTo>
                    <a:cubicBezTo>
                      <a:pt x="7" y="24"/>
                      <a:pt x="6" y="24"/>
                      <a:pt x="4" y="24"/>
                    </a:cubicBezTo>
                    <a:cubicBezTo>
                      <a:pt x="3" y="24"/>
                      <a:pt x="1" y="23"/>
                      <a:pt x="0" y="23"/>
                    </a:cubicBezTo>
                    <a:lnTo>
                      <a:pt x="0" y="19"/>
                    </a:lnTo>
                    <a:cubicBezTo>
                      <a:pt x="1" y="20"/>
                      <a:pt x="3" y="20"/>
                      <a:pt x="4" y="21"/>
                    </a:cubicBezTo>
                    <a:cubicBezTo>
                      <a:pt x="5" y="21"/>
                      <a:pt x="7" y="21"/>
                      <a:pt x="8" y="21"/>
                    </a:cubicBezTo>
                    <a:cubicBezTo>
                      <a:pt x="10" y="21"/>
                      <a:pt x="11" y="21"/>
                      <a:pt x="12" y="20"/>
                    </a:cubicBezTo>
                    <a:cubicBezTo>
                      <a:pt x="13" y="20"/>
                      <a:pt x="14" y="19"/>
                      <a:pt x="14" y="18"/>
                    </a:cubicBezTo>
                    <a:cubicBezTo>
                      <a:pt x="14" y="17"/>
                      <a:pt x="13" y="16"/>
                      <a:pt x="13" y="15"/>
                    </a:cubicBezTo>
                    <a:cubicBezTo>
                      <a:pt x="12" y="15"/>
                      <a:pt x="11" y="14"/>
                      <a:pt x="8" y="14"/>
                    </a:cubicBezTo>
                    <a:lnTo>
                      <a:pt x="7" y="13"/>
                    </a:lnTo>
                    <a:cubicBezTo>
                      <a:pt x="4" y="13"/>
                      <a:pt x="3" y="12"/>
                      <a:pt x="2" y="11"/>
                    </a:cubicBezTo>
                    <a:cubicBezTo>
                      <a:pt x="1" y="10"/>
                      <a:pt x="0" y="9"/>
                      <a:pt x="0" y="7"/>
                    </a:cubicBezTo>
                    <a:cubicBezTo>
                      <a:pt x="0" y="5"/>
                      <a:pt x="1" y="3"/>
                      <a:pt x="2" y="2"/>
                    </a:cubicBezTo>
                    <a:cubicBezTo>
                      <a:pt x="4" y="0"/>
                      <a:pt x="6" y="0"/>
                      <a:pt x="9" y="0"/>
                    </a:cubicBezTo>
                    <a:cubicBezTo>
                      <a:pt x="10" y="0"/>
                      <a:pt x="12" y="0"/>
                      <a:pt x="13" y="0"/>
                    </a:cubicBezTo>
                    <a:cubicBezTo>
                      <a:pt x="14" y="0"/>
                      <a:pt x="15"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6" name="Freeform 1609">
                <a:extLst>
                  <a:ext uri="{FF2B5EF4-FFF2-40B4-BE49-F238E27FC236}">
                    <a16:creationId xmlns:a16="http://schemas.microsoft.com/office/drawing/2014/main" id="{6200A1B1-53A0-4F05-8755-35FEA863EE0C}"/>
                  </a:ext>
                </a:extLst>
              </p:cNvPr>
              <p:cNvSpPr>
                <a:spLocks noEditPoints="1"/>
              </p:cNvSpPr>
              <p:nvPr/>
            </p:nvSpPr>
            <p:spPr bwMode="auto">
              <a:xfrm>
                <a:off x="3191" y="1934"/>
                <a:ext cx="2" cy="16"/>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7" name="Freeform 1610">
                <a:extLst>
                  <a:ext uri="{FF2B5EF4-FFF2-40B4-BE49-F238E27FC236}">
                    <a16:creationId xmlns:a16="http://schemas.microsoft.com/office/drawing/2014/main" id="{AC6F999A-93AE-4975-9685-DC2A66835B9B}"/>
                  </a:ext>
                </a:extLst>
              </p:cNvPr>
              <p:cNvSpPr>
                <a:spLocks/>
              </p:cNvSpPr>
              <p:nvPr/>
            </p:nvSpPr>
            <p:spPr bwMode="auto">
              <a:xfrm>
                <a:off x="3195" y="1935"/>
                <a:ext cx="7" cy="15"/>
              </a:xfrm>
              <a:custGeom>
                <a:avLst/>
                <a:gdLst>
                  <a:gd name="T0" fmla="*/ 7 w 15"/>
                  <a:gd name="T1" fmla="*/ 0 h 30"/>
                  <a:gd name="T2" fmla="*/ 7 w 15"/>
                  <a:gd name="T3" fmla="*/ 6 h 30"/>
                  <a:gd name="T4" fmla="*/ 15 w 15"/>
                  <a:gd name="T5" fmla="*/ 6 h 30"/>
                  <a:gd name="T6" fmla="*/ 15 w 15"/>
                  <a:gd name="T7" fmla="*/ 9 h 30"/>
                  <a:gd name="T8" fmla="*/ 7 w 15"/>
                  <a:gd name="T9" fmla="*/ 9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9 h 30"/>
                  <a:gd name="T28" fmla="*/ 0 w 15"/>
                  <a:gd name="T29" fmla="*/ 9 h 30"/>
                  <a:gd name="T30" fmla="*/ 0 w 15"/>
                  <a:gd name="T31" fmla="*/ 6 h 30"/>
                  <a:gd name="T32" fmla="*/ 3 w 15"/>
                  <a:gd name="T33" fmla="*/ 6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6"/>
                    </a:lnTo>
                    <a:lnTo>
                      <a:pt x="15" y="6"/>
                    </a:lnTo>
                    <a:lnTo>
                      <a:pt x="15" y="9"/>
                    </a:lnTo>
                    <a:lnTo>
                      <a:pt x="7" y="9"/>
                    </a:lnTo>
                    <a:lnTo>
                      <a:pt x="7" y="22"/>
                    </a:lnTo>
                    <a:cubicBezTo>
                      <a:pt x="7" y="24"/>
                      <a:pt x="7" y="25"/>
                      <a:pt x="8" y="26"/>
                    </a:cubicBezTo>
                    <a:cubicBezTo>
                      <a:pt x="8" y="26"/>
                      <a:pt x="9" y="27"/>
                      <a:pt x="11" y="27"/>
                    </a:cubicBezTo>
                    <a:lnTo>
                      <a:pt x="15" y="27"/>
                    </a:lnTo>
                    <a:lnTo>
                      <a:pt x="15" y="30"/>
                    </a:lnTo>
                    <a:lnTo>
                      <a:pt x="11" y="30"/>
                    </a:lnTo>
                    <a:cubicBezTo>
                      <a:pt x="8" y="30"/>
                      <a:pt x="6" y="29"/>
                      <a:pt x="5" y="28"/>
                    </a:cubicBezTo>
                    <a:cubicBezTo>
                      <a:pt x="4" y="27"/>
                      <a:pt x="3" y="25"/>
                      <a:pt x="3" y="22"/>
                    </a:cubicBezTo>
                    <a:lnTo>
                      <a:pt x="3" y="9"/>
                    </a:lnTo>
                    <a:lnTo>
                      <a:pt x="0" y="9"/>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18" name="Freeform 1611">
                <a:extLst>
                  <a:ext uri="{FF2B5EF4-FFF2-40B4-BE49-F238E27FC236}">
                    <a16:creationId xmlns:a16="http://schemas.microsoft.com/office/drawing/2014/main" id="{C72B0A20-009C-4377-92EC-6E28BA84A1A6}"/>
                  </a:ext>
                </a:extLst>
              </p:cNvPr>
              <p:cNvSpPr>
                <a:spLocks noEditPoints="1"/>
              </p:cNvSpPr>
              <p:nvPr/>
            </p:nvSpPr>
            <p:spPr bwMode="auto">
              <a:xfrm>
                <a:off x="3210" y="1938"/>
                <a:ext cx="9" cy="12"/>
              </a:xfrm>
              <a:custGeom>
                <a:avLst/>
                <a:gdLst>
                  <a:gd name="T0" fmla="*/ 12 w 20"/>
                  <a:gd name="T1" fmla="*/ 12 h 24"/>
                  <a:gd name="T2" fmla="*/ 6 w 20"/>
                  <a:gd name="T3" fmla="*/ 13 h 24"/>
                  <a:gd name="T4" fmla="*/ 4 w 20"/>
                  <a:gd name="T5" fmla="*/ 17 h 24"/>
                  <a:gd name="T6" fmla="*/ 5 w 20"/>
                  <a:gd name="T7" fmla="*/ 20 h 24"/>
                  <a:gd name="T8" fmla="*/ 9 w 20"/>
                  <a:gd name="T9" fmla="*/ 21 h 24"/>
                  <a:gd name="T10" fmla="*/ 14 w 20"/>
                  <a:gd name="T11" fmla="*/ 19 h 24"/>
                  <a:gd name="T12" fmla="*/ 16 w 20"/>
                  <a:gd name="T13" fmla="*/ 13 h 24"/>
                  <a:gd name="T14" fmla="*/ 16 w 20"/>
                  <a:gd name="T15" fmla="*/ 12 h 24"/>
                  <a:gd name="T16" fmla="*/ 12 w 20"/>
                  <a:gd name="T17" fmla="*/ 12 h 24"/>
                  <a:gd name="T18" fmla="*/ 20 w 20"/>
                  <a:gd name="T19" fmla="*/ 10 h 24"/>
                  <a:gd name="T20" fmla="*/ 20 w 20"/>
                  <a:gd name="T21" fmla="*/ 24 h 24"/>
                  <a:gd name="T22" fmla="*/ 16 w 20"/>
                  <a:gd name="T23" fmla="*/ 24 h 24"/>
                  <a:gd name="T24" fmla="*/ 16 w 20"/>
                  <a:gd name="T25" fmla="*/ 20 h 24"/>
                  <a:gd name="T26" fmla="*/ 13 w 20"/>
                  <a:gd name="T27" fmla="*/ 23 h 24"/>
                  <a:gd name="T28" fmla="*/ 8 w 20"/>
                  <a:gd name="T29" fmla="*/ 24 h 24"/>
                  <a:gd name="T30" fmla="*/ 2 w 20"/>
                  <a:gd name="T31" fmla="*/ 22 h 24"/>
                  <a:gd name="T32" fmla="*/ 0 w 20"/>
                  <a:gd name="T33" fmla="*/ 17 h 24"/>
                  <a:gd name="T34" fmla="*/ 3 w 20"/>
                  <a:gd name="T35" fmla="*/ 11 h 24"/>
                  <a:gd name="T36" fmla="*/ 10 w 20"/>
                  <a:gd name="T37" fmla="*/ 9 h 24"/>
                  <a:gd name="T38" fmla="*/ 16 w 20"/>
                  <a:gd name="T39" fmla="*/ 9 h 24"/>
                  <a:gd name="T40" fmla="*/ 16 w 20"/>
                  <a:gd name="T41" fmla="*/ 9 h 24"/>
                  <a:gd name="T42" fmla="*/ 14 w 20"/>
                  <a:gd name="T43" fmla="*/ 5 h 24"/>
                  <a:gd name="T44" fmla="*/ 9 w 20"/>
                  <a:gd name="T45" fmla="*/ 3 h 24"/>
                  <a:gd name="T46" fmla="*/ 5 w 20"/>
                  <a:gd name="T47" fmla="*/ 4 h 24"/>
                  <a:gd name="T48" fmla="*/ 2 w 20"/>
                  <a:gd name="T49" fmla="*/ 5 h 24"/>
                  <a:gd name="T50" fmla="*/ 2 w 20"/>
                  <a:gd name="T51" fmla="*/ 1 h 24"/>
                  <a:gd name="T52" fmla="*/ 6 w 20"/>
                  <a:gd name="T53" fmla="*/ 0 h 24"/>
                  <a:gd name="T54" fmla="*/ 10 w 20"/>
                  <a:gd name="T55" fmla="*/ 0 h 24"/>
                  <a:gd name="T56" fmla="*/ 17 w 20"/>
                  <a:gd name="T57" fmla="*/ 2 h 24"/>
                  <a:gd name="T58" fmla="*/ 20 w 20"/>
                  <a:gd name="T5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4">
                    <a:moveTo>
                      <a:pt x="12" y="12"/>
                    </a:moveTo>
                    <a:cubicBezTo>
                      <a:pt x="9" y="12"/>
                      <a:pt x="7" y="12"/>
                      <a:pt x="6" y="13"/>
                    </a:cubicBezTo>
                    <a:cubicBezTo>
                      <a:pt x="4" y="14"/>
                      <a:pt x="4" y="15"/>
                      <a:pt x="4" y="17"/>
                    </a:cubicBezTo>
                    <a:cubicBezTo>
                      <a:pt x="4" y="18"/>
                      <a:pt x="4" y="19"/>
                      <a:pt x="5" y="20"/>
                    </a:cubicBezTo>
                    <a:cubicBezTo>
                      <a:pt x="6" y="21"/>
                      <a:pt x="7" y="21"/>
                      <a:pt x="9" y="21"/>
                    </a:cubicBezTo>
                    <a:cubicBezTo>
                      <a:pt x="11" y="21"/>
                      <a:pt x="13" y="20"/>
                      <a:pt x="14" y="19"/>
                    </a:cubicBezTo>
                    <a:cubicBezTo>
                      <a:pt x="15" y="17"/>
                      <a:pt x="16" y="15"/>
                      <a:pt x="16" y="13"/>
                    </a:cubicBezTo>
                    <a:lnTo>
                      <a:pt x="16" y="12"/>
                    </a:lnTo>
                    <a:lnTo>
                      <a:pt x="12" y="12"/>
                    </a:lnTo>
                    <a:close/>
                    <a:moveTo>
                      <a:pt x="20" y="10"/>
                    </a:moveTo>
                    <a:lnTo>
                      <a:pt x="20" y="24"/>
                    </a:lnTo>
                    <a:lnTo>
                      <a:pt x="16" y="24"/>
                    </a:lnTo>
                    <a:lnTo>
                      <a:pt x="16" y="20"/>
                    </a:lnTo>
                    <a:cubicBezTo>
                      <a:pt x="15" y="22"/>
                      <a:pt x="14" y="23"/>
                      <a:pt x="13" y="23"/>
                    </a:cubicBezTo>
                    <a:cubicBezTo>
                      <a:pt x="11" y="24"/>
                      <a:pt x="10" y="24"/>
                      <a:pt x="8" y="24"/>
                    </a:cubicBezTo>
                    <a:cubicBezTo>
                      <a:pt x="5" y="24"/>
                      <a:pt x="3" y="24"/>
                      <a:pt x="2" y="22"/>
                    </a:cubicBezTo>
                    <a:cubicBezTo>
                      <a:pt x="1" y="21"/>
                      <a:pt x="0" y="19"/>
                      <a:pt x="0" y="17"/>
                    </a:cubicBezTo>
                    <a:cubicBezTo>
                      <a:pt x="0" y="14"/>
                      <a:pt x="1" y="12"/>
                      <a:pt x="3" y="11"/>
                    </a:cubicBezTo>
                    <a:cubicBezTo>
                      <a:pt x="4" y="10"/>
                      <a:pt x="7" y="9"/>
                      <a:pt x="10" y="9"/>
                    </a:cubicBezTo>
                    <a:lnTo>
                      <a:pt x="16" y="9"/>
                    </a:lnTo>
                    <a:lnTo>
                      <a:pt x="16" y="9"/>
                    </a:lnTo>
                    <a:cubicBezTo>
                      <a:pt x="16" y="7"/>
                      <a:pt x="15" y="6"/>
                      <a:pt x="14" y="5"/>
                    </a:cubicBezTo>
                    <a:cubicBezTo>
                      <a:pt x="13" y="4"/>
                      <a:pt x="11" y="3"/>
                      <a:pt x="9" y="3"/>
                    </a:cubicBezTo>
                    <a:cubicBezTo>
                      <a:pt x="8" y="3"/>
                      <a:pt x="7" y="3"/>
                      <a:pt x="5" y="4"/>
                    </a:cubicBezTo>
                    <a:cubicBezTo>
                      <a:pt x="4" y="4"/>
                      <a:pt x="3" y="4"/>
                      <a:pt x="2" y="5"/>
                    </a:cubicBezTo>
                    <a:lnTo>
                      <a:pt x="2" y="1"/>
                    </a:lnTo>
                    <a:cubicBezTo>
                      <a:pt x="3" y="1"/>
                      <a:pt x="4" y="1"/>
                      <a:pt x="6" y="0"/>
                    </a:cubicBezTo>
                    <a:cubicBezTo>
                      <a:pt x="7" y="0"/>
                      <a:pt x="8" y="0"/>
                      <a:pt x="10" y="0"/>
                    </a:cubicBezTo>
                    <a:cubicBezTo>
                      <a:pt x="13" y="0"/>
                      <a:pt x="15" y="1"/>
                      <a:pt x="17" y="2"/>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grpSp>
      </p:grpSp>
      <p:grpSp>
        <p:nvGrpSpPr>
          <p:cNvPr id="419" name="Group 418">
            <a:extLst>
              <a:ext uri="{FF2B5EF4-FFF2-40B4-BE49-F238E27FC236}">
                <a16:creationId xmlns:a16="http://schemas.microsoft.com/office/drawing/2014/main" id="{2366B945-5BF0-4B7C-B98C-079C7B8BDB50}"/>
              </a:ext>
            </a:extLst>
          </p:cNvPr>
          <p:cNvGrpSpPr/>
          <p:nvPr/>
        </p:nvGrpSpPr>
        <p:grpSpPr>
          <a:xfrm>
            <a:off x="-6811" y="1534012"/>
            <a:ext cx="1448132" cy="787921"/>
            <a:chOff x="3663489" y="1534012"/>
            <a:chExt cx="1448132" cy="787921"/>
          </a:xfrm>
          <a:solidFill>
            <a:schemeClr val="bg1"/>
          </a:solidFill>
        </p:grpSpPr>
        <p:sp>
          <p:nvSpPr>
            <p:cNvPr id="420" name="Freeform 26">
              <a:extLst>
                <a:ext uri="{FF2B5EF4-FFF2-40B4-BE49-F238E27FC236}">
                  <a16:creationId xmlns:a16="http://schemas.microsoft.com/office/drawing/2014/main" id="{5E26B9EA-E4A3-4490-8A35-921969F126E2}"/>
                </a:ext>
              </a:extLst>
            </p:cNvPr>
            <p:cNvSpPr>
              <a:spLocks/>
            </p:cNvSpPr>
            <p:nvPr/>
          </p:nvSpPr>
          <p:spPr bwMode="auto">
            <a:xfrm>
              <a:off x="3663489" y="1693649"/>
              <a:ext cx="1086669" cy="457245"/>
            </a:xfrm>
            <a:custGeom>
              <a:avLst/>
              <a:gdLst>
                <a:gd name="T0" fmla="*/ 1180 w 1985"/>
                <a:gd name="T1" fmla="*/ 793 h 835"/>
                <a:gd name="T2" fmla="*/ 1205 w 1985"/>
                <a:gd name="T3" fmla="*/ 766 h 835"/>
                <a:gd name="T4" fmla="*/ 1232 w 1985"/>
                <a:gd name="T5" fmla="*/ 741 h 835"/>
                <a:gd name="T6" fmla="*/ 1257 w 1985"/>
                <a:gd name="T7" fmla="*/ 715 h 835"/>
                <a:gd name="T8" fmla="*/ 1283 w 1985"/>
                <a:gd name="T9" fmla="*/ 690 h 835"/>
                <a:gd name="T10" fmla="*/ 1308 w 1985"/>
                <a:gd name="T11" fmla="*/ 663 h 835"/>
                <a:gd name="T12" fmla="*/ 1335 w 1985"/>
                <a:gd name="T13" fmla="*/ 638 h 835"/>
                <a:gd name="T14" fmla="*/ 1360 w 1985"/>
                <a:gd name="T15" fmla="*/ 611 h 835"/>
                <a:gd name="T16" fmla="*/ 1387 w 1985"/>
                <a:gd name="T17" fmla="*/ 586 h 835"/>
                <a:gd name="T18" fmla="*/ 1412 w 1985"/>
                <a:gd name="T19" fmla="*/ 560 h 835"/>
                <a:gd name="T20" fmla="*/ 1438 w 1985"/>
                <a:gd name="T21" fmla="*/ 535 h 835"/>
                <a:gd name="T22" fmla="*/ 1463 w 1985"/>
                <a:gd name="T23" fmla="*/ 508 h 835"/>
                <a:gd name="T24" fmla="*/ 1490 w 1985"/>
                <a:gd name="T25" fmla="*/ 483 h 835"/>
                <a:gd name="T26" fmla="*/ 1515 w 1985"/>
                <a:gd name="T27" fmla="*/ 456 h 835"/>
                <a:gd name="T28" fmla="*/ 1542 w 1985"/>
                <a:gd name="T29" fmla="*/ 431 h 835"/>
                <a:gd name="T30" fmla="*/ 1567 w 1985"/>
                <a:gd name="T31" fmla="*/ 405 h 835"/>
                <a:gd name="T32" fmla="*/ 1593 w 1985"/>
                <a:gd name="T33" fmla="*/ 380 h 835"/>
                <a:gd name="T34" fmla="*/ 1618 w 1985"/>
                <a:gd name="T35" fmla="*/ 353 h 835"/>
                <a:gd name="T36" fmla="*/ 1645 w 1985"/>
                <a:gd name="T37" fmla="*/ 328 h 835"/>
                <a:gd name="T38" fmla="*/ 1670 w 1985"/>
                <a:gd name="T39" fmla="*/ 301 h 835"/>
                <a:gd name="T40" fmla="*/ 1697 w 1985"/>
                <a:gd name="T41" fmla="*/ 276 h 835"/>
                <a:gd name="T42" fmla="*/ 1722 w 1985"/>
                <a:gd name="T43" fmla="*/ 250 h 835"/>
                <a:gd name="T44" fmla="*/ 1748 w 1985"/>
                <a:gd name="T45" fmla="*/ 225 h 835"/>
                <a:gd name="T46" fmla="*/ 1773 w 1985"/>
                <a:gd name="T47" fmla="*/ 198 h 835"/>
                <a:gd name="T48" fmla="*/ 1800 w 1985"/>
                <a:gd name="T49" fmla="*/ 173 h 835"/>
                <a:gd name="T50" fmla="*/ 1825 w 1985"/>
                <a:gd name="T51" fmla="*/ 146 h 835"/>
                <a:gd name="T52" fmla="*/ 1852 w 1985"/>
                <a:gd name="T53" fmla="*/ 121 h 835"/>
                <a:gd name="T54" fmla="*/ 1877 w 1985"/>
                <a:gd name="T55" fmla="*/ 95 h 835"/>
                <a:gd name="T56" fmla="*/ 1903 w 1985"/>
                <a:gd name="T57" fmla="*/ 70 h 835"/>
                <a:gd name="T58" fmla="*/ 1928 w 1985"/>
                <a:gd name="T59" fmla="*/ 43 h 835"/>
                <a:gd name="T60" fmla="*/ 1955 w 1985"/>
                <a:gd name="T61" fmla="*/ 18 h 835"/>
                <a:gd name="T62" fmla="*/ 1980 w 1985"/>
                <a:gd name="T63" fmla="*/ 8 h 835"/>
                <a:gd name="T64" fmla="*/ 1963 w 1985"/>
                <a:gd name="T65" fmla="*/ 35 h 835"/>
                <a:gd name="T66" fmla="*/ 1938 w 1985"/>
                <a:gd name="T67" fmla="*/ 61 h 835"/>
                <a:gd name="T68" fmla="*/ 1912 w 1985"/>
                <a:gd name="T69" fmla="*/ 86 h 835"/>
                <a:gd name="T70" fmla="*/ 1887 w 1985"/>
                <a:gd name="T71" fmla="*/ 113 h 835"/>
                <a:gd name="T72" fmla="*/ 1860 w 1985"/>
                <a:gd name="T73" fmla="*/ 138 h 835"/>
                <a:gd name="T74" fmla="*/ 1835 w 1985"/>
                <a:gd name="T75" fmla="*/ 165 h 835"/>
                <a:gd name="T76" fmla="*/ 1808 w 1985"/>
                <a:gd name="T77" fmla="*/ 190 h 835"/>
                <a:gd name="T78" fmla="*/ 1783 w 1985"/>
                <a:gd name="T79" fmla="*/ 216 h 835"/>
                <a:gd name="T80" fmla="*/ 1757 w 1985"/>
                <a:gd name="T81" fmla="*/ 241 h 835"/>
                <a:gd name="T82" fmla="*/ 1732 w 1985"/>
                <a:gd name="T83" fmla="*/ 268 h 835"/>
                <a:gd name="T84" fmla="*/ 1705 w 1985"/>
                <a:gd name="T85" fmla="*/ 293 h 835"/>
                <a:gd name="T86" fmla="*/ 1680 w 1985"/>
                <a:gd name="T87" fmla="*/ 320 h 835"/>
                <a:gd name="T88" fmla="*/ 1653 w 1985"/>
                <a:gd name="T89" fmla="*/ 345 h 835"/>
                <a:gd name="T90" fmla="*/ 1628 w 1985"/>
                <a:gd name="T91" fmla="*/ 371 h 835"/>
                <a:gd name="T92" fmla="*/ 1602 w 1985"/>
                <a:gd name="T93" fmla="*/ 396 h 835"/>
                <a:gd name="T94" fmla="*/ 1577 w 1985"/>
                <a:gd name="T95" fmla="*/ 423 h 835"/>
                <a:gd name="T96" fmla="*/ 1550 w 1985"/>
                <a:gd name="T97" fmla="*/ 448 h 835"/>
                <a:gd name="T98" fmla="*/ 1525 w 1985"/>
                <a:gd name="T99" fmla="*/ 475 h 835"/>
                <a:gd name="T100" fmla="*/ 1498 w 1985"/>
                <a:gd name="T101" fmla="*/ 500 h 835"/>
                <a:gd name="T102" fmla="*/ 1473 w 1985"/>
                <a:gd name="T103" fmla="*/ 526 h 835"/>
                <a:gd name="T104" fmla="*/ 1447 w 1985"/>
                <a:gd name="T105" fmla="*/ 551 h 835"/>
                <a:gd name="T106" fmla="*/ 1422 w 1985"/>
                <a:gd name="T107" fmla="*/ 578 h 835"/>
                <a:gd name="T108" fmla="*/ 1395 w 1985"/>
                <a:gd name="T109" fmla="*/ 603 h 835"/>
                <a:gd name="T110" fmla="*/ 1370 w 1985"/>
                <a:gd name="T111" fmla="*/ 630 h 835"/>
                <a:gd name="T112" fmla="*/ 1343 w 1985"/>
                <a:gd name="T113" fmla="*/ 655 h 835"/>
                <a:gd name="T114" fmla="*/ 1318 w 1985"/>
                <a:gd name="T115" fmla="*/ 681 h 835"/>
                <a:gd name="T116" fmla="*/ 1292 w 1985"/>
                <a:gd name="T117" fmla="*/ 706 h 835"/>
                <a:gd name="T118" fmla="*/ 1267 w 1985"/>
                <a:gd name="T119" fmla="*/ 733 h 835"/>
                <a:gd name="T120" fmla="*/ 1240 w 1985"/>
                <a:gd name="T121" fmla="*/ 758 h 835"/>
                <a:gd name="T122" fmla="*/ 1215 w 1985"/>
                <a:gd name="T123" fmla="*/ 785 h 835"/>
                <a:gd name="T124" fmla="*/ 1188 w 1985"/>
                <a:gd name="T125" fmla="*/ 81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85" h="835">
                  <a:moveTo>
                    <a:pt x="0" y="835"/>
                  </a:moveTo>
                  <a:lnTo>
                    <a:pt x="0" y="816"/>
                  </a:lnTo>
                  <a:lnTo>
                    <a:pt x="1157" y="816"/>
                  </a:lnTo>
                  <a:lnTo>
                    <a:pt x="1157" y="815"/>
                  </a:lnTo>
                  <a:lnTo>
                    <a:pt x="1158" y="815"/>
                  </a:lnTo>
                  <a:lnTo>
                    <a:pt x="1158" y="813"/>
                  </a:lnTo>
                  <a:lnTo>
                    <a:pt x="1160" y="813"/>
                  </a:lnTo>
                  <a:lnTo>
                    <a:pt x="1160" y="811"/>
                  </a:lnTo>
                  <a:lnTo>
                    <a:pt x="1162" y="811"/>
                  </a:lnTo>
                  <a:lnTo>
                    <a:pt x="1162" y="810"/>
                  </a:lnTo>
                  <a:lnTo>
                    <a:pt x="1163" y="810"/>
                  </a:lnTo>
                  <a:lnTo>
                    <a:pt x="1163" y="808"/>
                  </a:lnTo>
                  <a:lnTo>
                    <a:pt x="1165" y="808"/>
                  </a:lnTo>
                  <a:lnTo>
                    <a:pt x="1165" y="806"/>
                  </a:lnTo>
                  <a:lnTo>
                    <a:pt x="1167" y="806"/>
                  </a:lnTo>
                  <a:lnTo>
                    <a:pt x="1167" y="805"/>
                  </a:lnTo>
                  <a:lnTo>
                    <a:pt x="1168" y="805"/>
                  </a:lnTo>
                  <a:lnTo>
                    <a:pt x="1168" y="803"/>
                  </a:lnTo>
                  <a:lnTo>
                    <a:pt x="1170" y="803"/>
                  </a:lnTo>
                  <a:lnTo>
                    <a:pt x="1170" y="801"/>
                  </a:lnTo>
                  <a:lnTo>
                    <a:pt x="1172" y="801"/>
                  </a:lnTo>
                  <a:lnTo>
                    <a:pt x="1172" y="800"/>
                  </a:lnTo>
                  <a:lnTo>
                    <a:pt x="1173" y="800"/>
                  </a:lnTo>
                  <a:lnTo>
                    <a:pt x="1173" y="798"/>
                  </a:lnTo>
                  <a:lnTo>
                    <a:pt x="1175" y="798"/>
                  </a:lnTo>
                  <a:lnTo>
                    <a:pt x="1175" y="796"/>
                  </a:lnTo>
                  <a:lnTo>
                    <a:pt x="1177" y="796"/>
                  </a:lnTo>
                  <a:lnTo>
                    <a:pt x="1177" y="795"/>
                  </a:lnTo>
                  <a:lnTo>
                    <a:pt x="1178" y="795"/>
                  </a:lnTo>
                  <a:lnTo>
                    <a:pt x="1178" y="793"/>
                  </a:lnTo>
                  <a:lnTo>
                    <a:pt x="1180" y="793"/>
                  </a:lnTo>
                  <a:lnTo>
                    <a:pt x="1180" y="791"/>
                  </a:lnTo>
                  <a:lnTo>
                    <a:pt x="1182" y="791"/>
                  </a:lnTo>
                  <a:lnTo>
                    <a:pt x="1182" y="790"/>
                  </a:lnTo>
                  <a:lnTo>
                    <a:pt x="1183" y="790"/>
                  </a:lnTo>
                  <a:lnTo>
                    <a:pt x="1183" y="788"/>
                  </a:lnTo>
                  <a:lnTo>
                    <a:pt x="1185" y="788"/>
                  </a:lnTo>
                  <a:lnTo>
                    <a:pt x="1185" y="786"/>
                  </a:lnTo>
                  <a:lnTo>
                    <a:pt x="1187" y="786"/>
                  </a:lnTo>
                  <a:lnTo>
                    <a:pt x="1187" y="785"/>
                  </a:lnTo>
                  <a:lnTo>
                    <a:pt x="1188" y="785"/>
                  </a:lnTo>
                  <a:lnTo>
                    <a:pt x="1188" y="783"/>
                  </a:lnTo>
                  <a:lnTo>
                    <a:pt x="1190" y="783"/>
                  </a:lnTo>
                  <a:lnTo>
                    <a:pt x="1190" y="781"/>
                  </a:lnTo>
                  <a:lnTo>
                    <a:pt x="1192" y="781"/>
                  </a:lnTo>
                  <a:lnTo>
                    <a:pt x="1192" y="780"/>
                  </a:lnTo>
                  <a:lnTo>
                    <a:pt x="1193" y="780"/>
                  </a:lnTo>
                  <a:lnTo>
                    <a:pt x="1193" y="778"/>
                  </a:lnTo>
                  <a:lnTo>
                    <a:pt x="1195" y="778"/>
                  </a:lnTo>
                  <a:lnTo>
                    <a:pt x="1195" y="776"/>
                  </a:lnTo>
                  <a:lnTo>
                    <a:pt x="1197" y="776"/>
                  </a:lnTo>
                  <a:lnTo>
                    <a:pt x="1197" y="775"/>
                  </a:lnTo>
                  <a:lnTo>
                    <a:pt x="1198" y="775"/>
                  </a:lnTo>
                  <a:lnTo>
                    <a:pt x="1198" y="773"/>
                  </a:lnTo>
                  <a:lnTo>
                    <a:pt x="1200" y="773"/>
                  </a:lnTo>
                  <a:lnTo>
                    <a:pt x="1200" y="771"/>
                  </a:lnTo>
                  <a:lnTo>
                    <a:pt x="1202" y="771"/>
                  </a:lnTo>
                  <a:lnTo>
                    <a:pt x="1202" y="770"/>
                  </a:lnTo>
                  <a:lnTo>
                    <a:pt x="1203" y="770"/>
                  </a:lnTo>
                  <a:lnTo>
                    <a:pt x="1203" y="768"/>
                  </a:lnTo>
                  <a:lnTo>
                    <a:pt x="1205" y="768"/>
                  </a:lnTo>
                  <a:lnTo>
                    <a:pt x="1205" y="766"/>
                  </a:lnTo>
                  <a:lnTo>
                    <a:pt x="1207" y="766"/>
                  </a:lnTo>
                  <a:lnTo>
                    <a:pt x="1207" y="765"/>
                  </a:lnTo>
                  <a:lnTo>
                    <a:pt x="1208" y="765"/>
                  </a:lnTo>
                  <a:lnTo>
                    <a:pt x="1208" y="763"/>
                  </a:lnTo>
                  <a:lnTo>
                    <a:pt x="1210" y="763"/>
                  </a:lnTo>
                  <a:lnTo>
                    <a:pt x="1210" y="761"/>
                  </a:lnTo>
                  <a:lnTo>
                    <a:pt x="1212" y="761"/>
                  </a:lnTo>
                  <a:lnTo>
                    <a:pt x="1212" y="760"/>
                  </a:lnTo>
                  <a:lnTo>
                    <a:pt x="1213" y="760"/>
                  </a:lnTo>
                  <a:lnTo>
                    <a:pt x="1213" y="758"/>
                  </a:lnTo>
                  <a:lnTo>
                    <a:pt x="1215" y="758"/>
                  </a:lnTo>
                  <a:lnTo>
                    <a:pt x="1215" y="756"/>
                  </a:lnTo>
                  <a:lnTo>
                    <a:pt x="1217" y="756"/>
                  </a:lnTo>
                  <a:lnTo>
                    <a:pt x="1217" y="755"/>
                  </a:lnTo>
                  <a:lnTo>
                    <a:pt x="1218" y="755"/>
                  </a:lnTo>
                  <a:lnTo>
                    <a:pt x="1218" y="753"/>
                  </a:lnTo>
                  <a:lnTo>
                    <a:pt x="1220" y="753"/>
                  </a:lnTo>
                  <a:lnTo>
                    <a:pt x="1220" y="751"/>
                  </a:lnTo>
                  <a:lnTo>
                    <a:pt x="1222" y="751"/>
                  </a:lnTo>
                  <a:lnTo>
                    <a:pt x="1222" y="750"/>
                  </a:lnTo>
                  <a:lnTo>
                    <a:pt x="1223" y="750"/>
                  </a:lnTo>
                  <a:lnTo>
                    <a:pt x="1223" y="748"/>
                  </a:lnTo>
                  <a:lnTo>
                    <a:pt x="1225" y="748"/>
                  </a:lnTo>
                  <a:lnTo>
                    <a:pt x="1225" y="746"/>
                  </a:lnTo>
                  <a:lnTo>
                    <a:pt x="1227" y="746"/>
                  </a:lnTo>
                  <a:lnTo>
                    <a:pt x="1227" y="745"/>
                  </a:lnTo>
                  <a:lnTo>
                    <a:pt x="1228" y="745"/>
                  </a:lnTo>
                  <a:lnTo>
                    <a:pt x="1228" y="743"/>
                  </a:lnTo>
                  <a:lnTo>
                    <a:pt x="1230" y="743"/>
                  </a:lnTo>
                  <a:lnTo>
                    <a:pt x="1230" y="741"/>
                  </a:lnTo>
                  <a:lnTo>
                    <a:pt x="1232" y="741"/>
                  </a:lnTo>
                  <a:lnTo>
                    <a:pt x="1232" y="740"/>
                  </a:lnTo>
                  <a:lnTo>
                    <a:pt x="1233" y="740"/>
                  </a:lnTo>
                  <a:lnTo>
                    <a:pt x="1233" y="738"/>
                  </a:lnTo>
                  <a:lnTo>
                    <a:pt x="1235" y="738"/>
                  </a:lnTo>
                  <a:lnTo>
                    <a:pt x="1235" y="736"/>
                  </a:lnTo>
                  <a:lnTo>
                    <a:pt x="1237" y="736"/>
                  </a:lnTo>
                  <a:lnTo>
                    <a:pt x="1237" y="735"/>
                  </a:lnTo>
                  <a:lnTo>
                    <a:pt x="1238" y="735"/>
                  </a:lnTo>
                  <a:lnTo>
                    <a:pt x="1238" y="733"/>
                  </a:lnTo>
                  <a:lnTo>
                    <a:pt x="1240" y="733"/>
                  </a:lnTo>
                  <a:lnTo>
                    <a:pt x="1240" y="731"/>
                  </a:lnTo>
                  <a:lnTo>
                    <a:pt x="1242" y="731"/>
                  </a:lnTo>
                  <a:lnTo>
                    <a:pt x="1242" y="730"/>
                  </a:lnTo>
                  <a:lnTo>
                    <a:pt x="1243" y="730"/>
                  </a:lnTo>
                  <a:lnTo>
                    <a:pt x="1243" y="728"/>
                  </a:lnTo>
                  <a:lnTo>
                    <a:pt x="1245" y="728"/>
                  </a:lnTo>
                  <a:lnTo>
                    <a:pt x="1245" y="726"/>
                  </a:lnTo>
                  <a:lnTo>
                    <a:pt x="1247" y="726"/>
                  </a:lnTo>
                  <a:lnTo>
                    <a:pt x="1247" y="725"/>
                  </a:lnTo>
                  <a:lnTo>
                    <a:pt x="1248" y="725"/>
                  </a:lnTo>
                  <a:lnTo>
                    <a:pt x="1248" y="723"/>
                  </a:lnTo>
                  <a:lnTo>
                    <a:pt x="1250" y="723"/>
                  </a:lnTo>
                  <a:lnTo>
                    <a:pt x="1250" y="721"/>
                  </a:lnTo>
                  <a:lnTo>
                    <a:pt x="1252" y="721"/>
                  </a:lnTo>
                  <a:lnTo>
                    <a:pt x="1252" y="720"/>
                  </a:lnTo>
                  <a:lnTo>
                    <a:pt x="1253" y="720"/>
                  </a:lnTo>
                  <a:lnTo>
                    <a:pt x="1253" y="718"/>
                  </a:lnTo>
                  <a:lnTo>
                    <a:pt x="1255" y="718"/>
                  </a:lnTo>
                  <a:lnTo>
                    <a:pt x="1255" y="716"/>
                  </a:lnTo>
                  <a:lnTo>
                    <a:pt x="1257" y="716"/>
                  </a:lnTo>
                  <a:lnTo>
                    <a:pt x="1257" y="715"/>
                  </a:lnTo>
                  <a:lnTo>
                    <a:pt x="1258" y="715"/>
                  </a:lnTo>
                  <a:lnTo>
                    <a:pt x="1258" y="713"/>
                  </a:lnTo>
                  <a:lnTo>
                    <a:pt x="1260" y="713"/>
                  </a:lnTo>
                  <a:lnTo>
                    <a:pt x="1260" y="711"/>
                  </a:lnTo>
                  <a:lnTo>
                    <a:pt x="1262" y="711"/>
                  </a:lnTo>
                  <a:lnTo>
                    <a:pt x="1262" y="710"/>
                  </a:lnTo>
                  <a:lnTo>
                    <a:pt x="1263" y="710"/>
                  </a:lnTo>
                  <a:lnTo>
                    <a:pt x="1263" y="708"/>
                  </a:lnTo>
                  <a:lnTo>
                    <a:pt x="1265" y="708"/>
                  </a:lnTo>
                  <a:lnTo>
                    <a:pt x="1265" y="706"/>
                  </a:lnTo>
                  <a:lnTo>
                    <a:pt x="1267" y="706"/>
                  </a:lnTo>
                  <a:lnTo>
                    <a:pt x="1267" y="705"/>
                  </a:lnTo>
                  <a:lnTo>
                    <a:pt x="1268" y="705"/>
                  </a:lnTo>
                  <a:lnTo>
                    <a:pt x="1268" y="703"/>
                  </a:lnTo>
                  <a:lnTo>
                    <a:pt x="1270" y="703"/>
                  </a:lnTo>
                  <a:lnTo>
                    <a:pt x="1270" y="701"/>
                  </a:lnTo>
                  <a:lnTo>
                    <a:pt x="1272" y="701"/>
                  </a:lnTo>
                  <a:lnTo>
                    <a:pt x="1272" y="700"/>
                  </a:lnTo>
                  <a:lnTo>
                    <a:pt x="1273" y="700"/>
                  </a:lnTo>
                  <a:lnTo>
                    <a:pt x="1273" y="698"/>
                  </a:lnTo>
                  <a:lnTo>
                    <a:pt x="1275" y="698"/>
                  </a:lnTo>
                  <a:lnTo>
                    <a:pt x="1275" y="696"/>
                  </a:lnTo>
                  <a:lnTo>
                    <a:pt x="1277" y="696"/>
                  </a:lnTo>
                  <a:lnTo>
                    <a:pt x="1277" y="695"/>
                  </a:lnTo>
                  <a:lnTo>
                    <a:pt x="1278" y="695"/>
                  </a:lnTo>
                  <a:lnTo>
                    <a:pt x="1278" y="693"/>
                  </a:lnTo>
                  <a:lnTo>
                    <a:pt x="1280" y="693"/>
                  </a:lnTo>
                  <a:lnTo>
                    <a:pt x="1280" y="691"/>
                  </a:lnTo>
                  <a:lnTo>
                    <a:pt x="1282" y="691"/>
                  </a:lnTo>
                  <a:lnTo>
                    <a:pt x="1282" y="690"/>
                  </a:lnTo>
                  <a:lnTo>
                    <a:pt x="1283" y="690"/>
                  </a:lnTo>
                  <a:lnTo>
                    <a:pt x="1283" y="688"/>
                  </a:lnTo>
                  <a:lnTo>
                    <a:pt x="1285" y="688"/>
                  </a:lnTo>
                  <a:lnTo>
                    <a:pt x="1285" y="686"/>
                  </a:lnTo>
                  <a:lnTo>
                    <a:pt x="1287" y="686"/>
                  </a:lnTo>
                  <a:lnTo>
                    <a:pt x="1287" y="685"/>
                  </a:lnTo>
                  <a:lnTo>
                    <a:pt x="1288" y="685"/>
                  </a:lnTo>
                  <a:lnTo>
                    <a:pt x="1288" y="683"/>
                  </a:lnTo>
                  <a:lnTo>
                    <a:pt x="1290" y="683"/>
                  </a:lnTo>
                  <a:lnTo>
                    <a:pt x="1290" y="681"/>
                  </a:lnTo>
                  <a:lnTo>
                    <a:pt x="1292" y="681"/>
                  </a:lnTo>
                  <a:lnTo>
                    <a:pt x="1292" y="680"/>
                  </a:lnTo>
                  <a:lnTo>
                    <a:pt x="1293" y="680"/>
                  </a:lnTo>
                  <a:lnTo>
                    <a:pt x="1293" y="678"/>
                  </a:lnTo>
                  <a:lnTo>
                    <a:pt x="1295" y="678"/>
                  </a:lnTo>
                  <a:lnTo>
                    <a:pt x="1295" y="676"/>
                  </a:lnTo>
                  <a:lnTo>
                    <a:pt x="1297" y="676"/>
                  </a:lnTo>
                  <a:lnTo>
                    <a:pt x="1297" y="675"/>
                  </a:lnTo>
                  <a:lnTo>
                    <a:pt x="1298" y="675"/>
                  </a:lnTo>
                  <a:lnTo>
                    <a:pt x="1298" y="673"/>
                  </a:lnTo>
                  <a:lnTo>
                    <a:pt x="1300" y="673"/>
                  </a:lnTo>
                  <a:lnTo>
                    <a:pt x="1300" y="671"/>
                  </a:lnTo>
                  <a:lnTo>
                    <a:pt x="1302" y="671"/>
                  </a:lnTo>
                  <a:lnTo>
                    <a:pt x="1302" y="670"/>
                  </a:lnTo>
                  <a:lnTo>
                    <a:pt x="1303" y="670"/>
                  </a:lnTo>
                  <a:lnTo>
                    <a:pt x="1303" y="668"/>
                  </a:lnTo>
                  <a:lnTo>
                    <a:pt x="1305" y="668"/>
                  </a:lnTo>
                  <a:lnTo>
                    <a:pt x="1305" y="666"/>
                  </a:lnTo>
                  <a:lnTo>
                    <a:pt x="1307" y="666"/>
                  </a:lnTo>
                  <a:lnTo>
                    <a:pt x="1307" y="665"/>
                  </a:lnTo>
                  <a:lnTo>
                    <a:pt x="1308" y="665"/>
                  </a:lnTo>
                  <a:lnTo>
                    <a:pt x="1308" y="663"/>
                  </a:lnTo>
                  <a:lnTo>
                    <a:pt x="1310" y="663"/>
                  </a:lnTo>
                  <a:lnTo>
                    <a:pt x="1310" y="661"/>
                  </a:lnTo>
                  <a:lnTo>
                    <a:pt x="1312" y="661"/>
                  </a:lnTo>
                  <a:lnTo>
                    <a:pt x="1312" y="660"/>
                  </a:lnTo>
                  <a:lnTo>
                    <a:pt x="1313" y="660"/>
                  </a:lnTo>
                  <a:lnTo>
                    <a:pt x="1313" y="658"/>
                  </a:lnTo>
                  <a:lnTo>
                    <a:pt x="1315" y="658"/>
                  </a:lnTo>
                  <a:lnTo>
                    <a:pt x="1315" y="656"/>
                  </a:lnTo>
                  <a:lnTo>
                    <a:pt x="1317" y="656"/>
                  </a:lnTo>
                  <a:lnTo>
                    <a:pt x="1317" y="655"/>
                  </a:lnTo>
                  <a:lnTo>
                    <a:pt x="1318" y="655"/>
                  </a:lnTo>
                  <a:lnTo>
                    <a:pt x="1318" y="653"/>
                  </a:lnTo>
                  <a:lnTo>
                    <a:pt x="1320" y="653"/>
                  </a:lnTo>
                  <a:lnTo>
                    <a:pt x="1320" y="651"/>
                  </a:lnTo>
                  <a:lnTo>
                    <a:pt x="1322" y="651"/>
                  </a:lnTo>
                  <a:lnTo>
                    <a:pt x="1322" y="650"/>
                  </a:lnTo>
                  <a:lnTo>
                    <a:pt x="1323" y="650"/>
                  </a:lnTo>
                  <a:lnTo>
                    <a:pt x="1323" y="648"/>
                  </a:lnTo>
                  <a:lnTo>
                    <a:pt x="1325" y="648"/>
                  </a:lnTo>
                  <a:lnTo>
                    <a:pt x="1325" y="646"/>
                  </a:lnTo>
                  <a:lnTo>
                    <a:pt x="1327" y="646"/>
                  </a:lnTo>
                  <a:lnTo>
                    <a:pt x="1327" y="645"/>
                  </a:lnTo>
                  <a:lnTo>
                    <a:pt x="1328" y="645"/>
                  </a:lnTo>
                  <a:lnTo>
                    <a:pt x="1328" y="643"/>
                  </a:lnTo>
                  <a:lnTo>
                    <a:pt x="1330" y="643"/>
                  </a:lnTo>
                  <a:lnTo>
                    <a:pt x="1330" y="641"/>
                  </a:lnTo>
                  <a:lnTo>
                    <a:pt x="1332" y="641"/>
                  </a:lnTo>
                  <a:lnTo>
                    <a:pt x="1332" y="640"/>
                  </a:lnTo>
                  <a:lnTo>
                    <a:pt x="1333" y="640"/>
                  </a:lnTo>
                  <a:lnTo>
                    <a:pt x="1333" y="638"/>
                  </a:lnTo>
                  <a:lnTo>
                    <a:pt x="1335" y="638"/>
                  </a:lnTo>
                  <a:lnTo>
                    <a:pt x="1335" y="636"/>
                  </a:lnTo>
                  <a:lnTo>
                    <a:pt x="1337" y="636"/>
                  </a:lnTo>
                  <a:lnTo>
                    <a:pt x="1337" y="635"/>
                  </a:lnTo>
                  <a:lnTo>
                    <a:pt x="1338" y="635"/>
                  </a:lnTo>
                  <a:lnTo>
                    <a:pt x="1338" y="633"/>
                  </a:lnTo>
                  <a:lnTo>
                    <a:pt x="1340" y="633"/>
                  </a:lnTo>
                  <a:lnTo>
                    <a:pt x="1340" y="631"/>
                  </a:lnTo>
                  <a:lnTo>
                    <a:pt x="1342" y="631"/>
                  </a:lnTo>
                  <a:lnTo>
                    <a:pt x="1342" y="630"/>
                  </a:lnTo>
                  <a:lnTo>
                    <a:pt x="1343" y="630"/>
                  </a:lnTo>
                  <a:lnTo>
                    <a:pt x="1343" y="628"/>
                  </a:lnTo>
                  <a:lnTo>
                    <a:pt x="1345" y="628"/>
                  </a:lnTo>
                  <a:lnTo>
                    <a:pt x="1345" y="626"/>
                  </a:lnTo>
                  <a:lnTo>
                    <a:pt x="1347" y="626"/>
                  </a:lnTo>
                  <a:lnTo>
                    <a:pt x="1347" y="625"/>
                  </a:lnTo>
                  <a:lnTo>
                    <a:pt x="1348" y="625"/>
                  </a:lnTo>
                  <a:lnTo>
                    <a:pt x="1348" y="623"/>
                  </a:lnTo>
                  <a:lnTo>
                    <a:pt x="1350" y="623"/>
                  </a:lnTo>
                  <a:lnTo>
                    <a:pt x="1350" y="621"/>
                  </a:lnTo>
                  <a:lnTo>
                    <a:pt x="1352" y="621"/>
                  </a:lnTo>
                  <a:lnTo>
                    <a:pt x="1352" y="620"/>
                  </a:lnTo>
                  <a:lnTo>
                    <a:pt x="1353" y="620"/>
                  </a:lnTo>
                  <a:lnTo>
                    <a:pt x="1353" y="618"/>
                  </a:lnTo>
                  <a:lnTo>
                    <a:pt x="1355" y="618"/>
                  </a:lnTo>
                  <a:lnTo>
                    <a:pt x="1355" y="616"/>
                  </a:lnTo>
                  <a:lnTo>
                    <a:pt x="1357" y="616"/>
                  </a:lnTo>
                  <a:lnTo>
                    <a:pt x="1357" y="615"/>
                  </a:lnTo>
                  <a:lnTo>
                    <a:pt x="1358" y="615"/>
                  </a:lnTo>
                  <a:lnTo>
                    <a:pt x="1358" y="613"/>
                  </a:lnTo>
                  <a:lnTo>
                    <a:pt x="1360" y="613"/>
                  </a:lnTo>
                  <a:lnTo>
                    <a:pt x="1360" y="611"/>
                  </a:lnTo>
                  <a:lnTo>
                    <a:pt x="1362" y="611"/>
                  </a:lnTo>
                  <a:lnTo>
                    <a:pt x="1362" y="610"/>
                  </a:lnTo>
                  <a:lnTo>
                    <a:pt x="1363" y="610"/>
                  </a:lnTo>
                  <a:lnTo>
                    <a:pt x="1363" y="608"/>
                  </a:lnTo>
                  <a:lnTo>
                    <a:pt x="1365" y="608"/>
                  </a:lnTo>
                  <a:lnTo>
                    <a:pt x="1365" y="606"/>
                  </a:lnTo>
                  <a:lnTo>
                    <a:pt x="1367" y="606"/>
                  </a:lnTo>
                  <a:lnTo>
                    <a:pt x="1367" y="605"/>
                  </a:lnTo>
                  <a:lnTo>
                    <a:pt x="1368" y="605"/>
                  </a:lnTo>
                  <a:lnTo>
                    <a:pt x="1368" y="603"/>
                  </a:lnTo>
                  <a:lnTo>
                    <a:pt x="1370" y="603"/>
                  </a:lnTo>
                  <a:lnTo>
                    <a:pt x="1370" y="601"/>
                  </a:lnTo>
                  <a:lnTo>
                    <a:pt x="1372" y="601"/>
                  </a:lnTo>
                  <a:lnTo>
                    <a:pt x="1372" y="600"/>
                  </a:lnTo>
                  <a:lnTo>
                    <a:pt x="1373" y="600"/>
                  </a:lnTo>
                  <a:lnTo>
                    <a:pt x="1373" y="598"/>
                  </a:lnTo>
                  <a:lnTo>
                    <a:pt x="1375" y="598"/>
                  </a:lnTo>
                  <a:lnTo>
                    <a:pt x="1375" y="596"/>
                  </a:lnTo>
                  <a:lnTo>
                    <a:pt x="1377" y="596"/>
                  </a:lnTo>
                  <a:lnTo>
                    <a:pt x="1377" y="595"/>
                  </a:lnTo>
                  <a:lnTo>
                    <a:pt x="1378" y="595"/>
                  </a:lnTo>
                  <a:lnTo>
                    <a:pt x="1378" y="593"/>
                  </a:lnTo>
                  <a:lnTo>
                    <a:pt x="1380" y="593"/>
                  </a:lnTo>
                  <a:lnTo>
                    <a:pt x="1380" y="591"/>
                  </a:lnTo>
                  <a:lnTo>
                    <a:pt x="1382" y="591"/>
                  </a:lnTo>
                  <a:lnTo>
                    <a:pt x="1382" y="590"/>
                  </a:lnTo>
                  <a:lnTo>
                    <a:pt x="1383" y="590"/>
                  </a:lnTo>
                  <a:lnTo>
                    <a:pt x="1383" y="588"/>
                  </a:lnTo>
                  <a:lnTo>
                    <a:pt x="1385" y="588"/>
                  </a:lnTo>
                  <a:lnTo>
                    <a:pt x="1385" y="586"/>
                  </a:lnTo>
                  <a:lnTo>
                    <a:pt x="1387" y="586"/>
                  </a:lnTo>
                  <a:lnTo>
                    <a:pt x="1387" y="585"/>
                  </a:lnTo>
                  <a:lnTo>
                    <a:pt x="1388" y="585"/>
                  </a:lnTo>
                  <a:lnTo>
                    <a:pt x="1388" y="583"/>
                  </a:lnTo>
                  <a:lnTo>
                    <a:pt x="1390" y="583"/>
                  </a:lnTo>
                  <a:lnTo>
                    <a:pt x="1390" y="581"/>
                  </a:lnTo>
                  <a:lnTo>
                    <a:pt x="1392" y="581"/>
                  </a:lnTo>
                  <a:lnTo>
                    <a:pt x="1392" y="580"/>
                  </a:lnTo>
                  <a:lnTo>
                    <a:pt x="1393" y="580"/>
                  </a:lnTo>
                  <a:lnTo>
                    <a:pt x="1393" y="578"/>
                  </a:lnTo>
                  <a:lnTo>
                    <a:pt x="1395" y="578"/>
                  </a:lnTo>
                  <a:lnTo>
                    <a:pt x="1395" y="576"/>
                  </a:lnTo>
                  <a:lnTo>
                    <a:pt x="1397" y="576"/>
                  </a:lnTo>
                  <a:lnTo>
                    <a:pt x="1397" y="575"/>
                  </a:lnTo>
                  <a:lnTo>
                    <a:pt x="1398" y="575"/>
                  </a:lnTo>
                  <a:lnTo>
                    <a:pt x="1398" y="573"/>
                  </a:lnTo>
                  <a:lnTo>
                    <a:pt x="1400" y="573"/>
                  </a:lnTo>
                  <a:lnTo>
                    <a:pt x="1400" y="571"/>
                  </a:lnTo>
                  <a:lnTo>
                    <a:pt x="1402" y="571"/>
                  </a:lnTo>
                  <a:lnTo>
                    <a:pt x="1402" y="570"/>
                  </a:lnTo>
                  <a:lnTo>
                    <a:pt x="1403" y="570"/>
                  </a:lnTo>
                  <a:lnTo>
                    <a:pt x="1403" y="568"/>
                  </a:lnTo>
                  <a:lnTo>
                    <a:pt x="1405" y="568"/>
                  </a:lnTo>
                  <a:lnTo>
                    <a:pt x="1405" y="566"/>
                  </a:lnTo>
                  <a:lnTo>
                    <a:pt x="1407" y="566"/>
                  </a:lnTo>
                  <a:lnTo>
                    <a:pt x="1407" y="565"/>
                  </a:lnTo>
                  <a:lnTo>
                    <a:pt x="1408" y="565"/>
                  </a:lnTo>
                  <a:lnTo>
                    <a:pt x="1408" y="563"/>
                  </a:lnTo>
                  <a:lnTo>
                    <a:pt x="1410" y="563"/>
                  </a:lnTo>
                  <a:lnTo>
                    <a:pt x="1410" y="561"/>
                  </a:lnTo>
                  <a:lnTo>
                    <a:pt x="1412" y="561"/>
                  </a:lnTo>
                  <a:lnTo>
                    <a:pt x="1412" y="560"/>
                  </a:lnTo>
                  <a:lnTo>
                    <a:pt x="1413" y="560"/>
                  </a:lnTo>
                  <a:lnTo>
                    <a:pt x="1413" y="558"/>
                  </a:lnTo>
                  <a:lnTo>
                    <a:pt x="1415" y="558"/>
                  </a:lnTo>
                  <a:lnTo>
                    <a:pt x="1415" y="556"/>
                  </a:lnTo>
                  <a:lnTo>
                    <a:pt x="1417" y="556"/>
                  </a:lnTo>
                  <a:lnTo>
                    <a:pt x="1417" y="555"/>
                  </a:lnTo>
                  <a:lnTo>
                    <a:pt x="1418" y="555"/>
                  </a:lnTo>
                  <a:lnTo>
                    <a:pt x="1418" y="553"/>
                  </a:lnTo>
                  <a:lnTo>
                    <a:pt x="1420" y="553"/>
                  </a:lnTo>
                  <a:lnTo>
                    <a:pt x="1420" y="551"/>
                  </a:lnTo>
                  <a:lnTo>
                    <a:pt x="1422" y="551"/>
                  </a:lnTo>
                  <a:lnTo>
                    <a:pt x="1422" y="550"/>
                  </a:lnTo>
                  <a:lnTo>
                    <a:pt x="1423" y="550"/>
                  </a:lnTo>
                  <a:lnTo>
                    <a:pt x="1423" y="548"/>
                  </a:lnTo>
                  <a:lnTo>
                    <a:pt x="1425" y="548"/>
                  </a:lnTo>
                  <a:lnTo>
                    <a:pt x="1425" y="546"/>
                  </a:lnTo>
                  <a:lnTo>
                    <a:pt x="1427" y="546"/>
                  </a:lnTo>
                  <a:lnTo>
                    <a:pt x="1427" y="545"/>
                  </a:lnTo>
                  <a:lnTo>
                    <a:pt x="1428" y="545"/>
                  </a:lnTo>
                  <a:lnTo>
                    <a:pt x="1428" y="543"/>
                  </a:lnTo>
                  <a:lnTo>
                    <a:pt x="1430" y="543"/>
                  </a:lnTo>
                  <a:lnTo>
                    <a:pt x="1430" y="541"/>
                  </a:lnTo>
                  <a:lnTo>
                    <a:pt x="1432" y="541"/>
                  </a:lnTo>
                  <a:lnTo>
                    <a:pt x="1432" y="540"/>
                  </a:lnTo>
                  <a:lnTo>
                    <a:pt x="1433" y="540"/>
                  </a:lnTo>
                  <a:lnTo>
                    <a:pt x="1433" y="538"/>
                  </a:lnTo>
                  <a:lnTo>
                    <a:pt x="1435" y="538"/>
                  </a:lnTo>
                  <a:lnTo>
                    <a:pt x="1435" y="536"/>
                  </a:lnTo>
                  <a:lnTo>
                    <a:pt x="1437" y="536"/>
                  </a:lnTo>
                  <a:lnTo>
                    <a:pt x="1437" y="535"/>
                  </a:lnTo>
                  <a:lnTo>
                    <a:pt x="1438" y="535"/>
                  </a:lnTo>
                  <a:lnTo>
                    <a:pt x="1438" y="533"/>
                  </a:lnTo>
                  <a:lnTo>
                    <a:pt x="1440" y="533"/>
                  </a:lnTo>
                  <a:lnTo>
                    <a:pt x="1440" y="531"/>
                  </a:lnTo>
                  <a:lnTo>
                    <a:pt x="1442" y="531"/>
                  </a:lnTo>
                  <a:lnTo>
                    <a:pt x="1442" y="530"/>
                  </a:lnTo>
                  <a:lnTo>
                    <a:pt x="1443" y="530"/>
                  </a:lnTo>
                  <a:lnTo>
                    <a:pt x="1443" y="528"/>
                  </a:lnTo>
                  <a:lnTo>
                    <a:pt x="1445" y="528"/>
                  </a:lnTo>
                  <a:lnTo>
                    <a:pt x="1445" y="526"/>
                  </a:lnTo>
                  <a:lnTo>
                    <a:pt x="1447" y="526"/>
                  </a:lnTo>
                  <a:lnTo>
                    <a:pt x="1447" y="525"/>
                  </a:lnTo>
                  <a:lnTo>
                    <a:pt x="1448" y="525"/>
                  </a:lnTo>
                  <a:lnTo>
                    <a:pt x="1448" y="523"/>
                  </a:lnTo>
                  <a:lnTo>
                    <a:pt x="1450" y="523"/>
                  </a:lnTo>
                  <a:lnTo>
                    <a:pt x="1450" y="521"/>
                  </a:lnTo>
                  <a:lnTo>
                    <a:pt x="1452" y="521"/>
                  </a:lnTo>
                  <a:lnTo>
                    <a:pt x="1452" y="520"/>
                  </a:lnTo>
                  <a:lnTo>
                    <a:pt x="1453" y="520"/>
                  </a:lnTo>
                  <a:lnTo>
                    <a:pt x="1453" y="518"/>
                  </a:lnTo>
                  <a:lnTo>
                    <a:pt x="1455" y="518"/>
                  </a:lnTo>
                  <a:lnTo>
                    <a:pt x="1455" y="516"/>
                  </a:lnTo>
                  <a:lnTo>
                    <a:pt x="1457" y="516"/>
                  </a:lnTo>
                  <a:lnTo>
                    <a:pt x="1457" y="515"/>
                  </a:lnTo>
                  <a:lnTo>
                    <a:pt x="1458" y="515"/>
                  </a:lnTo>
                  <a:lnTo>
                    <a:pt x="1458" y="513"/>
                  </a:lnTo>
                  <a:lnTo>
                    <a:pt x="1460" y="513"/>
                  </a:lnTo>
                  <a:lnTo>
                    <a:pt x="1460" y="511"/>
                  </a:lnTo>
                  <a:lnTo>
                    <a:pt x="1462" y="511"/>
                  </a:lnTo>
                  <a:lnTo>
                    <a:pt x="1462" y="510"/>
                  </a:lnTo>
                  <a:lnTo>
                    <a:pt x="1463" y="510"/>
                  </a:lnTo>
                  <a:lnTo>
                    <a:pt x="1463" y="508"/>
                  </a:lnTo>
                  <a:lnTo>
                    <a:pt x="1465" y="508"/>
                  </a:lnTo>
                  <a:lnTo>
                    <a:pt x="1465" y="506"/>
                  </a:lnTo>
                  <a:lnTo>
                    <a:pt x="1467" y="506"/>
                  </a:lnTo>
                  <a:lnTo>
                    <a:pt x="1467" y="505"/>
                  </a:lnTo>
                  <a:lnTo>
                    <a:pt x="1468" y="505"/>
                  </a:lnTo>
                  <a:lnTo>
                    <a:pt x="1468" y="503"/>
                  </a:lnTo>
                  <a:lnTo>
                    <a:pt x="1470" y="503"/>
                  </a:lnTo>
                  <a:lnTo>
                    <a:pt x="1470" y="501"/>
                  </a:lnTo>
                  <a:lnTo>
                    <a:pt x="1472" y="501"/>
                  </a:lnTo>
                  <a:lnTo>
                    <a:pt x="1472" y="500"/>
                  </a:lnTo>
                  <a:lnTo>
                    <a:pt x="1473" y="500"/>
                  </a:lnTo>
                  <a:lnTo>
                    <a:pt x="1473" y="498"/>
                  </a:lnTo>
                  <a:lnTo>
                    <a:pt x="1475" y="498"/>
                  </a:lnTo>
                  <a:lnTo>
                    <a:pt x="1475" y="496"/>
                  </a:lnTo>
                  <a:lnTo>
                    <a:pt x="1477" y="496"/>
                  </a:lnTo>
                  <a:lnTo>
                    <a:pt x="1477" y="495"/>
                  </a:lnTo>
                  <a:lnTo>
                    <a:pt x="1478" y="495"/>
                  </a:lnTo>
                  <a:lnTo>
                    <a:pt x="1478" y="493"/>
                  </a:lnTo>
                  <a:lnTo>
                    <a:pt x="1480" y="493"/>
                  </a:lnTo>
                  <a:lnTo>
                    <a:pt x="1480" y="491"/>
                  </a:lnTo>
                  <a:lnTo>
                    <a:pt x="1482" y="491"/>
                  </a:lnTo>
                  <a:lnTo>
                    <a:pt x="1482" y="490"/>
                  </a:lnTo>
                  <a:lnTo>
                    <a:pt x="1483" y="490"/>
                  </a:lnTo>
                  <a:lnTo>
                    <a:pt x="1483" y="488"/>
                  </a:lnTo>
                  <a:lnTo>
                    <a:pt x="1485" y="488"/>
                  </a:lnTo>
                  <a:lnTo>
                    <a:pt x="1485" y="486"/>
                  </a:lnTo>
                  <a:lnTo>
                    <a:pt x="1487" y="486"/>
                  </a:lnTo>
                  <a:lnTo>
                    <a:pt x="1487" y="485"/>
                  </a:lnTo>
                  <a:lnTo>
                    <a:pt x="1488" y="485"/>
                  </a:lnTo>
                  <a:lnTo>
                    <a:pt x="1488" y="483"/>
                  </a:lnTo>
                  <a:lnTo>
                    <a:pt x="1490" y="483"/>
                  </a:lnTo>
                  <a:lnTo>
                    <a:pt x="1490" y="481"/>
                  </a:lnTo>
                  <a:lnTo>
                    <a:pt x="1492" y="481"/>
                  </a:lnTo>
                  <a:lnTo>
                    <a:pt x="1492" y="480"/>
                  </a:lnTo>
                  <a:lnTo>
                    <a:pt x="1493" y="480"/>
                  </a:lnTo>
                  <a:lnTo>
                    <a:pt x="1493" y="478"/>
                  </a:lnTo>
                  <a:lnTo>
                    <a:pt x="1495" y="478"/>
                  </a:lnTo>
                  <a:lnTo>
                    <a:pt x="1495" y="476"/>
                  </a:lnTo>
                  <a:lnTo>
                    <a:pt x="1497" y="476"/>
                  </a:lnTo>
                  <a:lnTo>
                    <a:pt x="1497" y="475"/>
                  </a:lnTo>
                  <a:lnTo>
                    <a:pt x="1498" y="475"/>
                  </a:lnTo>
                  <a:lnTo>
                    <a:pt x="1498" y="473"/>
                  </a:lnTo>
                  <a:lnTo>
                    <a:pt x="1500" y="473"/>
                  </a:lnTo>
                  <a:lnTo>
                    <a:pt x="1500" y="471"/>
                  </a:lnTo>
                  <a:lnTo>
                    <a:pt x="1502" y="471"/>
                  </a:lnTo>
                  <a:lnTo>
                    <a:pt x="1502" y="470"/>
                  </a:lnTo>
                  <a:lnTo>
                    <a:pt x="1503" y="470"/>
                  </a:lnTo>
                  <a:lnTo>
                    <a:pt x="1503" y="468"/>
                  </a:lnTo>
                  <a:lnTo>
                    <a:pt x="1505" y="468"/>
                  </a:lnTo>
                  <a:lnTo>
                    <a:pt x="1505" y="466"/>
                  </a:lnTo>
                  <a:lnTo>
                    <a:pt x="1507" y="466"/>
                  </a:lnTo>
                  <a:lnTo>
                    <a:pt x="1507" y="465"/>
                  </a:lnTo>
                  <a:lnTo>
                    <a:pt x="1508" y="465"/>
                  </a:lnTo>
                  <a:lnTo>
                    <a:pt x="1508" y="463"/>
                  </a:lnTo>
                  <a:lnTo>
                    <a:pt x="1510" y="463"/>
                  </a:lnTo>
                  <a:lnTo>
                    <a:pt x="1510" y="461"/>
                  </a:lnTo>
                  <a:lnTo>
                    <a:pt x="1512" y="461"/>
                  </a:lnTo>
                  <a:lnTo>
                    <a:pt x="1512" y="460"/>
                  </a:lnTo>
                  <a:lnTo>
                    <a:pt x="1513" y="460"/>
                  </a:lnTo>
                  <a:lnTo>
                    <a:pt x="1513" y="458"/>
                  </a:lnTo>
                  <a:lnTo>
                    <a:pt x="1515" y="458"/>
                  </a:lnTo>
                  <a:lnTo>
                    <a:pt x="1515" y="456"/>
                  </a:lnTo>
                  <a:lnTo>
                    <a:pt x="1517" y="456"/>
                  </a:lnTo>
                  <a:lnTo>
                    <a:pt x="1517" y="455"/>
                  </a:lnTo>
                  <a:lnTo>
                    <a:pt x="1518" y="455"/>
                  </a:lnTo>
                  <a:lnTo>
                    <a:pt x="1518" y="453"/>
                  </a:lnTo>
                  <a:lnTo>
                    <a:pt x="1520" y="453"/>
                  </a:lnTo>
                  <a:lnTo>
                    <a:pt x="1520" y="451"/>
                  </a:lnTo>
                  <a:lnTo>
                    <a:pt x="1522" y="451"/>
                  </a:lnTo>
                  <a:lnTo>
                    <a:pt x="1522" y="450"/>
                  </a:lnTo>
                  <a:lnTo>
                    <a:pt x="1523" y="450"/>
                  </a:lnTo>
                  <a:lnTo>
                    <a:pt x="1523" y="448"/>
                  </a:lnTo>
                  <a:lnTo>
                    <a:pt x="1525" y="448"/>
                  </a:lnTo>
                  <a:lnTo>
                    <a:pt x="1525" y="446"/>
                  </a:lnTo>
                  <a:lnTo>
                    <a:pt x="1527" y="446"/>
                  </a:lnTo>
                  <a:lnTo>
                    <a:pt x="1527" y="445"/>
                  </a:lnTo>
                  <a:lnTo>
                    <a:pt x="1528" y="445"/>
                  </a:lnTo>
                  <a:lnTo>
                    <a:pt x="1528" y="443"/>
                  </a:lnTo>
                  <a:lnTo>
                    <a:pt x="1530" y="443"/>
                  </a:lnTo>
                  <a:lnTo>
                    <a:pt x="1530" y="441"/>
                  </a:lnTo>
                  <a:lnTo>
                    <a:pt x="1532" y="441"/>
                  </a:lnTo>
                  <a:lnTo>
                    <a:pt x="1532" y="440"/>
                  </a:lnTo>
                  <a:lnTo>
                    <a:pt x="1533" y="440"/>
                  </a:lnTo>
                  <a:lnTo>
                    <a:pt x="1533" y="438"/>
                  </a:lnTo>
                  <a:lnTo>
                    <a:pt x="1535" y="438"/>
                  </a:lnTo>
                  <a:lnTo>
                    <a:pt x="1535" y="436"/>
                  </a:lnTo>
                  <a:lnTo>
                    <a:pt x="1537" y="436"/>
                  </a:lnTo>
                  <a:lnTo>
                    <a:pt x="1537" y="435"/>
                  </a:lnTo>
                  <a:lnTo>
                    <a:pt x="1538" y="435"/>
                  </a:lnTo>
                  <a:lnTo>
                    <a:pt x="1538" y="433"/>
                  </a:lnTo>
                  <a:lnTo>
                    <a:pt x="1540" y="433"/>
                  </a:lnTo>
                  <a:lnTo>
                    <a:pt x="1540" y="431"/>
                  </a:lnTo>
                  <a:lnTo>
                    <a:pt x="1542" y="431"/>
                  </a:lnTo>
                  <a:lnTo>
                    <a:pt x="1542" y="430"/>
                  </a:lnTo>
                  <a:lnTo>
                    <a:pt x="1543" y="430"/>
                  </a:lnTo>
                  <a:lnTo>
                    <a:pt x="1543" y="428"/>
                  </a:lnTo>
                  <a:lnTo>
                    <a:pt x="1545" y="428"/>
                  </a:lnTo>
                  <a:lnTo>
                    <a:pt x="1545" y="426"/>
                  </a:lnTo>
                  <a:lnTo>
                    <a:pt x="1547" y="426"/>
                  </a:lnTo>
                  <a:lnTo>
                    <a:pt x="1547" y="425"/>
                  </a:lnTo>
                  <a:lnTo>
                    <a:pt x="1548" y="425"/>
                  </a:lnTo>
                  <a:lnTo>
                    <a:pt x="1548" y="423"/>
                  </a:lnTo>
                  <a:lnTo>
                    <a:pt x="1550" y="423"/>
                  </a:lnTo>
                  <a:lnTo>
                    <a:pt x="1550" y="421"/>
                  </a:lnTo>
                  <a:lnTo>
                    <a:pt x="1552" y="421"/>
                  </a:lnTo>
                  <a:lnTo>
                    <a:pt x="1552" y="420"/>
                  </a:lnTo>
                  <a:lnTo>
                    <a:pt x="1553" y="420"/>
                  </a:lnTo>
                  <a:lnTo>
                    <a:pt x="1553" y="418"/>
                  </a:lnTo>
                  <a:lnTo>
                    <a:pt x="1555" y="418"/>
                  </a:lnTo>
                  <a:lnTo>
                    <a:pt x="1555" y="416"/>
                  </a:lnTo>
                  <a:lnTo>
                    <a:pt x="1557" y="416"/>
                  </a:lnTo>
                  <a:lnTo>
                    <a:pt x="1557" y="415"/>
                  </a:lnTo>
                  <a:lnTo>
                    <a:pt x="1558" y="415"/>
                  </a:lnTo>
                  <a:lnTo>
                    <a:pt x="1558" y="413"/>
                  </a:lnTo>
                  <a:lnTo>
                    <a:pt x="1560" y="413"/>
                  </a:lnTo>
                  <a:lnTo>
                    <a:pt x="1560" y="411"/>
                  </a:lnTo>
                  <a:lnTo>
                    <a:pt x="1562" y="411"/>
                  </a:lnTo>
                  <a:lnTo>
                    <a:pt x="1562" y="410"/>
                  </a:lnTo>
                  <a:lnTo>
                    <a:pt x="1563" y="410"/>
                  </a:lnTo>
                  <a:lnTo>
                    <a:pt x="1563" y="408"/>
                  </a:lnTo>
                  <a:lnTo>
                    <a:pt x="1565" y="408"/>
                  </a:lnTo>
                  <a:lnTo>
                    <a:pt x="1565" y="406"/>
                  </a:lnTo>
                  <a:lnTo>
                    <a:pt x="1567" y="406"/>
                  </a:lnTo>
                  <a:lnTo>
                    <a:pt x="1567" y="405"/>
                  </a:lnTo>
                  <a:lnTo>
                    <a:pt x="1568" y="405"/>
                  </a:lnTo>
                  <a:lnTo>
                    <a:pt x="1568" y="403"/>
                  </a:lnTo>
                  <a:lnTo>
                    <a:pt x="1570" y="403"/>
                  </a:lnTo>
                  <a:lnTo>
                    <a:pt x="1570" y="401"/>
                  </a:lnTo>
                  <a:lnTo>
                    <a:pt x="1572" y="401"/>
                  </a:lnTo>
                  <a:lnTo>
                    <a:pt x="1572" y="400"/>
                  </a:lnTo>
                  <a:lnTo>
                    <a:pt x="1573" y="400"/>
                  </a:lnTo>
                  <a:lnTo>
                    <a:pt x="1573" y="398"/>
                  </a:lnTo>
                  <a:lnTo>
                    <a:pt x="1575" y="398"/>
                  </a:lnTo>
                  <a:lnTo>
                    <a:pt x="1575" y="396"/>
                  </a:lnTo>
                  <a:lnTo>
                    <a:pt x="1577" y="396"/>
                  </a:lnTo>
                  <a:lnTo>
                    <a:pt x="1577" y="395"/>
                  </a:lnTo>
                  <a:lnTo>
                    <a:pt x="1578" y="395"/>
                  </a:lnTo>
                  <a:lnTo>
                    <a:pt x="1578" y="393"/>
                  </a:lnTo>
                  <a:lnTo>
                    <a:pt x="1580" y="393"/>
                  </a:lnTo>
                  <a:lnTo>
                    <a:pt x="1580" y="391"/>
                  </a:lnTo>
                  <a:lnTo>
                    <a:pt x="1582" y="391"/>
                  </a:lnTo>
                  <a:lnTo>
                    <a:pt x="1582" y="390"/>
                  </a:lnTo>
                  <a:lnTo>
                    <a:pt x="1583" y="390"/>
                  </a:lnTo>
                  <a:lnTo>
                    <a:pt x="1583" y="388"/>
                  </a:lnTo>
                  <a:lnTo>
                    <a:pt x="1585" y="388"/>
                  </a:lnTo>
                  <a:lnTo>
                    <a:pt x="1585" y="386"/>
                  </a:lnTo>
                  <a:lnTo>
                    <a:pt x="1587" y="386"/>
                  </a:lnTo>
                  <a:lnTo>
                    <a:pt x="1587" y="385"/>
                  </a:lnTo>
                  <a:lnTo>
                    <a:pt x="1588" y="385"/>
                  </a:lnTo>
                  <a:lnTo>
                    <a:pt x="1588" y="383"/>
                  </a:lnTo>
                  <a:lnTo>
                    <a:pt x="1590" y="383"/>
                  </a:lnTo>
                  <a:lnTo>
                    <a:pt x="1590" y="381"/>
                  </a:lnTo>
                  <a:lnTo>
                    <a:pt x="1592" y="381"/>
                  </a:lnTo>
                  <a:lnTo>
                    <a:pt x="1592" y="380"/>
                  </a:lnTo>
                  <a:lnTo>
                    <a:pt x="1593" y="380"/>
                  </a:lnTo>
                  <a:lnTo>
                    <a:pt x="1593" y="378"/>
                  </a:lnTo>
                  <a:lnTo>
                    <a:pt x="1595" y="378"/>
                  </a:lnTo>
                  <a:lnTo>
                    <a:pt x="1595" y="376"/>
                  </a:lnTo>
                  <a:lnTo>
                    <a:pt x="1597" y="376"/>
                  </a:lnTo>
                  <a:lnTo>
                    <a:pt x="1597" y="375"/>
                  </a:lnTo>
                  <a:lnTo>
                    <a:pt x="1598" y="375"/>
                  </a:lnTo>
                  <a:lnTo>
                    <a:pt x="1598" y="373"/>
                  </a:lnTo>
                  <a:lnTo>
                    <a:pt x="1600" y="373"/>
                  </a:lnTo>
                  <a:lnTo>
                    <a:pt x="1600" y="371"/>
                  </a:lnTo>
                  <a:lnTo>
                    <a:pt x="1602" y="371"/>
                  </a:lnTo>
                  <a:lnTo>
                    <a:pt x="1602" y="370"/>
                  </a:lnTo>
                  <a:lnTo>
                    <a:pt x="1603" y="370"/>
                  </a:lnTo>
                  <a:lnTo>
                    <a:pt x="1603" y="368"/>
                  </a:lnTo>
                  <a:lnTo>
                    <a:pt x="1605" y="368"/>
                  </a:lnTo>
                  <a:lnTo>
                    <a:pt x="1605" y="366"/>
                  </a:lnTo>
                  <a:lnTo>
                    <a:pt x="1607" y="366"/>
                  </a:lnTo>
                  <a:lnTo>
                    <a:pt x="1607" y="365"/>
                  </a:lnTo>
                  <a:lnTo>
                    <a:pt x="1608" y="365"/>
                  </a:lnTo>
                  <a:lnTo>
                    <a:pt x="1608" y="363"/>
                  </a:lnTo>
                  <a:lnTo>
                    <a:pt x="1610" y="363"/>
                  </a:lnTo>
                  <a:lnTo>
                    <a:pt x="1610" y="361"/>
                  </a:lnTo>
                  <a:lnTo>
                    <a:pt x="1612" y="361"/>
                  </a:lnTo>
                  <a:lnTo>
                    <a:pt x="1612" y="360"/>
                  </a:lnTo>
                  <a:lnTo>
                    <a:pt x="1613" y="360"/>
                  </a:lnTo>
                  <a:lnTo>
                    <a:pt x="1613" y="358"/>
                  </a:lnTo>
                  <a:lnTo>
                    <a:pt x="1615" y="358"/>
                  </a:lnTo>
                  <a:lnTo>
                    <a:pt x="1615" y="356"/>
                  </a:lnTo>
                  <a:lnTo>
                    <a:pt x="1617" y="356"/>
                  </a:lnTo>
                  <a:lnTo>
                    <a:pt x="1617" y="355"/>
                  </a:lnTo>
                  <a:lnTo>
                    <a:pt x="1618" y="355"/>
                  </a:lnTo>
                  <a:lnTo>
                    <a:pt x="1618" y="353"/>
                  </a:lnTo>
                  <a:lnTo>
                    <a:pt x="1620" y="353"/>
                  </a:lnTo>
                  <a:lnTo>
                    <a:pt x="1620" y="351"/>
                  </a:lnTo>
                  <a:lnTo>
                    <a:pt x="1622" y="351"/>
                  </a:lnTo>
                  <a:lnTo>
                    <a:pt x="1622" y="350"/>
                  </a:lnTo>
                  <a:lnTo>
                    <a:pt x="1623" y="350"/>
                  </a:lnTo>
                  <a:lnTo>
                    <a:pt x="1623" y="348"/>
                  </a:lnTo>
                  <a:lnTo>
                    <a:pt x="1625" y="348"/>
                  </a:lnTo>
                  <a:lnTo>
                    <a:pt x="1625" y="346"/>
                  </a:lnTo>
                  <a:lnTo>
                    <a:pt x="1627" y="346"/>
                  </a:lnTo>
                  <a:lnTo>
                    <a:pt x="1627" y="345"/>
                  </a:lnTo>
                  <a:lnTo>
                    <a:pt x="1628" y="345"/>
                  </a:lnTo>
                  <a:lnTo>
                    <a:pt x="1628" y="343"/>
                  </a:lnTo>
                  <a:lnTo>
                    <a:pt x="1630" y="343"/>
                  </a:lnTo>
                  <a:lnTo>
                    <a:pt x="1630" y="341"/>
                  </a:lnTo>
                  <a:lnTo>
                    <a:pt x="1632" y="341"/>
                  </a:lnTo>
                  <a:lnTo>
                    <a:pt x="1632" y="340"/>
                  </a:lnTo>
                  <a:lnTo>
                    <a:pt x="1633" y="340"/>
                  </a:lnTo>
                  <a:lnTo>
                    <a:pt x="1633" y="338"/>
                  </a:lnTo>
                  <a:lnTo>
                    <a:pt x="1635" y="338"/>
                  </a:lnTo>
                  <a:lnTo>
                    <a:pt x="1635" y="336"/>
                  </a:lnTo>
                  <a:lnTo>
                    <a:pt x="1637" y="336"/>
                  </a:lnTo>
                  <a:lnTo>
                    <a:pt x="1637" y="335"/>
                  </a:lnTo>
                  <a:lnTo>
                    <a:pt x="1638" y="335"/>
                  </a:lnTo>
                  <a:lnTo>
                    <a:pt x="1638" y="333"/>
                  </a:lnTo>
                  <a:lnTo>
                    <a:pt x="1640" y="333"/>
                  </a:lnTo>
                  <a:lnTo>
                    <a:pt x="1640" y="331"/>
                  </a:lnTo>
                  <a:lnTo>
                    <a:pt x="1642" y="331"/>
                  </a:lnTo>
                  <a:lnTo>
                    <a:pt x="1642" y="330"/>
                  </a:lnTo>
                  <a:lnTo>
                    <a:pt x="1643" y="330"/>
                  </a:lnTo>
                  <a:lnTo>
                    <a:pt x="1643" y="328"/>
                  </a:lnTo>
                  <a:lnTo>
                    <a:pt x="1645" y="328"/>
                  </a:lnTo>
                  <a:lnTo>
                    <a:pt x="1645" y="326"/>
                  </a:lnTo>
                  <a:lnTo>
                    <a:pt x="1647" y="326"/>
                  </a:lnTo>
                  <a:lnTo>
                    <a:pt x="1647" y="325"/>
                  </a:lnTo>
                  <a:lnTo>
                    <a:pt x="1648" y="325"/>
                  </a:lnTo>
                  <a:lnTo>
                    <a:pt x="1648" y="323"/>
                  </a:lnTo>
                  <a:lnTo>
                    <a:pt x="1650" y="323"/>
                  </a:lnTo>
                  <a:lnTo>
                    <a:pt x="1650" y="321"/>
                  </a:lnTo>
                  <a:lnTo>
                    <a:pt x="1652" y="321"/>
                  </a:lnTo>
                  <a:lnTo>
                    <a:pt x="1652" y="320"/>
                  </a:lnTo>
                  <a:lnTo>
                    <a:pt x="1653" y="320"/>
                  </a:lnTo>
                  <a:lnTo>
                    <a:pt x="1653" y="318"/>
                  </a:lnTo>
                  <a:lnTo>
                    <a:pt x="1655" y="318"/>
                  </a:lnTo>
                  <a:lnTo>
                    <a:pt x="1655" y="316"/>
                  </a:lnTo>
                  <a:lnTo>
                    <a:pt x="1657" y="316"/>
                  </a:lnTo>
                  <a:lnTo>
                    <a:pt x="1657" y="315"/>
                  </a:lnTo>
                  <a:lnTo>
                    <a:pt x="1658" y="315"/>
                  </a:lnTo>
                  <a:lnTo>
                    <a:pt x="1658" y="313"/>
                  </a:lnTo>
                  <a:lnTo>
                    <a:pt x="1660" y="313"/>
                  </a:lnTo>
                  <a:lnTo>
                    <a:pt x="1660" y="311"/>
                  </a:lnTo>
                  <a:lnTo>
                    <a:pt x="1662" y="311"/>
                  </a:lnTo>
                  <a:lnTo>
                    <a:pt x="1662" y="310"/>
                  </a:lnTo>
                  <a:lnTo>
                    <a:pt x="1663" y="310"/>
                  </a:lnTo>
                  <a:lnTo>
                    <a:pt x="1663" y="308"/>
                  </a:lnTo>
                  <a:lnTo>
                    <a:pt x="1665" y="308"/>
                  </a:lnTo>
                  <a:lnTo>
                    <a:pt x="1665" y="306"/>
                  </a:lnTo>
                  <a:lnTo>
                    <a:pt x="1667" y="306"/>
                  </a:lnTo>
                  <a:lnTo>
                    <a:pt x="1667" y="305"/>
                  </a:lnTo>
                  <a:lnTo>
                    <a:pt x="1668" y="305"/>
                  </a:lnTo>
                  <a:lnTo>
                    <a:pt x="1668" y="303"/>
                  </a:lnTo>
                  <a:lnTo>
                    <a:pt x="1670" y="303"/>
                  </a:lnTo>
                  <a:lnTo>
                    <a:pt x="1670" y="301"/>
                  </a:lnTo>
                  <a:lnTo>
                    <a:pt x="1672" y="301"/>
                  </a:lnTo>
                  <a:lnTo>
                    <a:pt x="1672" y="300"/>
                  </a:lnTo>
                  <a:lnTo>
                    <a:pt x="1673" y="300"/>
                  </a:lnTo>
                  <a:lnTo>
                    <a:pt x="1673" y="298"/>
                  </a:lnTo>
                  <a:lnTo>
                    <a:pt x="1675" y="298"/>
                  </a:lnTo>
                  <a:lnTo>
                    <a:pt x="1675" y="296"/>
                  </a:lnTo>
                  <a:lnTo>
                    <a:pt x="1677" y="296"/>
                  </a:lnTo>
                  <a:lnTo>
                    <a:pt x="1677" y="295"/>
                  </a:lnTo>
                  <a:lnTo>
                    <a:pt x="1678" y="295"/>
                  </a:lnTo>
                  <a:lnTo>
                    <a:pt x="1678" y="293"/>
                  </a:lnTo>
                  <a:lnTo>
                    <a:pt x="1680" y="293"/>
                  </a:lnTo>
                  <a:lnTo>
                    <a:pt x="1680" y="291"/>
                  </a:lnTo>
                  <a:lnTo>
                    <a:pt x="1682" y="291"/>
                  </a:lnTo>
                  <a:lnTo>
                    <a:pt x="1682" y="290"/>
                  </a:lnTo>
                  <a:lnTo>
                    <a:pt x="1683" y="290"/>
                  </a:lnTo>
                  <a:lnTo>
                    <a:pt x="1683" y="288"/>
                  </a:lnTo>
                  <a:lnTo>
                    <a:pt x="1685" y="288"/>
                  </a:lnTo>
                  <a:lnTo>
                    <a:pt x="1685" y="286"/>
                  </a:lnTo>
                  <a:lnTo>
                    <a:pt x="1687" y="286"/>
                  </a:lnTo>
                  <a:lnTo>
                    <a:pt x="1687" y="285"/>
                  </a:lnTo>
                  <a:lnTo>
                    <a:pt x="1688" y="285"/>
                  </a:lnTo>
                  <a:lnTo>
                    <a:pt x="1688" y="283"/>
                  </a:lnTo>
                  <a:lnTo>
                    <a:pt x="1690" y="283"/>
                  </a:lnTo>
                  <a:lnTo>
                    <a:pt x="1690" y="281"/>
                  </a:lnTo>
                  <a:lnTo>
                    <a:pt x="1692" y="281"/>
                  </a:lnTo>
                  <a:lnTo>
                    <a:pt x="1692" y="280"/>
                  </a:lnTo>
                  <a:lnTo>
                    <a:pt x="1693" y="280"/>
                  </a:lnTo>
                  <a:lnTo>
                    <a:pt x="1693" y="278"/>
                  </a:lnTo>
                  <a:lnTo>
                    <a:pt x="1695" y="278"/>
                  </a:lnTo>
                  <a:lnTo>
                    <a:pt x="1695" y="276"/>
                  </a:lnTo>
                  <a:lnTo>
                    <a:pt x="1697" y="276"/>
                  </a:lnTo>
                  <a:lnTo>
                    <a:pt x="1697" y="275"/>
                  </a:lnTo>
                  <a:lnTo>
                    <a:pt x="1698" y="275"/>
                  </a:lnTo>
                  <a:lnTo>
                    <a:pt x="1698" y="273"/>
                  </a:lnTo>
                  <a:lnTo>
                    <a:pt x="1700" y="273"/>
                  </a:lnTo>
                  <a:lnTo>
                    <a:pt x="1700" y="271"/>
                  </a:lnTo>
                  <a:lnTo>
                    <a:pt x="1702" y="271"/>
                  </a:lnTo>
                  <a:lnTo>
                    <a:pt x="1702" y="270"/>
                  </a:lnTo>
                  <a:lnTo>
                    <a:pt x="1703" y="270"/>
                  </a:lnTo>
                  <a:lnTo>
                    <a:pt x="1703" y="268"/>
                  </a:lnTo>
                  <a:lnTo>
                    <a:pt x="1705" y="268"/>
                  </a:lnTo>
                  <a:lnTo>
                    <a:pt x="1705" y="266"/>
                  </a:lnTo>
                  <a:lnTo>
                    <a:pt x="1707" y="266"/>
                  </a:lnTo>
                  <a:lnTo>
                    <a:pt x="1707" y="265"/>
                  </a:lnTo>
                  <a:lnTo>
                    <a:pt x="1708" y="265"/>
                  </a:lnTo>
                  <a:lnTo>
                    <a:pt x="1708" y="263"/>
                  </a:lnTo>
                  <a:lnTo>
                    <a:pt x="1710" y="263"/>
                  </a:lnTo>
                  <a:lnTo>
                    <a:pt x="1710" y="261"/>
                  </a:lnTo>
                  <a:lnTo>
                    <a:pt x="1712" y="261"/>
                  </a:lnTo>
                  <a:lnTo>
                    <a:pt x="1712" y="260"/>
                  </a:lnTo>
                  <a:lnTo>
                    <a:pt x="1713" y="260"/>
                  </a:lnTo>
                  <a:lnTo>
                    <a:pt x="1713" y="258"/>
                  </a:lnTo>
                  <a:lnTo>
                    <a:pt x="1715" y="258"/>
                  </a:lnTo>
                  <a:lnTo>
                    <a:pt x="1715" y="256"/>
                  </a:lnTo>
                  <a:lnTo>
                    <a:pt x="1717" y="256"/>
                  </a:lnTo>
                  <a:lnTo>
                    <a:pt x="1717" y="255"/>
                  </a:lnTo>
                  <a:lnTo>
                    <a:pt x="1718" y="255"/>
                  </a:lnTo>
                  <a:lnTo>
                    <a:pt x="1718" y="253"/>
                  </a:lnTo>
                  <a:lnTo>
                    <a:pt x="1720" y="253"/>
                  </a:lnTo>
                  <a:lnTo>
                    <a:pt x="1720" y="251"/>
                  </a:lnTo>
                  <a:lnTo>
                    <a:pt x="1722" y="251"/>
                  </a:lnTo>
                  <a:lnTo>
                    <a:pt x="1722" y="250"/>
                  </a:lnTo>
                  <a:lnTo>
                    <a:pt x="1723" y="250"/>
                  </a:lnTo>
                  <a:lnTo>
                    <a:pt x="1723" y="248"/>
                  </a:lnTo>
                  <a:lnTo>
                    <a:pt x="1725" y="248"/>
                  </a:lnTo>
                  <a:lnTo>
                    <a:pt x="1725" y="246"/>
                  </a:lnTo>
                  <a:lnTo>
                    <a:pt x="1727" y="246"/>
                  </a:lnTo>
                  <a:lnTo>
                    <a:pt x="1727" y="245"/>
                  </a:lnTo>
                  <a:lnTo>
                    <a:pt x="1728" y="245"/>
                  </a:lnTo>
                  <a:lnTo>
                    <a:pt x="1728" y="243"/>
                  </a:lnTo>
                  <a:lnTo>
                    <a:pt x="1730" y="243"/>
                  </a:lnTo>
                  <a:lnTo>
                    <a:pt x="1730" y="241"/>
                  </a:lnTo>
                  <a:lnTo>
                    <a:pt x="1732" y="241"/>
                  </a:lnTo>
                  <a:lnTo>
                    <a:pt x="1732" y="240"/>
                  </a:lnTo>
                  <a:lnTo>
                    <a:pt x="1733" y="240"/>
                  </a:lnTo>
                  <a:lnTo>
                    <a:pt x="1733" y="238"/>
                  </a:lnTo>
                  <a:lnTo>
                    <a:pt x="1735" y="238"/>
                  </a:lnTo>
                  <a:lnTo>
                    <a:pt x="1735" y="236"/>
                  </a:lnTo>
                  <a:lnTo>
                    <a:pt x="1737" y="236"/>
                  </a:lnTo>
                  <a:lnTo>
                    <a:pt x="1737" y="235"/>
                  </a:lnTo>
                  <a:lnTo>
                    <a:pt x="1738" y="235"/>
                  </a:lnTo>
                  <a:lnTo>
                    <a:pt x="1738" y="233"/>
                  </a:lnTo>
                  <a:lnTo>
                    <a:pt x="1740" y="233"/>
                  </a:lnTo>
                  <a:lnTo>
                    <a:pt x="1740" y="231"/>
                  </a:lnTo>
                  <a:lnTo>
                    <a:pt x="1742" y="231"/>
                  </a:lnTo>
                  <a:lnTo>
                    <a:pt x="1742" y="230"/>
                  </a:lnTo>
                  <a:lnTo>
                    <a:pt x="1743" y="230"/>
                  </a:lnTo>
                  <a:lnTo>
                    <a:pt x="1743" y="228"/>
                  </a:lnTo>
                  <a:lnTo>
                    <a:pt x="1745" y="228"/>
                  </a:lnTo>
                  <a:lnTo>
                    <a:pt x="1745" y="226"/>
                  </a:lnTo>
                  <a:lnTo>
                    <a:pt x="1747" y="226"/>
                  </a:lnTo>
                  <a:lnTo>
                    <a:pt x="1747" y="225"/>
                  </a:lnTo>
                  <a:lnTo>
                    <a:pt x="1748" y="225"/>
                  </a:lnTo>
                  <a:lnTo>
                    <a:pt x="1748" y="223"/>
                  </a:lnTo>
                  <a:lnTo>
                    <a:pt x="1750" y="223"/>
                  </a:lnTo>
                  <a:lnTo>
                    <a:pt x="1750" y="221"/>
                  </a:lnTo>
                  <a:lnTo>
                    <a:pt x="1752" y="221"/>
                  </a:lnTo>
                  <a:lnTo>
                    <a:pt x="1752" y="220"/>
                  </a:lnTo>
                  <a:lnTo>
                    <a:pt x="1753" y="220"/>
                  </a:lnTo>
                  <a:lnTo>
                    <a:pt x="1753" y="218"/>
                  </a:lnTo>
                  <a:lnTo>
                    <a:pt x="1755" y="218"/>
                  </a:lnTo>
                  <a:lnTo>
                    <a:pt x="1755" y="216"/>
                  </a:lnTo>
                  <a:lnTo>
                    <a:pt x="1757" y="216"/>
                  </a:lnTo>
                  <a:lnTo>
                    <a:pt x="1757" y="215"/>
                  </a:lnTo>
                  <a:lnTo>
                    <a:pt x="1758" y="215"/>
                  </a:lnTo>
                  <a:lnTo>
                    <a:pt x="1758" y="213"/>
                  </a:lnTo>
                  <a:lnTo>
                    <a:pt x="1760" y="213"/>
                  </a:lnTo>
                  <a:lnTo>
                    <a:pt x="1760" y="211"/>
                  </a:lnTo>
                  <a:lnTo>
                    <a:pt x="1762" y="211"/>
                  </a:lnTo>
                  <a:lnTo>
                    <a:pt x="1762" y="210"/>
                  </a:lnTo>
                  <a:lnTo>
                    <a:pt x="1763" y="210"/>
                  </a:lnTo>
                  <a:lnTo>
                    <a:pt x="1763" y="208"/>
                  </a:lnTo>
                  <a:lnTo>
                    <a:pt x="1765" y="208"/>
                  </a:lnTo>
                  <a:lnTo>
                    <a:pt x="1765" y="206"/>
                  </a:lnTo>
                  <a:lnTo>
                    <a:pt x="1767" y="206"/>
                  </a:lnTo>
                  <a:lnTo>
                    <a:pt x="1767" y="205"/>
                  </a:lnTo>
                  <a:lnTo>
                    <a:pt x="1768" y="205"/>
                  </a:lnTo>
                  <a:lnTo>
                    <a:pt x="1768" y="203"/>
                  </a:lnTo>
                  <a:lnTo>
                    <a:pt x="1770" y="203"/>
                  </a:lnTo>
                  <a:lnTo>
                    <a:pt x="1770" y="201"/>
                  </a:lnTo>
                  <a:lnTo>
                    <a:pt x="1772" y="201"/>
                  </a:lnTo>
                  <a:lnTo>
                    <a:pt x="1772" y="200"/>
                  </a:lnTo>
                  <a:lnTo>
                    <a:pt x="1773" y="200"/>
                  </a:lnTo>
                  <a:lnTo>
                    <a:pt x="1773" y="198"/>
                  </a:lnTo>
                  <a:lnTo>
                    <a:pt x="1775" y="198"/>
                  </a:lnTo>
                  <a:lnTo>
                    <a:pt x="1775" y="196"/>
                  </a:lnTo>
                  <a:lnTo>
                    <a:pt x="1777" y="196"/>
                  </a:lnTo>
                  <a:lnTo>
                    <a:pt x="1777" y="195"/>
                  </a:lnTo>
                  <a:lnTo>
                    <a:pt x="1778" y="195"/>
                  </a:lnTo>
                  <a:lnTo>
                    <a:pt x="1778" y="193"/>
                  </a:lnTo>
                  <a:lnTo>
                    <a:pt x="1780" y="193"/>
                  </a:lnTo>
                  <a:lnTo>
                    <a:pt x="1780" y="191"/>
                  </a:lnTo>
                  <a:lnTo>
                    <a:pt x="1782" y="191"/>
                  </a:lnTo>
                  <a:lnTo>
                    <a:pt x="1782" y="190"/>
                  </a:lnTo>
                  <a:lnTo>
                    <a:pt x="1783" y="190"/>
                  </a:lnTo>
                  <a:lnTo>
                    <a:pt x="1783" y="188"/>
                  </a:lnTo>
                  <a:lnTo>
                    <a:pt x="1785" y="188"/>
                  </a:lnTo>
                  <a:lnTo>
                    <a:pt x="1785" y="186"/>
                  </a:lnTo>
                  <a:lnTo>
                    <a:pt x="1787" y="186"/>
                  </a:lnTo>
                  <a:lnTo>
                    <a:pt x="1787" y="185"/>
                  </a:lnTo>
                  <a:lnTo>
                    <a:pt x="1788" y="185"/>
                  </a:lnTo>
                  <a:lnTo>
                    <a:pt x="1788" y="183"/>
                  </a:lnTo>
                  <a:lnTo>
                    <a:pt x="1790" y="183"/>
                  </a:lnTo>
                  <a:lnTo>
                    <a:pt x="1790" y="181"/>
                  </a:lnTo>
                  <a:lnTo>
                    <a:pt x="1792" y="181"/>
                  </a:lnTo>
                  <a:lnTo>
                    <a:pt x="1792" y="180"/>
                  </a:lnTo>
                  <a:lnTo>
                    <a:pt x="1793" y="180"/>
                  </a:lnTo>
                  <a:lnTo>
                    <a:pt x="1793" y="178"/>
                  </a:lnTo>
                  <a:lnTo>
                    <a:pt x="1795" y="178"/>
                  </a:lnTo>
                  <a:lnTo>
                    <a:pt x="1795" y="176"/>
                  </a:lnTo>
                  <a:lnTo>
                    <a:pt x="1797" y="176"/>
                  </a:lnTo>
                  <a:lnTo>
                    <a:pt x="1797" y="175"/>
                  </a:lnTo>
                  <a:lnTo>
                    <a:pt x="1798" y="175"/>
                  </a:lnTo>
                  <a:lnTo>
                    <a:pt x="1798" y="173"/>
                  </a:lnTo>
                  <a:lnTo>
                    <a:pt x="1800" y="173"/>
                  </a:lnTo>
                  <a:lnTo>
                    <a:pt x="1800" y="171"/>
                  </a:lnTo>
                  <a:lnTo>
                    <a:pt x="1802" y="171"/>
                  </a:lnTo>
                  <a:lnTo>
                    <a:pt x="1802" y="170"/>
                  </a:lnTo>
                  <a:lnTo>
                    <a:pt x="1803" y="170"/>
                  </a:lnTo>
                  <a:lnTo>
                    <a:pt x="1803" y="168"/>
                  </a:lnTo>
                  <a:lnTo>
                    <a:pt x="1805" y="168"/>
                  </a:lnTo>
                  <a:lnTo>
                    <a:pt x="1805" y="166"/>
                  </a:lnTo>
                  <a:lnTo>
                    <a:pt x="1807" y="166"/>
                  </a:lnTo>
                  <a:lnTo>
                    <a:pt x="1807" y="165"/>
                  </a:lnTo>
                  <a:lnTo>
                    <a:pt x="1808" y="165"/>
                  </a:lnTo>
                  <a:lnTo>
                    <a:pt x="1808" y="163"/>
                  </a:lnTo>
                  <a:lnTo>
                    <a:pt x="1810" y="163"/>
                  </a:lnTo>
                  <a:lnTo>
                    <a:pt x="1810" y="161"/>
                  </a:lnTo>
                  <a:lnTo>
                    <a:pt x="1812" y="161"/>
                  </a:lnTo>
                  <a:lnTo>
                    <a:pt x="1812" y="160"/>
                  </a:lnTo>
                  <a:lnTo>
                    <a:pt x="1813" y="160"/>
                  </a:lnTo>
                  <a:lnTo>
                    <a:pt x="1813" y="158"/>
                  </a:lnTo>
                  <a:lnTo>
                    <a:pt x="1815" y="158"/>
                  </a:lnTo>
                  <a:lnTo>
                    <a:pt x="1815" y="156"/>
                  </a:lnTo>
                  <a:lnTo>
                    <a:pt x="1817" y="156"/>
                  </a:lnTo>
                  <a:lnTo>
                    <a:pt x="1817" y="155"/>
                  </a:lnTo>
                  <a:lnTo>
                    <a:pt x="1818" y="155"/>
                  </a:lnTo>
                  <a:lnTo>
                    <a:pt x="1818" y="153"/>
                  </a:lnTo>
                  <a:lnTo>
                    <a:pt x="1820" y="153"/>
                  </a:lnTo>
                  <a:lnTo>
                    <a:pt x="1820" y="151"/>
                  </a:lnTo>
                  <a:lnTo>
                    <a:pt x="1822" y="151"/>
                  </a:lnTo>
                  <a:lnTo>
                    <a:pt x="1822" y="150"/>
                  </a:lnTo>
                  <a:lnTo>
                    <a:pt x="1823" y="150"/>
                  </a:lnTo>
                  <a:lnTo>
                    <a:pt x="1823" y="148"/>
                  </a:lnTo>
                  <a:lnTo>
                    <a:pt x="1825" y="148"/>
                  </a:lnTo>
                  <a:lnTo>
                    <a:pt x="1825" y="146"/>
                  </a:lnTo>
                  <a:lnTo>
                    <a:pt x="1827" y="146"/>
                  </a:lnTo>
                  <a:lnTo>
                    <a:pt x="1827" y="145"/>
                  </a:lnTo>
                  <a:lnTo>
                    <a:pt x="1828" y="145"/>
                  </a:lnTo>
                  <a:lnTo>
                    <a:pt x="1828" y="143"/>
                  </a:lnTo>
                  <a:lnTo>
                    <a:pt x="1830" y="143"/>
                  </a:lnTo>
                  <a:lnTo>
                    <a:pt x="1830" y="141"/>
                  </a:lnTo>
                  <a:lnTo>
                    <a:pt x="1832" y="141"/>
                  </a:lnTo>
                  <a:lnTo>
                    <a:pt x="1832" y="140"/>
                  </a:lnTo>
                  <a:lnTo>
                    <a:pt x="1833" y="140"/>
                  </a:lnTo>
                  <a:lnTo>
                    <a:pt x="1833" y="138"/>
                  </a:lnTo>
                  <a:lnTo>
                    <a:pt x="1835" y="138"/>
                  </a:lnTo>
                  <a:lnTo>
                    <a:pt x="1835" y="136"/>
                  </a:lnTo>
                  <a:lnTo>
                    <a:pt x="1837" y="136"/>
                  </a:lnTo>
                  <a:lnTo>
                    <a:pt x="1837" y="135"/>
                  </a:lnTo>
                  <a:lnTo>
                    <a:pt x="1838" y="135"/>
                  </a:lnTo>
                  <a:lnTo>
                    <a:pt x="1838" y="133"/>
                  </a:lnTo>
                  <a:lnTo>
                    <a:pt x="1840" y="133"/>
                  </a:lnTo>
                  <a:lnTo>
                    <a:pt x="1840" y="131"/>
                  </a:lnTo>
                  <a:lnTo>
                    <a:pt x="1842" y="131"/>
                  </a:lnTo>
                  <a:lnTo>
                    <a:pt x="1842" y="130"/>
                  </a:lnTo>
                  <a:lnTo>
                    <a:pt x="1843" y="130"/>
                  </a:lnTo>
                  <a:lnTo>
                    <a:pt x="1843" y="128"/>
                  </a:lnTo>
                  <a:lnTo>
                    <a:pt x="1845" y="128"/>
                  </a:lnTo>
                  <a:lnTo>
                    <a:pt x="1845" y="126"/>
                  </a:lnTo>
                  <a:lnTo>
                    <a:pt x="1847" y="126"/>
                  </a:lnTo>
                  <a:lnTo>
                    <a:pt x="1847" y="125"/>
                  </a:lnTo>
                  <a:lnTo>
                    <a:pt x="1848" y="125"/>
                  </a:lnTo>
                  <a:lnTo>
                    <a:pt x="1848" y="123"/>
                  </a:lnTo>
                  <a:lnTo>
                    <a:pt x="1850" y="123"/>
                  </a:lnTo>
                  <a:lnTo>
                    <a:pt x="1850" y="121"/>
                  </a:lnTo>
                  <a:lnTo>
                    <a:pt x="1852" y="121"/>
                  </a:lnTo>
                  <a:lnTo>
                    <a:pt x="1852" y="120"/>
                  </a:lnTo>
                  <a:lnTo>
                    <a:pt x="1853" y="120"/>
                  </a:lnTo>
                  <a:lnTo>
                    <a:pt x="1853" y="118"/>
                  </a:lnTo>
                  <a:lnTo>
                    <a:pt x="1855" y="118"/>
                  </a:lnTo>
                  <a:lnTo>
                    <a:pt x="1855" y="116"/>
                  </a:lnTo>
                  <a:lnTo>
                    <a:pt x="1857" y="116"/>
                  </a:lnTo>
                  <a:lnTo>
                    <a:pt x="1857" y="115"/>
                  </a:lnTo>
                  <a:lnTo>
                    <a:pt x="1858" y="115"/>
                  </a:lnTo>
                  <a:lnTo>
                    <a:pt x="1858" y="113"/>
                  </a:lnTo>
                  <a:lnTo>
                    <a:pt x="1860" y="113"/>
                  </a:lnTo>
                  <a:lnTo>
                    <a:pt x="1860" y="111"/>
                  </a:lnTo>
                  <a:lnTo>
                    <a:pt x="1862" y="111"/>
                  </a:lnTo>
                  <a:lnTo>
                    <a:pt x="1862" y="110"/>
                  </a:lnTo>
                  <a:lnTo>
                    <a:pt x="1863" y="110"/>
                  </a:lnTo>
                  <a:lnTo>
                    <a:pt x="1863" y="108"/>
                  </a:lnTo>
                  <a:lnTo>
                    <a:pt x="1865" y="108"/>
                  </a:lnTo>
                  <a:lnTo>
                    <a:pt x="1865" y="106"/>
                  </a:lnTo>
                  <a:lnTo>
                    <a:pt x="1867" y="106"/>
                  </a:lnTo>
                  <a:lnTo>
                    <a:pt x="1867" y="105"/>
                  </a:lnTo>
                  <a:lnTo>
                    <a:pt x="1868" y="105"/>
                  </a:lnTo>
                  <a:lnTo>
                    <a:pt x="1868" y="103"/>
                  </a:lnTo>
                  <a:lnTo>
                    <a:pt x="1870" y="103"/>
                  </a:lnTo>
                  <a:lnTo>
                    <a:pt x="1870" y="101"/>
                  </a:lnTo>
                  <a:lnTo>
                    <a:pt x="1872" y="101"/>
                  </a:lnTo>
                  <a:lnTo>
                    <a:pt x="1872" y="100"/>
                  </a:lnTo>
                  <a:lnTo>
                    <a:pt x="1873" y="100"/>
                  </a:lnTo>
                  <a:lnTo>
                    <a:pt x="1873" y="98"/>
                  </a:lnTo>
                  <a:lnTo>
                    <a:pt x="1875" y="98"/>
                  </a:lnTo>
                  <a:lnTo>
                    <a:pt x="1875" y="96"/>
                  </a:lnTo>
                  <a:lnTo>
                    <a:pt x="1877" y="96"/>
                  </a:lnTo>
                  <a:lnTo>
                    <a:pt x="1877" y="95"/>
                  </a:lnTo>
                  <a:lnTo>
                    <a:pt x="1878" y="95"/>
                  </a:lnTo>
                  <a:lnTo>
                    <a:pt x="1878" y="93"/>
                  </a:lnTo>
                  <a:lnTo>
                    <a:pt x="1880" y="93"/>
                  </a:lnTo>
                  <a:lnTo>
                    <a:pt x="1880" y="91"/>
                  </a:lnTo>
                  <a:lnTo>
                    <a:pt x="1882" y="91"/>
                  </a:lnTo>
                  <a:lnTo>
                    <a:pt x="1882" y="90"/>
                  </a:lnTo>
                  <a:lnTo>
                    <a:pt x="1883" y="90"/>
                  </a:lnTo>
                  <a:lnTo>
                    <a:pt x="1883" y="88"/>
                  </a:lnTo>
                  <a:lnTo>
                    <a:pt x="1885" y="88"/>
                  </a:lnTo>
                  <a:lnTo>
                    <a:pt x="1885" y="86"/>
                  </a:lnTo>
                  <a:lnTo>
                    <a:pt x="1887" y="86"/>
                  </a:lnTo>
                  <a:lnTo>
                    <a:pt x="1887" y="85"/>
                  </a:lnTo>
                  <a:lnTo>
                    <a:pt x="1888" y="85"/>
                  </a:lnTo>
                  <a:lnTo>
                    <a:pt x="1888" y="83"/>
                  </a:lnTo>
                  <a:lnTo>
                    <a:pt x="1890" y="83"/>
                  </a:lnTo>
                  <a:lnTo>
                    <a:pt x="1890" y="81"/>
                  </a:lnTo>
                  <a:lnTo>
                    <a:pt x="1892" y="81"/>
                  </a:lnTo>
                  <a:lnTo>
                    <a:pt x="1892" y="80"/>
                  </a:lnTo>
                  <a:lnTo>
                    <a:pt x="1893" y="80"/>
                  </a:lnTo>
                  <a:lnTo>
                    <a:pt x="1893" y="78"/>
                  </a:lnTo>
                  <a:lnTo>
                    <a:pt x="1895" y="78"/>
                  </a:lnTo>
                  <a:lnTo>
                    <a:pt x="1895" y="76"/>
                  </a:lnTo>
                  <a:lnTo>
                    <a:pt x="1897" y="76"/>
                  </a:lnTo>
                  <a:lnTo>
                    <a:pt x="1897" y="75"/>
                  </a:lnTo>
                  <a:lnTo>
                    <a:pt x="1898" y="75"/>
                  </a:lnTo>
                  <a:lnTo>
                    <a:pt x="1898" y="73"/>
                  </a:lnTo>
                  <a:lnTo>
                    <a:pt x="1900" y="73"/>
                  </a:lnTo>
                  <a:lnTo>
                    <a:pt x="1900" y="71"/>
                  </a:lnTo>
                  <a:lnTo>
                    <a:pt x="1902" y="71"/>
                  </a:lnTo>
                  <a:lnTo>
                    <a:pt x="1902" y="70"/>
                  </a:lnTo>
                  <a:lnTo>
                    <a:pt x="1903" y="70"/>
                  </a:lnTo>
                  <a:lnTo>
                    <a:pt x="1903" y="68"/>
                  </a:lnTo>
                  <a:lnTo>
                    <a:pt x="1905" y="68"/>
                  </a:lnTo>
                  <a:lnTo>
                    <a:pt x="1905" y="66"/>
                  </a:lnTo>
                  <a:lnTo>
                    <a:pt x="1907" y="66"/>
                  </a:lnTo>
                  <a:lnTo>
                    <a:pt x="1907" y="65"/>
                  </a:lnTo>
                  <a:lnTo>
                    <a:pt x="1908" y="65"/>
                  </a:lnTo>
                  <a:lnTo>
                    <a:pt x="1908" y="63"/>
                  </a:lnTo>
                  <a:lnTo>
                    <a:pt x="1910" y="63"/>
                  </a:lnTo>
                  <a:lnTo>
                    <a:pt x="1910" y="61"/>
                  </a:lnTo>
                  <a:lnTo>
                    <a:pt x="1912" y="61"/>
                  </a:lnTo>
                  <a:lnTo>
                    <a:pt x="1912" y="60"/>
                  </a:lnTo>
                  <a:lnTo>
                    <a:pt x="1913" y="60"/>
                  </a:lnTo>
                  <a:lnTo>
                    <a:pt x="1913" y="58"/>
                  </a:lnTo>
                  <a:lnTo>
                    <a:pt x="1915" y="58"/>
                  </a:lnTo>
                  <a:lnTo>
                    <a:pt x="1915" y="56"/>
                  </a:lnTo>
                  <a:lnTo>
                    <a:pt x="1917" y="56"/>
                  </a:lnTo>
                  <a:lnTo>
                    <a:pt x="1917" y="55"/>
                  </a:lnTo>
                  <a:lnTo>
                    <a:pt x="1918" y="55"/>
                  </a:lnTo>
                  <a:lnTo>
                    <a:pt x="1918" y="53"/>
                  </a:lnTo>
                  <a:lnTo>
                    <a:pt x="1920" y="53"/>
                  </a:lnTo>
                  <a:lnTo>
                    <a:pt x="1920" y="51"/>
                  </a:lnTo>
                  <a:lnTo>
                    <a:pt x="1922" y="51"/>
                  </a:lnTo>
                  <a:lnTo>
                    <a:pt x="1922" y="50"/>
                  </a:lnTo>
                  <a:lnTo>
                    <a:pt x="1923" y="50"/>
                  </a:lnTo>
                  <a:lnTo>
                    <a:pt x="1923" y="48"/>
                  </a:lnTo>
                  <a:lnTo>
                    <a:pt x="1925" y="48"/>
                  </a:lnTo>
                  <a:lnTo>
                    <a:pt x="1925" y="46"/>
                  </a:lnTo>
                  <a:lnTo>
                    <a:pt x="1927" y="46"/>
                  </a:lnTo>
                  <a:lnTo>
                    <a:pt x="1927" y="45"/>
                  </a:lnTo>
                  <a:lnTo>
                    <a:pt x="1928" y="45"/>
                  </a:lnTo>
                  <a:lnTo>
                    <a:pt x="1928" y="43"/>
                  </a:lnTo>
                  <a:lnTo>
                    <a:pt x="1930" y="43"/>
                  </a:lnTo>
                  <a:lnTo>
                    <a:pt x="1930" y="41"/>
                  </a:lnTo>
                  <a:lnTo>
                    <a:pt x="1932" y="41"/>
                  </a:lnTo>
                  <a:lnTo>
                    <a:pt x="1932" y="40"/>
                  </a:lnTo>
                  <a:lnTo>
                    <a:pt x="1933" y="40"/>
                  </a:lnTo>
                  <a:lnTo>
                    <a:pt x="1933" y="38"/>
                  </a:lnTo>
                  <a:lnTo>
                    <a:pt x="1935" y="38"/>
                  </a:lnTo>
                  <a:lnTo>
                    <a:pt x="1935" y="36"/>
                  </a:lnTo>
                  <a:lnTo>
                    <a:pt x="1937" y="36"/>
                  </a:lnTo>
                  <a:lnTo>
                    <a:pt x="1937" y="35"/>
                  </a:lnTo>
                  <a:lnTo>
                    <a:pt x="1938" y="35"/>
                  </a:lnTo>
                  <a:lnTo>
                    <a:pt x="1938" y="33"/>
                  </a:lnTo>
                  <a:lnTo>
                    <a:pt x="1940" y="33"/>
                  </a:lnTo>
                  <a:lnTo>
                    <a:pt x="1940" y="31"/>
                  </a:lnTo>
                  <a:lnTo>
                    <a:pt x="1942" y="31"/>
                  </a:lnTo>
                  <a:lnTo>
                    <a:pt x="1942" y="30"/>
                  </a:lnTo>
                  <a:lnTo>
                    <a:pt x="1943" y="30"/>
                  </a:lnTo>
                  <a:lnTo>
                    <a:pt x="1943" y="28"/>
                  </a:lnTo>
                  <a:lnTo>
                    <a:pt x="1945" y="28"/>
                  </a:lnTo>
                  <a:lnTo>
                    <a:pt x="1945" y="26"/>
                  </a:lnTo>
                  <a:lnTo>
                    <a:pt x="1947" y="26"/>
                  </a:lnTo>
                  <a:lnTo>
                    <a:pt x="1947" y="25"/>
                  </a:lnTo>
                  <a:lnTo>
                    <a:pt x="1948" y="25"/>
                  </a:lnTo>
                  <a:lnTo>
                    <a:pt x="1948" y="23"/>
                  </a:lnTo>
                  <a:lnTo>
                    <a:pt x="1950" y="23"/>
                  </a:lnTo>
                  <a:lnTo>
                    <a:pt x="1950" y="21"/>
                  </a:lnTo>
                  <a:lnTo>
                    <a:pt x="1952" y="21"/>
                  </a:lnTo>
                  <a:lnTo>
                    <a:pt x="1952" y="20"/>
                  </a:lnTo>
                  <a:lnTo>
                    <a:pt x="1953" y="20"/>
                  </a:lnTo>
                  <a:lnTo>
                    <a:pt x="1953" y="18"/>
                  </a:lnTo>
                  <a:lnTo>
                    <a:pt x="1955" y="18"/>
                  </a:lnTo>
                  <a:lnTo>
                    <a:pt x="1955" y="16"/>
                  </a:lnTo>
                  <a:lnTo>
                    <a:pt x="1957" y="16"/>
                  </a:lnTo>
                  <a:lnTo>
                    <a:pt x="1957" y="15"/>
                  </a:lnTo>
                  <a:lnTo>
                    <a:pt x="1958" y="15"/>
                  </a:lnTo>
                  <a:lnTo>
                    <a:pt x="1958" y="13"/>
                  </a:lnTo>
                  <a:lnTo>
                    <a:pt x="1960" y="13"/>
                  </a:lnTo>
                  <a:lnTo>
                    <a:pt x="1960" y="11"/>
                  </a:lnTo>
                  <a:lnTo>
                    <a:pt x="1962" y="11"/>
                  </a:lnTo>
                  <a:lnTo>
                    <a:pt x="1962" y="10"/>
                  </a:lnTo>
                  <a:lnTo>
                    <a:pt x="1963" y="10"/>
                  </a:lnTo>
                  <a:lnTo>
                    <a:pt x="1963" y="8"/>
                  </a:lnTo>
                  <a:lnTo>
                    <a:pt x="1965" y="8"/>
                  </a:lnTo>
                  <a:lnTo>
                    <a:pt x="1965" y="6"/>
                  </a:lnTo>
                  <a:lnTo>
                    <a:pt x="1967" y="6"/>
                  </a:lnTo>
                  <a:lnTo>
                    <a:pt x="1967" y="5"/>
                  </a:lnTo>
                  <a:lnTo>
                    <a:pt x="1968" y="5"/>
                  </a:lnTo>
                  <a:lnTo>
                    <a:pt x="1968" y="3"/>
                  </a:lnTo>
                  <a:lnTo>
                    <a:pt x="1970" y="3"/>
                  </a:lnTo>
                  <a:lnTo>
                    <a:pt x="1970" y="1"/>
                  </a:lnTo>
                  <a:lnTo>
                    <a:pt x="1972" y="1"/>
                  </a:lnTo>
                  <a:lnTo>
                    <a:pt x="1972" y="0"/>
                  </a:lnTo>
                  <a:lnTo>
                    <a:pt x="1973" y="0"/>
                  </a:lnTo>
                  <a:lnTo>
                    <a:pt x="1973" y="1"/>
                  </a:lnTo>
                  <a:lnTo>
                    <a:pt x="1975" y="1"/>
                  </a:lnTo>
                  <a:lnTo>
                    <a:pt x="1975" y="3"/>
                  </a:lnTo>
                  <a:lnTo>
                    <a:pt x="1977" y="3"/>
                  </a:lnTo>
                  <a:lnTo>
                    <a:pt x="1977" y="5"/>
                  </a:lnTo>
                  <a:lnTo>
                    <a:pt x="1978" y="5"/>
                  </a:lnTo>
                  <a:lnTo>
                    <a:pt x="1978" y="6"/>
                  </a:lnTo>
                  <a:lnTo>
                    <a:pt x="1980" y="6"/>
                  </a:lnTo>
                  <a:lnTo>
                    <a:pt x="1980" y="8"/>
                  </a:lnTo>
                  <a:lnTo>
                    <a:pt x="1982" y="8"/>
                  </a:lnTo>
                  <a:lnTo>
                    <a:pt x="1982" y="10"/>
                  </a:lnTo>
                  <a:lnTo>
                    <a:pt x="1983" y="10"/>
                  </a:lnTo>
                  <a:lnTo>
                    <a:pt x="1983" y="11"/>
                  </a:lnTo>
                  <a:lnTo>
                    <a:pt x="1985" y="11"/>
                  </a:lnTo>
                  <a:lnTo>
                    <a:pt x="1985" y="15"/>
                  </a:lnTo>
                  <a:lnTo>
                    <a:pt x="1983" y="15"/>
                  </a:lnTo>
                  <a:lnTo>
                    <a:pt x="1983" y="16"/>
                  </a:lnTo>
                  <a:lnTo>
                    <a:pt x="1982" y="16"/>
                  </a:lnTo>
                  <a:lnTo>
                    <a:pt x="1982" y="18"/>
                  </a:lnTo>
                  <a:lnTo>
                    <a:pt x="1980" y="18"/>
                  </a:lnTo>
                  <a:lnTo>
                    <a:pt x="1980" y="20"/>
                  </a:lnTo>
                  <a:lnTo>
                    <a:pt x="1978" y="20"/>
                  </a:lnTo>
                  <a:lnTo>
                    <a:pt x="1978" y="21"/>
                  </a:lnTo>
                  <a:lnTo>
                    <a:pt x="1977" y="21"/>
                  </a:lnTo>
                  <a:lnTo>
                    <a:pt x="1977" y="23"/>
                  </a:lnTo>
                  <a:lnTo>
                    <a:pt x="1975" y="23"/>
                  </a:lnTo>
                  <a:lnTo>
                    <a:pt x="1975" y="25"/>
                  </a:lnTo>
                  <a:lnTo>
                    <a:pt x="1973" y="25"/>
                  </a:lnTo>
                  <a:lnTo>
                    <a:pt x="1973" y="26"/>
                  </a:lnTo>
                  <a:lnTo>
                    <a:pt x="1972" y="26"/>
                  </a:lnTo>
                  <a:lnTo>
                    <a:pt x="1972" y="28"/>
                  </a:lnTo>
                  <a:lnTo>
                    <a:pt x="1970" y="28"/>
                  </a:lnTo>
                  <a:lnTo>
                    <a:pt x="1970" y="30"/>
                  </a:lnTo>
                  <a:lnTo>
                    <a:pt x="1968" y="30"/>
                  </a:lnTo>
                  <a:lnTo>
                    <a:pt x="1968" y="31"/>
                  </a:lnTo>
                  <a:lnTo>
                    <a:pt x="1967" y="31"/>
                  </a:lnTo>
                  <a:lnTo>
                    <a:pt x="1967" y="33"/>
                  </a:lnTo>
                  <a:lnTo>
                    <a:pt x="1965" y="33"/>
                  </a:lnTo>
                  <a:lnTo>
                    <a:pt x="1965" y="35"/>
                  </a:lnTo>
                  <a:lnTo>
                    <a:pt x="1963" y="35"/>
                  </a:lnTo>
                  <a:lnTo>
                    <a:pt x="1963" y="36"/>
                  </a:lnTo>
                  <a:lnTo>
                    <a:pt x="1962" y="36"/>
                  </a:lnTo>
                  <a:lnTo>
                    <a:pt x="1962" y="38"/>
                  </a:lnTo>
                  <a:lnTo>
                    <a:pt x="1960" y="38"/>
                  </a:lnTo>
                  <a:lnTo>
                    <a:pt x="1960" y="40"/>
                  </a:lnTo>
                  <a:lnTo>
                    <a:pt x="1958" y="40"/>
                  </a:lnTo>
                  <a:lnTo>
                    <a:pt x="1958" y="41"/>
                  </a:lnTo>
                  <a:lnTo>
                    <a:pt x="1957" y="41"/>
                  </a:lnTo>
                  <a:lnTo>
                    <a:pt x="1957" y="43"/>
                  </a:lnTo>
                  <a:lnTo>
                    <a:pt x="1955" y="43"/>
                  </a:lnTo>
                  <a:lnTo>
                    <a:pt x="1955" y="45"/>
                  </a:lnTo>
                  <a:lnTo>
                    <a:pt x="1953" y="45"/>
                  </a:lnTo>
                  <a:lnTo>
                    <a:pt x="1953" y="46"/>
                  </a:lnTo>
                  <a:lnTo>
                    <a:pt x="1952" y="46"/>
                  </a:lnTo>
                  <a:lnTo>
                    <a:pt x="1952" y="48"/>
                  </a:lnTo>
                  <a:lnTo>
                    <a:pt x="1950" y="48"/>
                  </a:lnTo>
                  <a:lnTo>
                    <a:pt x="1950" y="50"/>
                  </a:lnTo>
                  <a:lnTo>
                    <a:pt x="1948" y="50"/>
                  </a:lnTo>
                  <a:lnTo>
                    <a:pt x="1948" y="51"/>
                  </a:lnTo>
                  <a:lnTo>
                    <a:pt x="1947" y="51"/>
                  </a:lnTo>
                  <a:lnTo>
                    <a:pt x="1947" y="53"/>
                  </a:lnTo>
                  <a:lnTo>
                    <a:pt x="1945" y="53"/>
                  </a:lnTo>
                  <a:lnTo>
                    <a:pt x="1945" y="55"/>
                  </a:lnTo>
                  <a:lnTo>
                    <a:pt x="1943" y="55"/>
                  </a:lnTo>
                  <a:lnTo>
                    <a:pt x="1943" y="56"/>
                  </a:lnTo>
                  <a:lnTo>
                    <a:pt x="1942" y="56"/>
                  </a:lnTo>
                  <a:lnTo>
                    <a:pt x="1942" y="58"/>
                  </a:lnTo>
                  <a:lnTo>
                    <a:pt x="1940" y="58"/>
                  </a:lnTo>
                  <a:lnTo>
                    <a:pt x="1940" y="60"/>
                  </a:lnTo>
                  <a:lnTo>
                    <a:pt x="1938" y="60"/>
                  </a:lnTo>
                  <a:lnTo>
                    <a:pt x="1938" y="61"/>
                  </a:lnTo>
                  <a:lnTo>
                    <a:pt x="1937" y="61"/>
                  </a:lnTo>
                  <a:lnTo>
                    <a:pt x="1937" y="63"/>
                  </a:lnTo>
                  <a:lnTo>
                    <a:pt x="1935" y="63"/>
                  </a:lnTo>
                  <a:lnTo>
                    <a:pt x="1935" y="65"/>
                  </a:lnTo>
                  <a:lnTo>
                    <a:pt x="1933" y="65"/>
                  </a:lnTo>
                  <a:lnTo>
                    <a:pt x="1933" y="66"/>
                  </a:lnTo>
                  <a:lnTo>
                    <a:pt x="1932" y="66"/>
                  </a:lnTo>
                  <a:lnTo>
                    <a:pt x="1932" y="68"/>
                  </a:lnTo>
                  <a:lnTo>
                    <a:pt x="1930" y="68"/>
                  </a:lnTo>
                  <a:lnTo>
                    <a:pt x="1930" y="70"/>
                  </a:lnTo>
                  <a:lnTo>
                    <a:pt x="1928" y="70"/>
                  </a:lnTo>
                  <a:lnTo>
                    <a:pt x="1928" y="71"/>
                  </a:lnTo>
                  <a:lnTo>
                    <a:pt x="1927" y="71"/>
                  </a:lnTo>
                  <a:lnTo>
                    <a:pt x="1927" y="73"/>
                  </a:lnTo>
                  <a:lnTo>
                    <a:pt x="1925" y="73"/>
                  </a:lnTo>
                  <a:lnTo>
                    <a:pt x="1925" y="75"/>
                  </a:lnTo>
                  <a:lnTo>
                    <a:pt x="1923" y="75"/>
                  </a:lnTo>
                  <a:lnTo>
                    <a:pt x="1923" y="76"/>
                  </a:lnTo>
                  <a:lnTo>
                    <a:pt x="1922" y="76"/>
                  </a:lnTo>
                  <a:lnTo>
                    <a:pt x="1922" y="78"/>
                  </a:lnTo>
                  <a:lnTo>
                    <a:pt x="1920" y="78"/>
                  </a:lnTo>
                  <a:lnTo>
                    <a:pt x="1920" y="80"/>
                  </a:lnTo>
                  <a:lnTo>
                    <a:pt x="1918" y="80"/>
                  </a:lnTo>
                  <a:lnTo>
                    <a:pt x="1918" y="81"/>
                  </a:lnTo>
                  <a:lnTo>
                    <a:pt x="1917" y="81"/>
                  </a:lnTo>
                  <a:lnTo>
                    <a:pt x="1917" y="83"/>
                  </a:lnTo>
                  <a:lnTo>
                    <a:pt x="1915" y="83"/>
                  </a:lnTo>
                  <a:lnTo>
                    <a:pt x="1915" y="85"/>
                  </a:lnTo>
                  <a:lnTo>
                    <a:pt x="1913" y="85"/>
                  </a:lnTo>
                  <a:lnTo>
                    <a:pt x="1913" y="86"/>
                  </a:lnTo>
                  <a:lnTo>
                    <a:pt x="1912" y="86"/>
                  </a:lnTo>
                  <a:lnTo>
                    <a:pt x="1912" y="88"/>
                  </a:lnTo>
                  <a:lnTo>
                    <a:pt x="1910" y="88"/>
                  </a:lnTo>
                  <a:lnTo>
                    <a:pt x="1910" y="90"/>
                  </a:lnTo>
                  <a:lnTo>
                    <a:pt x="1908" y="90"/>
                  </a:lnTo>
                  <a:lnTo>
                    <a:pt x="1908" y="91"/>
                  </a:lnTo>
                  <a:lnTo>
                    <a:pt x="1907" y="91"/>
                  </a:lnTo>
                  <a:lnTo>
                    <a:pt x="1907" y="93"/>
                  </a:lnTo>
                  <a:lnTo>
                    <a:pt x="1905" y="93"/>
                  </a:lnTo>
                  <a:lnTo>
                    <a:pt x="1905" y="95"/>
                  </a:lnTo>
                  <a:lnTo>
                    <a:pt x="1903" y="95"/>
                  </a:lnTo>
                  <a:lnTo>
                    <a:pt x="1903" y="96"/>
                  </a:lnTo>
                  <a:lnTo>
                    <a:pt x="1902" y="96"/>
                  </a:lnTo>
                  <a:lnTo>
                    <a:pt x="1902" y="98"/>
                  </a:lnTo>
                  <a:lnTo>
                    <a:pt x="1900" y="98"/>
                  </a:lnTo>
                  <a:lnTo>
                    <a:pt x="1900" y="100"/>
                  </a:lnTo>
                  <a:lnTo>
                    <a:pt x="1898" y="100"/>
                  </a:lnTo>
                  <a:lnTo>
                    <a:pt x="1898" y="101"/>
                  </a:lnTo>
                  <a:lnTo>
                    <a:pt x="1897" y="101"/>
                  </a:lnTo>
                  <a:lnTo>
                    <a:pt x="1897" y="103"/>
                  </a:lnTo>
                  <a:lnTo>
                    <a:pt x="1895" y="103"/>
                  </a:lnTo>
                  <a:lnTo>
                    <a:pt x="1895" y="105"/>
                  </a:lnTo>
                  <a:lnTo>
                    <a:pt x="1893" y="105"/>
                  </a:lnTo>
                  <a:lnTo>
                    <a:pt x="1893" y="106"/>
                  </a:lnTo>
                  <a:lnTo>
                    <a:pt x="1892" y="106"/>
                  </a:lnTo>
                  <a:lnTo>
                    <a:pt x="1892" y="108"/>
                  </a:lnTo>
                  <a:lnTo>
                    <a:pt x="1890" y="108"/>
                  </a:lnTo>
                  <a:lnTo>
                    <a:pt x="1890" y="110"/>
                  </a:lnTo>
                  <a:lnTo>
                    <a:pt x="1888" y="110"/>
                  </a:lnTo>
                  <a:lnTo>
                    <a:pt x="1888" y="111"/>
                  </a:lnTo>
                  <a:lnTo>
                    <a:pt x="1887" y="111"/>
                  </a:lnTo>
                  <a:lnTo>
                    <a:pt x="1887" y="113"/>
                  </a:lnTo>
                  <a:lnTo>
                    <a:pt x="1885" y="113"/>
                  </a:lnTo>
                  <a:lnTo>
                    <a:pt x="1885" y="115"/>
                  </a:lnTo>
                  <a:lnTo>
                    <a:pt x="1883" y="115"/>
                  </a:lnTo>
                  <a:lnTo>
                    <a:pt x="1883" y="116"/>
                  </a:lnTo>
                  <a:lnTo>
                    <a:pt x="1882" y="116"/>
                  </a:lnTo>
                  <a:lnTo>
                    <a:pt x="1882" y="118"/>
                  </a:lnTo>
                  <a:lnTo>
                    <a:pt x="1880" y="118"/>
                  </a:lnTo>
                  <a:lnTo>
                    <a:pt x="1880" y="120"/>
                  </a:lnTo>
                  <a:lnTo>
                    <a:pt x="1878" y="120"/>
                  </a:lnTo>
                  <a:lnTo>
                    <a:pt x="1878" y="121"/>
                  </a:lnTo>
                  <a:lnTo>
                    <a:pt x="1877" y="121"/>
                  </a:lnTo>
                  <a:lnTo>
                    <a:pt x="1877" y="123"/>
                  </a:lnTo>
                  <a:lnTo>
                    <a:pt x="1875" y="123"/>
                  </a:lnTo>
                  <a:lnTo>
                    <a:pt x="1875" y="125"/>
                  </a:lnTo>
                  <a:lnTo>
                    <a:pt x="1873" y="125"/>
                  </a:lnTo>
                  <a:lnTo>
                    <a:pt x="1873" y="126"/>
                  </a:lnTo>
                  <a:lnTo>
                    <a:pt x="1872" y="126"/>
                  </a:lnTo>
                  <a:lnTo>
                    <a:pt x="1872" y="128"/>
                  </a:lnTo>
                  <a:lnTo>
                    <a:pt x="1870" y="128"/>
                  </a:lnTo>
                  <a:lnTo>
                    <a:pt x="1870" y="130"/>
                  </a:lnTo>
                  <a:lnTo>
                    <a:pt x="1868" y="130"/>
                  </a:lnTo>
                  <a:lnTo>
                    <a:pt x="1868" y="131"/>
                  </a:lnTo>
                  <a:lnTo>
                    <a:pt x="1867" y="131"/>
                  </a:lnTo>
                  <a:lnTo>
                    <a:pt x="1867" y="133"/>
                  </a:lnTo>
                  <a:lnTo>
                    <a:pt x="1865" y="133"/>
                  </a:lnTo>
                  <a:lnTo>
                    <a:pt x="1865" y="135"/>
                  </a:lnTo>
                  <a:lnTo>
                    <a:pt x="1863" y="135"/>
                  </a:lnTo>
                  <a:lnTo>
                    <a:pt x="1863" y="136"/>
                  </a:lnTo>
                  <a:lnTo>
                    <a:pt x="1862" y="136"/>
                  </a:lnTo>
                  <a:lnTo>
                    <a:pt x="1862" y="138"/>
                  </a:lnTo>
                  <a:lnTo>
                    <a:pt x="1860" y="138"/>
                  </a:lnTo>
                  <a:lnTo>
                    <a:pt x="1860" y="140"/>
                  </a:lnTo>
                  <a:lnTo>
                    <a:pt x="1858" y="140"/>
                  </a:lnTo>
                  <a:lnTo>
                    <a:pt x="1858" y="141"/>
                  </a:lnTo>
                  <a:lnTo>
                    <a:pt x="1857" y="141"/>
                  </a:lnTo>
                  <a:lnTo>
                    <a:pt x="1857" y="143"/>
                  </a:lnTo>
                  <a:lnTo>
                    <a:pt x="1855" y="143"/>
                  </a:lnTo>
                  <a:lnTo>
                    <a:pt x="1855" y="145"/>
                  </a:lnTo>
                  <a:lnTo>
                    <a:pt x="1853" y="145"/>
                  </a:lnTo>
                  <a:lnTo>
                    <a:pt x="1853" y="146"/>
                  </a:lnTo>
                  <a:lnTo>
                    <a:pt x="1852" y="146"/>
                  </a:lnTo>
                  <a:lnTo>
                    <a:pt x="1852" y="148"/>
                  </a:lnTo>
                  <a:lnTo>
                    <a:pt x="1850" y="148"/>
                  </a:lnTo>
                  <a:lnTo>
                    <a:pt x="1850" y="150"/>
                  </a:lnTo>
                  <a:lnTo>
                    <a:pt x="1848" y="150"/>
                  </a:lnTo>
                  <a:lnTo>
                    <a:pt x="1848" y="151"/>
                  </a:lnTo>
                  <a:lnTo>
                    <a:pt x="1847" y="151"/>
                  </a:lnTo>
                  <a:lnTo>
                    <a:pt x="1847" y="153"/>
                  </a:lnTo>
                  <a:lnTo>
                    <a:pt x="1845" y="153"/>
                  </a:lnTo>
                  <a:lnTo>
                    <a:pt x="1845" y="155"/>
                  </a:lnTo>
                  <a:lnTo>
                    <a:pt x="1843" y="155"/>
                  </a:lnTo>
                  <a:lnTo>
                    <a:pt x="1843" y="156"/>
                  </a:lnTo>
                  <a:lnTo>
                    <a:pt x="1842" y="156"/>
                  </a:lnTo>
                  <a:lnTo>
                    <a:pt x="1842" y="158"/>
                  </a:lnTo>
                  <a:lnTo>
                    <a:pt x="1840" y="158"/>
                  </a:lnTo>
                  <a:lnTo>
                    <a:pt x="1840" y="160"/>
                  </a:lnTo>
                  <a:lnTo>
                    <a:pt x="1838" y="160"/>
                  </a:lnTo>
                  <a:lnTo>
                    <a:pt x="1838" y="161"/>
                  </a:lnTo>
                  <a:lnTo>
                    <a:pt x="1837" y="161"/>
                  </a:lnTo>
                  <a:lnTo>
                    <a:pt x="1837" y="163"/>
                  </a:lnTo>
                  <a:lnTo>
                    <a:pt x="1835" y="163"/>
                  </a:lnTo>
                  <a:lnTo>
                    <a:pt x="1835" y="165"/>
                  </a:lnTo>
                  <a:lnTo>
                    <a:pt x="1833" y="165"/>
                  </a:lnTo>
                  <a:lnTo>
                    <a:pt x="1833" y="166"/>
                  </a:lnTo>
                  <a:lnTo>
                    <a:pt x="1832" y="166"/>
                  </a:lnTo>
                  <a:lnTo>
                    <a:pt x="1832" y="168"/>
                  </a:lnTo>
                  <a:lnTo>
                    <a:pt x="1830" y="168"/>
                  </a:lnTo>
                  <a:lnTo>
                    <a:pt x="1830" y="170"/>
                  </a:lnTo>
                  <a:lnTo>
                    <a:pt x="1828" y="170"/>
                  </a:lnTo>
                  <a:lnTo>
                    <a:pt x="1828" y="171"/>
                  </a:lnTo>
                  <a:lnTo>
                    <a:pt x="1827" y="171"/>
                  </a:lnTo>
                  <a:lnTo>
                    <a:pt x="1827" y="173"/>
                  </a:lnTo>
                  <a:lnTo>
                    <a:pt x="1825" y="173"/>
                  </a:lnTo>
                  <a:lnTo>
                    <a:pt x="1825" y="175"/>
                  </a:lnTo>
                  <a:lnTo>
                    <a:pt x="1823" y="175"/>
                  </a:lnTo>
                  <a:lnTo>
                    <a:pt x="1823" y="176"/>
                  </a:lnTo>
                  <a:lnTo>
                    <a:pt x="1822" y="176"/>
                  </a:lnTo>
                  <a:lnTo>
                    <a:pt x="1822" y="178"/>
                  </a:lnTo>
                  <a:lnTo>
                    <a:pt x="1820" y="178"/>
                  </a:lnTo>
                  <a:lnTo>
                    <a:pt x="1820" y="180"/>
                  </a:lnTo>
                  <a:lnTo>
                    <a:pt x="1818" y="180"/>
                  </a:lnTo>
                  <a:lnTo>
                    <a:pt x="1818" y="181"/>
                  </a:lnTo>
                  <a:lnTo>
                    <a:pt x="1817" y="181"/>
                  </a:lnTo>
                  <a:lnTo>
                    <a:pt x="1817" y="183"/>
                  </a:lnTo>
                  <a:lnTo>
                    <a:pt x="1815" y="183"/>
                  </a:lnTo>
                  <a:lnTo>
                    <a:pt x="1815" y="185"/>
                  </a:lnTo>
                  <a:lnTo>
                    <a:pt x="1813" y="185"/>
                  </a:lnTo>
                  <a:lnTo>
                    <a:pt x="1813" y="186"/>
                  </a:lnTo>
                  <a:lnTo>
                    <a:pt x="1812" y="186"/>
                  </a:lnTo>
                  <a:lnTo>
                    <a:pt x="1812" y="188"/>
                  </a:lnTo>
                  <a:lnTo>
                    <a:pt x="1810" y="188"/>
                  </a:lnTo>
                  <a:lnTo>
                    <a:pt x="1810" y="190"/>
                  </a:lnTo>
                  <a:lnTo>
                    <a:pt x="1808" y="190"/>
                  </a:lnTo>
                  <a:lnTo>
                    <a:pt x="1808" y="191"/>
                  </a:lnTo>
                  <a:lnTo>
                    <a:pt x="1807" y="191"/>
                  </a:lnTo>
                  <a:lnTo>
                    <a:pt x="1807" y="193"/>
                  </a:lnTo>
                  <a:lnTo>
                    <a:pt x="1805" y="193"/>
                  </a:lnTo>
                  <a:lnTo>
                    <a:pt x="1805" y="195"/>
                  </a:lnTo>
                  <a:lnTo>
                    <a:pt x="1803" y="195"/>
                  </a:lnTo>
                  <a:lnTo>
                    <a:pt x="1803" y="196"/>
                  </a:lnTo>
                  <a:lnTo>
                    <a:pt x="1802" y="196"/>
                  </a:lnTo>
                  <a:lnTo>
                    <a:pt x="1802" y="198"/>
                  </a:lnTo>
                  <a:lnTo>
                    <a:pt x="1800" y="198"/>
                  </a:lnTo>
                  <a:lnTo>
                    <a:pt x="1800" y="200"/>
                  </a:lnTo>
                  <a:lnTo>
                    <a:pt x="1798" y="200"/>
                  </a:lnTo>
                  <a:lnTo>
                    <a:pt x="1798" y="201"/>
                  </a:lnTo>
                  <a:lnTo>
                    <a:pt x="1797" y="201"/>
                  </a:lnTo>
                  <a:lnTo>
                    <a:pt x="1797" y="203"/>
                  </a:lnTo>
                  <a:lnTo>
                    <a:pt x="1795" y="203"/>
                  </a:lnTo>
                  <a:lnTo>
                    <a:pt x="1795" y="205"/>
                  </a:lnTo>
                  <a:lnTo>
                    <a:pt x="1793" y="205"/>
                  </a:lnTo>
                  <a:lnTo>
                    <a:pt x="1793" y="206"/>
                  </a:lnTo>
                  <a:lnTo>
                    <a:pt x="1792" y="206"/>
                  </a:lnTo>
                  <a:lnTo>
                    <a:pt x="1792" y="208"/>
                  </a:lnTo>
                  <a:lnTo>
                    <a:pt x="1790" y="208"/>
                  </a:lnTo>
                  <a:lnTo>
                    <a:pt x="1790" y="210"/>
                  </a:lnTo>
                  <a:lnTo>
                    <a:pt x="1788" y="210"/>
                  </a:lnTo>
                  <a:lnTo>
                    <a:pt x="1788" y="211"/>
                  </a:lnTo>
                  <a:lnTo>
                    <a:pt x="1787" y="211"/>
                  </a:lnTo>
                  <a:lnTo>
                    <a:pt x="1787" y="213"/>
                  </a:lnTo>
                  <a:lnTo>
                    <a:pt x="1785" y="213"/>
                  </a:lnTo>
                  <a:lnTo>
                    <a:pt x="1785" y="215"/>
                  </a:lnTo>
                  <a:lnTo>
                    <a:pt x="1783" y="215"/>
                  </a:lnTo>
                  <a:lnTo>
                    <a:pt x="1783" y="216"/>
                  </a:lnTo>
                  <a:lnTo>
                    <a:pt x="1782" y="216"/>
                  </a:lnTo>
                  <a:lnTo>
                    <a:pt x="1782" y="218"/>
                  </a:lnTo>
                  <a:lnTo>
                    <a:pt x="1780" y="218"/>
                  </a:lnTo>
                  <a:lnTo>
                    <a:pt x="1780" y="220"/>
                  </a:lnTo>
                  <a:lnTo>
                    <a:pt x="1778" y="220"/>
                  </a:lnTo>
                  <a:lnTo>
                    <a:pt x="1778" y="221"/>
                  </a:lnTo>
                  <a:lnTo>
                    <a:pt x="1777" y="221"/>
                  </a:lnTo>
                  <a:lnTo>
                    <a:pt x="1777" y="223"/>
                  </a:lnTo>
                  <a:lnTo>
                    <a:pt x="1775" y="223"/>
                  </a:lnTo>
                  <a:lnTo>
                    <a:pt x="1775" y="225"/>
                  </a:lnTo>
                  <a:lnTo>
                    <a:pt x="1773" y="225"/>
                  </a:lnTo>
                  <a:lnTo>
                    <a:pt x="1773" y="226"/>
                  </a:lnTo>
                  <a:lnTo>
                    <a:pt x="1772" y="226"/>
                  </a:lnTo>
                  <a:lnTo>
                    <a:pt x="1772" y="228"/>
                  </a:lnTo>
                  <a:lnTo>
                    <a:pt x="1770" y="228"/>
                  </a:lnTo>
                  <a:lnTo>
                    <a:pt x="1770" y="230"/>
                  </a:lnTo>
                  <a:lnTo>
                    <a:pt x="1768" y="230"/>
                  </a:lnTo>
                  <a:lnTo>
                    <a:pt x="1768" y="231"/>
                  </a:lnTo>
                  <a:lnTo>
                    <a:pt x="1767" y="231"/>
                  </a:lnTo>
                  <a:lnTo>
                    <a:pt x="1767" y="233"/>
                  </a:lnTo>
                  <a:lnTo>
                    <a:pt x="1765" y="233"/>
                  </a:lnTo>
                  <a:lnTo>
                    <a:pt x="1765" y="235"/>
                  </a:lnTo>
                  <a:lnTo>
                    <a:pt x="1763" y="235"/>
                  </a:lnTo>
                  <a:lnTo>
                    <a:pt x="1763" y="236"/>
                  </a:lnTo>
                  <a:lnTo>
                    <a:pt x="1762" y="236"/>
                  </a:lnTo>
                  <a:lnTo>
                    <a:pt x="1762" y="238"/>
                  </a:lnTo>
                  <a:lnTo>
                    <a:pt x="1760" y="238"/>
                  </a:lnTo>
                  <a:lnTo>
                    <a:pt x="1760" y="240"/>
                  </a:lnTo>
                  <a:lnTo>
                    <a:pt x="1758" y="240"/>
                  </a:lnTo>
                  <a:lnTo>
                    <a:pt x="1758" y="241"/>
                  </a:lnTo>
                  <a:lnTo>
                    <a:pt x="1757" y="241"/>
                  </a:lnTo>
                  <a:lnTo>
                    <a:pt x="1757" y="243"/>
                  </a:lnTo>
                  <a:lnTo>
                    <a:pt x="1755" y="243"/>
                  </a:lnTo>
                  <a:lnTo>
                    <a:pt x="1755" y="245"/>
                  </a:lnTo>
                  <a:lnTo>
                    <a:pt x="1753" y="245"/>
                  </a:lnTo>
                  <a:lnTo>
                    <a:pt x="1753" y="246"/>
                  </a:lnTo>
                  <a:lnTo>
                    <a:pt x="1752" y="246"/>
                  </a:lnTo>
                  <a:lnTo>
                    <a:pt x="1752" y="248"/>
                  </a:lnTo>
                  <a:lnTo>
                    <a:pt x="1750" y="248"/>
                  </a:lnTo>
                  <a:lnTo>
                    <a:pt x="1750" y="250"/>
                  </a:lnTo>
                  <a:lnTo>
                    <a:pt x="1748" y="250"/>
                  </a:lnTo>
                  <a:lnTo>
                    <a:pt x="1748" y="251"/>
                  </a:lnTo>
                  <a:lnTo>
                    <a:pt x="1747" y="251"/>
                  </a:lnTo>
                  <a:lnTo>
                    <a:pt x="1747" y="253"/>
                  </a:lnTo>
                  <a:lnTo>
                    <a:pt x="1745" y="253"/>
                  </a:lnTo>
                  <a:lnTo>
                    <a:pt x="1745" y="255"/>
                  </a:lnTo>
                  <a:lnTo>
                    <a:pt x="1743" y="255"/>
                  </a:lnTo>
                  <a:lnTo>
                    <a:pt x="1743" y="256"/>
                  </a:lnTo>
                  <a:lnTo>
                    <a:pt x="1742" y="256"/>
                  </a:lnTo>
                  <a:lnTo>
                    <a:pt x="1742" y="258"/>
                  </a:lnTo>
                  <a:lnTo>
                    <a:pt x="1740" y="258"/>
                  </a:lnTo>
                  <a:lnTo>
                    <a:pt x="1740" y="260"/>
                  </a:lnTo>
                  <a:lnTo>
                    <a:pt x="1738" y="260"/>
                  </a:lnTo>
                  <a:lnTo>
                    <a:pt x="1738" y="261"/>
                  </a:lnTo>
                  <a:lnTo>
                    <a:pt x="1737" y="261"/>
                  </a:lnTo>
                  <a:lnTo>
                    <a:pt x="1737" y="263"/>
                  </a:lnTo>
                  <a:lnTo>
                    <a:pt x="1735" y="263"/>
                  </a:lnTo>
                  <a:lnTo>
                    <a:pt x="1735" y="265"/>
                  </a:lnTo>
                  <a:lnTo>
                    <a:pt x="1733" y="265"/>
                  </a:lnTo>
                  <a:lnTo>
                    <a:pt x="1733" y="266"/>
                  </a:lnTo>
                  <a:lnTo>
                    <a:pt x="1732" y="266"/>
                  </a:lnTo>
                  <a:lnTo>
                    <a:pt x="1732" y="268"/>
                  </a:lnTo>
                  <a:lnTo>
                    <a:pt x="1730" y="268"/>
                  </a:lnTo>
                  <a:lnTo>
                    <a:pt x="1730" y="270"/>
                  </a:lnTo>
                  <a:lnTo>
                    <a:pt x="1728" y="270"/>
                  </a:lnTo>
                  <a:lnTo>
                    <a:pt x="1728" y="271"/>
                  </a:lnTo>
                  <a:lnTo>
                    <a:pt x="1727" y="271"/>
                  </a:lnTo>
                  <a:lnTo>
                    <a:pt x="1727" y="273"/>
                  </a:lnTo>
                  <a:lnTo>
                    <a:pt x="1725" y="273"/>
                  </a:lnTo>
                  <a:lnTo>
                    <a:pt x="1725" y="275"/>
                  </a:lnTo>
                  <a:lnTo>
                    <a:pt x="1723" y="275"/>
                  </a:lnTo>
                  <a:lnTo>
                    <a:pt x="1723" y="276"/>
                  </a:lnTo>
                  <a:lnTo>
                    <a:pt x="1722" y="276"/>
                  </a:lnTo>
                  <a:lnTo>
                    <a:pt x="1722" y="278"/>
                  </a:lnTo>
                  <a:lnTo>
                    <a:pt x="1720" y="278"/>
                  </a:lnTo>
                  <a:lnTo>
                    <a:pt x="1720" y="280"/>
                  </a:lnTo>
                  <a:lnTo>
                    <a:pt x="1718" y="280"/>
                  </a:lnTo>
                  <a:lnTo>
                    <a:pt x="1718" y="281"/>
                  </a:lnTo>
                  <a:lnTo>
                    <a:pt x="1717" y="281"/>
                  </a:lnTo>
                  <a:lnTo>
                    <a:pt x="1717" y="283"/>
                  </a:lnTo>
                  <a:lnTo>
                    <a:pt x="1715" y="283"/>
                  </a:lnTo>
                  <a:lnTo>
                    <a:pt x="1715" y="285"/>
                  </a:lnTo>
                  <a:lnTo>
                    <a:pt x="1713" y="285"/>
                  </a:lnTo>
                  <a:lnTo>
                    <a:pt x="1713" y="286"/>
                  </a:lnTo>
                  <a:lnTo>
                    <a:pt x="1712" y="286"/>
                  </a:lnTo>
                  <a:lnTo>
                    <a:pt x="1712" y="288"/>
                  </a:lnTo>
                  <a:lnTo>
                    <a:pt x="1710" y="288"/>
                  </a:lnTo>
                  <a:lnTo>
                    <a:pt x="1710" y="290"/>
                  </a:lnTo>
                  <a:lnTo>
                    <a:pt x="1708" y="290"/>
                  </a:lnTo>
                  <a:lnTo>
                    <a:pt x="1708" y="291"/>
                  </a:lnTo>
                  <a:lnTo>
                    <a:pt x="1707" y="291"/>
                  </a:lnTo>
                  <a:lnTo>
                    <a:pt x="1707" y="293"/>
                  </a:lnTo>
                  <a:lnTo>
                    <a:pt x="1705" y="293"/>
                  </a:lnTo>
                  <a:lnTo>
                    <a:pt x="1705" y="295"/>
                  </a:lnTo>
                  <a:lnTo>
                    <a:pt x="1703" y="295"/>
                  </a:lnTo>
                  <a:lnTo>
                    <a:pt x="1703" y="296"/>
                  </a:lnTo>
                  <a:lnTo>
                    <a:pt x="1702" y="296"/>
                  </a:lnTo>
                  <a:lnTo>
                    <a:pt x="1702" y="298"/>
                  </a:lnTo>
                  <a:lnTo>
                    <a:pt x="1700" y="298"/>
                  </a:lnTo>
                  <a:lnTo>
                    <a:pt x="1700" y="300"/>
                  </a:lnTo>
                  <a:lnTo>
                    <a:pt x="1698" y="300"/>
                  </a:lnTo>
                  <a:lnTo>
                    <a:pt x="1698" y="301"/>
                  </a:lnTo>
                  <a:lnTo>
                    <a:pt x="1697" y="301"/>
                  </a:lnTo>
                  <a:lnTo>
                    <a:pt x="1697" y="303"/>
                  </a:lnTo>
                  <a:lnTo>
                    <a:pt x="1695" y="303"/>
                  </a:lnTo>
                  <a:lnTo>
                    <a:pt x="1695" y="305"/>
                  </a:lnTo>
                  <a:lnTo>
                    <a:pt x="1693" y="305"/>
                  </a:lnTo>
                  <a:lnTo>
                    <a:pt x="1693" y="306"/>
                  </a:lnTo>
                  <a:lnTo>
                    <a:pt x="1692" y="306"/>
                  </a:lnTo>
                  <a:lnTo>
                    <a:pt x="1692" y="308"/>
                  </a:lnTo>
                  <a:lnTo>
                    <a:pt x="1690" y="308"/>
                  </a:lnTo>
                  <a:lnTo>
                    <a:pt x="1690" y="310"/>
                  </a:lnTo>
                  <a:lnTo>
                    <a:pt x="1688" y="310"/>
                  </a:lnTo>
                  <a:lnTo>
                    <a:pt x="1688" y="311"/>
                  </a:lnTo>
                  <a:lnTo>
                    <a:pt x="1687" y="311"/>
                  </a:lnTo>
                  <a:lnTo>
                    <a:pt x="1687" y="313"/>
                  </a:lnTo>
                  <a:lnTo>
                    <a:pt x="1685" y="313"/>
                  </a:lnTo>
                  <a:lnTo>
                    <a:pt x="1685" y="315"/>
                  </a:lnTo>
                  <a:lnTo>
                    <a:pt x="1683" y="315"/>
                  </a:lnTo>
                  <a:lnTo>
                    <a:pt x="1683" y="316"/>
                  </a:lnTo>
                  <a:lnTo>
                    <a:pt x="1682" y="316"/>
                  </a:lnTo>
                  <a:lnTo>
                    <a:pt x="1682" y="318"/>
                  </a:lnTo>
                  <a:lnTo>
                    <a:pt x="1680" y="318"/>
                  </a:lnTo>
                  <a:lnTo>
                    <a:pt x="1680" y="320"/>
                  </a:lnTo>
                  <a:lnTo>
                    <a:pt x="1678" y="320"/>
                  </a:lnTo>
                  <a:lnTo>
                    <a:pt x="1678" y="321"/>
                  </a:lnTo>
                  <a:lnTo>
                    <a:pt x="1677" y="321"/>
                  </a:lnTo>
                  <a:lnTo>
                    <a:pt x="1677" y="323"/>
                  </a:lnTo>
                  <a:lnTo>
                    <a:pt x="1675" y="323"/>
                  </a:lnTo>
                  <a:lnTo>
                    <a:pt x="1675" y="325"/>
                  </a:lnTo>
                  <a:lnTo>
                    <a:pt x="1673" y="325"/>
                  </a:lnTo>
                  <a:lnTo>
                    <a:pt x="1673" y="326"/>
                  </a:lnTo>
                  <a:lnTo>
                    <a:pt x="1672" y="326"/>
                  </a:lnTo>
                  <a:lnTo>
                    <a:pt x="1672" y="328"/>
                  </a:lnTo>
                  <a:lnTo>
                    <a:pt x="1670" y="328"/>
                  </a:lnTo>
                  <a:lnTo>
                    <a:pt x="1670" y="330"/>
                  </a:lnTo>
                  <a:lnTo>
                    <a:pt x="1668" y="330"/>
                  </a:lnTo>
                  <a:lnTo>
                    <a:pt x="1668" y="331"/>
                  </a:lnTo>
                  <a:lnTo>
                    <a:pt x="1667" y="331"/>
                  </a:lnTo>
                  <a:lnTo>
                    <a:pt x="1667" y="333"/>
                  </a:lnTo>
                  <a:lnTo>
                    <a:pt x="1665" y="333"/>
                  </a:lnTo>
                  <a:lnTo>
                    <a:pt x="1665" y="335"/>
                  </a:lnTo>
                  <a:lnTo>
                    <a:pt x="1663" y="335"/>
                  </a:lnTo>
                  <a:lnTo>
                    <a:pt x="1663" y="336"/>
                  </a:lnTo>
                  <a:lnTo>
                    <a:pt x="1662" y="336"/>
                  </a:lnTo>
                  <a:lnTo>
                    <a:pt x="1662" y="338"/>
                  </a:lnTo>
                  <a:lnTo>
                    <a:pt x="1660" y="338"/>
                  </a:lnTo>
                  <a:lnTo>
                    <a:pt x="1660" y="340"/>
                  </a:lnTo>
                  <a:lnTo>
                    <a:pt x="1658" y="340"/>
                  </a:lnTo>
                  <a:lnTo>
                    <a:pt x="1658" y="341"/>
                  </a:lnTo>
                  <a:lnTo>
                    <a:pt x="1657" y="341"/>
                  </a:lnTo>
                  <a:lnTo>
                    <a:pt x="1657" y="343"/>
                  </a:lnTo>
                  <a:lnTo>
                    <a:pt x="1655" y="343"/>
                  </a:lnTo>
                  <a:lnTo>
                    <a:pt x="1655" y="345"/>
                  </a:lnTo>
                  <a:lnTo>
                    <a:pt x="1653" y="345"/>
                  </a:lnTo>
                  <a:lnTo>
                    <a:pt x="1653" y="346"/>
                  </a:lnTo>
                  <a:lnTo>
                    <a:pt x="1652" y="346"/>
                  </a:lnTo>
                  <a:lnTo>
                    <a:pt x="1652" y="348"/>
                  </a:lnTo>
                  <a:lnTo>
                    <a:pt x="1650" y="348"/>
                  </a:lnTo>
                  <a:lnTo>
                    <a:pt x="1650" y="350"/>
                  </a:lnTo>
                  <a:lnTo>
                    <a:pt x="1648" y="350"/>
                  </a:lnTo>
                  <a:lnTo>
                    <a:pt x="1648" y="351"/>
                  </a:lnTo>
                  <a:lnTo>
                    <a:pt x="1647" y="351"/>
                  </a:lnTo>
                  <a:lnTo>
                    <a:pt x="1647" y="353"/>
                  </a:lnTo>
                  <a:lnTo>
                    <a:pt x="1645" y="353"/>
                  </a:lnTo>
                  <a:lnTo>
                    <a:pt x="1645" y="355"/>
                  </a:lnTo>
                  <a:lnTo>
                    <a:pt x="1643" y="355"/>
                  </a:lnTo>
                  <a:lnTo>
                    <a:pt x="1643" y="356"/>
                  </a:lnTo>
                  <a:lnTo>
                    <a:pt x="1642" y="356"/>
                  </a:lnTo>
                  <a:lnTo>
                    <a:pt x="1642" y="358"/>
                  </a:lnTo>
                  <a:lnTo>
                    <a:pt x="1640" y="358"/>
                  </a:lnTo>
                  <a:lnTo>
                    <a:pt x="1640" y="360"/>
                  </a:lnTo>
                  <a:lnTo>
                    <a:pt x="1638" y="360"/>
                  </a:lnTo>
                  <a:lnTo>
                    <a:pt x="1638" y="361"/>
                  </a:lnTo>
                  <a:lnTo>
                    <a:pt x="1637" y="361"/>
                  </a:lnTo>
                  <a:lnTo>
                    <a:pt x="1637" y="363"/>
                  </a:lnTo>
                  <a:lnTo>
                    <a:pt x="1635" y="363"/>
                  </a:lnTo>
                  <a:lnTo>
                    <a:pt x="1635" y="365"/>
                  </a:lnTo>
                  <a:lnTo>
                    <a:pt x="1633" y="365"/>
                  </a:lnTo>
                  <a:lnTo>
                    <a:pt x="1633" y="366"/>
                  </a:lnTo>
                  <a:lnTo>
                    <a:pt x="1632" y="366"/>
                  </a:lnTo>
                  <a:lnTo>
                    <a:pt x="1632" y="368"/>
                  </a:lnTo>
                  <a:lnTo>
                    <a:pt x="1630" y="368"/>
                  </a:lnTo>
                  <a:lnTo>
                    <a:pt x="1630" y="370"/>
                  </a:lnTo>
                  <a:lnTo>
                    <a:pt x="1628" y="370"/>
                  </a:lnTo>
                  <a:lnTo>
                    <a:pt x="1628" y="371"/>
                  </a:lnTo>
                  <a:lnTo>
                    <a:pt x="1627" y="371"/>
                  </a:lnTo>
                  <a:lnTo>
                    <a:pt x="1627" y="373"/>
                  </a:lnTo>
                  <a:lnTo>
                    <a:pt x="1625" y="373"/>
                  </a:lnTo>
                  <a:lnTo>
                    <a:pt x="1625" y="375"/>
                  </a:lnTo>
                  <a:lnTo>
                    <a:pt x="1623" y="375"/>
                  </a:lnTo>
                  <a:lnTo>
                    <a:pt x="1623" y="376"/>
                  </a:lnTo>
                  <a:lnTo>
                    <a:pt x="1622" y="376"/>
                  </a:lnTo>
                  <a:lnTo>
                    <a:pt x="1622" y="378"/>
                  </a:lnTo>
                  <a:lnTo>
                    <a:pt x="1620" y="378"/>
                  </a:lnTo>
                  <a:lnTo>
                    <a:pt x="1620" y="380"/>
                  </a:lnTo>
                  <a:lnTo>
                    <a:pt x="1618" y="380"/>
                  </a:lnTo>
                  <a:lnTo>
                    <a:pt x="1618" y="381"/>
                  </a:lnTo>
                  <a:lnTo>
                    <a:pt x="1617" y="381"/>
                  </a:lnTo>
                  <a:lnTo>
                    <a:pt x="1617" y="383"/>
                  </a:lnTo>
                  <a:lnTo>
                    <a:pt x="1615" y="383"/>
                  </a:lnTo>
                  <a:lnTo>
                    <a:pt x="1615" y="385"/>
                  </a:lnTo>
                  <a:lnTo>
                    <a:pt x="1613" y="385"/>
                  </a:lnTo>
                  <a:lnTo>
                    <a:pt x="1613" y="386"/>
                  </a:lnTo>
                  <a:lnTo>
                    <a:pt x="1612" y="386"/>
                  </a:lnTo>
                  <a:lnTo>
                    <a:pt x="1612" y="388"/>
                  </a:lnTo>
                  <a:lnTo>
                    <a:pt x="1610" y="388"/>
                  </a:lnTo>
                  <a:lnTo>
                    <a:pt x="1610" y="390"/>
                  </a:lnTo>
                  <a:lnTo>
                    <a:pt x="1608" y="390"/>
                  </a:lnTo>
                  <a:lnTo>
                    <a:pt x="1608" y="391"/>
                  </a:lnTo>
                  <a:lnTo>
                    <a:pt x="1607" y="391"/>
                  </a:lnTo>
                  <a:lnTo>
                    <a:pt x="1607" y="393"/>
                  </a:lnTo>
                  <a:lnTo>
                    <a:pt x="1605" y="393"/>
                  </a:lnTo>
                  <a:lnTo>
                    <a:pt x="1605" y="395"/>
                  </a:lnTo>
                  <a:lnTo>
                    <a:pt x="1603" y="395"/>
                  </a:lnTo>
                  <a:lnTo>
                    <a:pt x="1603" y="396"/>
                  </a:lnTo>
                  <a:lnTo>
                    <a:pt x="1602" y="396"/>
                  </a:lnTo>
                  <a:lnTo>
                    <a:pt x="1602" y="398"/>
                  </a:lnTo>
                  <a:lnTo>
                    <a:pt x="1600" y="398"/>
                  </a:lnTo>
                  <a:lnTo>
                    <a:pt x="1600" y="400"/>
                  </a:lnTo>
                  <a:lnTo>
                    <a:pt x="1598" y="400"/>
                  </a:lnTo>
                  <a:lnTo>
                    <a:pt x="1598" y="401"/>
                  </a:lnTo>
                  <a:lnTo>
                    <a:pt x="1597" y="401"/>
                  </a:lnTo>
                  <a:lnTo>
                    <a:pt x="1597" y="403"/>
                  </a:lnTo>
                  <a:lnTo>
                    <a:pt x="1595" y="403"/>
                  </a:lnTo>
                  <a:lnTo>
                    <a:pt x="1595" y="405"/>
                  </a:lnTo>
                  <a:lnTo>
                    <a:pt x="1593" y="405"/>
                  </a:lnTo>
                  <a:lnTo>
                    <a:pt x="1593" y="406"/>
                  </a:lnTo>
                  <a:lnTo>
                    <a:pt x="1592" y="406"/>
                  </a:lnTo>
                  <a:lnTo>
                    <a:pt x="1592" y="408"/>
                  </a:lnTo>
                  <a:lnTo>
                    <a:pt x="1590" y="408"/>
                  </a:lnTo>
                  <a:lnTo>
                    <a:pt x="1590" y="410"/>
                  </a:lnTo>
                  <a:lnTo>
                    <a:pt x="1588" y="410"/>
                  </a:lnTo>
                  <a:lnTo>
                    <a:pt x="1588" y="411"/>
                  </a:lnTo>
                  <a:lnTo>
                    <a:pt x="1587" y="411"/>
                  </a:lnTo>
                  <a:lnTo>
                    <a:pt x="1587" y="413"/>
                  </a:lnTo>
                  <a:lnTo>
                    <a:pt x="1585" y="413"/>
                  </a:lnTo>
                  <a:lnTo>
                    <a:pt x="1585" y="415"/>
                  </a:lnTo>
                  <a:lnTo>
                    <a:pt x="1583" y="415"/>
                  </a:lnTo>
                  <a:lnTo>
                    <a:pt x="1583" y="416"/>
                  </a:lnTo>
                  <a:lnTo>
                    <a:pt x="1582" y="416"/>
                  </a:lnTo>
                  <a:lnTo>
                    <a:pt x="1582" y="418"/>
                  </a:lnTo>
                  <a:lnTo>
                    <a:pt x="1580" y="418"/>
                  </a:lnTo>
                  <a:lnTo>
                    <a:pt x="1580" y="420"/>
                  </a:lnTo>
                  <a:lnTo>
                    <a:pt x="1578" y="420"/>
                  </a:lnTo>
                  <a:lnTo>
                    <a:pt x="1578" y="421"/>
                  </a:lnTo>
                  <a:lnTo>
                    <a:pt x="1577" y="421"/>
                  </a:lnTo>
                  <a:lnTo>
                    <a:pt x="1577" y="423"/>
                  </a:lnTo>
                  <a:lnTo>
                    <a:pt x="1575" y="423"/>
                  </a:lnTo>
                  <a:lnTo>
                    <a:pt x="1575" y="425"/>
                  </a:lnTo>
                  <a:lnTo>
                    <a:pt x="1573" y="425"/>
                  </a:lnTo>
                  <a:lnTo>
                    <a:pt x="1573" y="426"/>
                  </a:lnTo>
                  <a:lnTo>
                    <a:pt x="1572" y="426"/>
                  </a:lnTo>
                  <a:lnTo>
                    <a:pt x="1572" y="428"/>
                  </a:lnTo>
                  <a:lnTo>
                    <a:pt x="1570" y="428"/>
                  </a:lnTo>
                  <a:lnTo>
                    <a:pt x="1570" y="430"/>
                  </a:lnTo>
                  <a:lnTo>
                    <a:pt x="1568" y="430"/>
                  </a:lnTo>
                  <a:lnTo>
                    <a:pt x="1568" y="431"/>
                  </a:lnTo>
                  <a:lnTo>
                    <a:pt x="1567" y="431"/>
                  </a:lnTo>
                  <a:lnTo>
                    <a:pt x="1567" y="433"/>
                  </a:lnTo>
                  <a:lnTo>
                    <a:pt x="1565" y="433"/>
                  </a:lnTo>
                  <a:lnTo>
                    <a:pt x="1565" y="435"/>
                  </a:lnTo>
                  <a:lnTo>
                    <a:pt x="1563" y="435"/>
                  </a:lnTo>
                  <a:lnTo>
                    <a:pt x="1563" y="436"/>
                  </a:lnTo>
                  <a:lnTo>
                    <a:pt x="1562" y="436"/>
                  </a:lnTo>
                  <a:lnTo>
                    <a:pt x="1562" y="438"/>
                  </a:lnTo>
                  <a:lnTo>
                    <a:pt x="1560" y="438"/>
                  </a:lnTo>
                  <a:lnTo>
                    <a:pt x="1560" y="440"/>
                  </a:lnTo>
                  <a:lnTo>
                    <a:pt x="1558" y="440"/>
                  </a:lnTo>
                  <a:lnTo>
                    <a:pt x="1558" y="441"/>
                  </a:lnTo>
                  <a:lnTo>
                    <a:pt x="1557" y="441"/>
                  </a:lnTo>
                  <a:lnTo>
                    <a:pt x="1557" y="443"/>
                  </a:lnTo>
                  <a:lnTo>
                    <a:pt x="1555" y="443"/>
                  </a:lnTo>
                  <a:lnTo>
                    <a:pt x="1555" y="445"/>
                  </a:lnTo>
                  <a:lnTo>
                    <a:pt x="1553" y="445"/>
                  </a:lnTo>
                  <a:lnTo>
                    <a:pt x="1553" y="446"/>
                  </a:lnTo>
                  <a:lnTo>
                    <a:pt x="1552" y="446"/>
                  </a:lnTo>
                  <a:lnTo>
                    <a:pt x="1552" y="448"/>
                  </a:lnTo>
                  <a:lnTo>
                    <a:pt x="1550" y="448"/>
                  </a:lnTo>
                  <a:lnTo>
                    <a:pt x="1550" y="450"/>
                  </a:lnTo>
                  <a:lnTo>
                    <a:pt x="1548" y="450"/>
                  </a:lnTo>
                  <a:lnTo>
                    <a:pt x="1548" y="451"/>
                  </a:lnTo>
                  <a:lnTo>
                    <a:pt x="1547" y="451"/>
                  </a:lnTo>
                  <a:lnTo>
                    <a:pt x="1547" y="453"/>
                  </a:lnTo>
                  <a:lnTo>
                    <a:pt x="1545" y="453"/>
                  </a:lnTo>
                  <a:lnTo>
                    <a:pt x="1545" y="455"/>
                  </a:lnTo>
                  <a:lnTo>
                    <a:pt x="1543" y="455"/>
                  </a:lnTo>
                  <a:lnTo>
                    <a:pt x="1543" y="456"/>
                  </a:lnTo>
                  <a:lnTo>
                    <a:pt x="1542" y="456"/>
                  </a:lnTo>
                  <a:lnTo>
                    <a:pt x="1542" y="458"/>
                  </a:lnTo>
                  <a:lnTo>
                    <a:pt x="1540" y="458"/>
                  </a:lnTo>
                  <a:lnTo>
                    <a:pt x="1540" y="460"/>
                  </a:lnTo>
                  <a:lnTo>
                    <a:pt x="1538" y="460"/>
                  </a:lnTo>
                  <a:lnTo>
                    <a:pt x="1538" y="461"/>
                  </a:lnTo>
                  <a:lnTo>
                    <a:pt x="1537" y="461"/>
                  </a:lnTo>
                  <a:lnTo>
                    <a:pt x="1537" y="463"/>
                  </a:lnTo>
                  <a:lnTo>
                    <a:pt x="1535" y="463"/>
                  </a:lnTo>
                  <a:lnTo>
                    <a:pt x="1535" y="465"/>
                  </a:lnTo>
                  <a:lnTo>
                    <a:pt x="1533" y="465"/>
                  </a:lnTo>
                  <a:lnTo>
                    <a:pt x="1533" y="466"/>
                  </a:lnTo>
                  <a:lnTo>
                    <a:pt x="1532" y="466"/>
                  </a:lnTo>
                  <a:lnTo>
                    <a:pt x="1532" y="468"/>
                  </a:lnTo>
                  <a:lnTo>
                    <a:pt x="1530" y="468"/>
                  </a:lnTo>
                  <a:lnTo>
                    <a:pt x="1530" y="470"/>
                  </a:lnTo>
                  <a:lnTo>
                    <a:pt x="1528" y="470"/>
                  </a:lnTo>
                  <a:lnTo>
                    <a:pt x="1528" y="471"/>
                  </a:lnTo>
                  <a:lnTo>
                    <a:pt x="1527" y="471"/>
                  </a:lnTo>
                  <a:lnTo>
                    <a:pt x="1527" y="473"/>
                  </a:lnTo>
                  <a:lnTo>
                    <a:pt x="1525" y="473"/>
                  </a:lnTo>
                  <a:lnTo>
                    <a:pt x="1525" y="475"/>
                  </a:lnTo>
                  <a:lnTo>
                    <a:pt x="1523" y="475"/>
                  </a:lnTo>
                  <a:lnTo>
                    <a:pt x="1523" y="476"/>
                  </a:lnTo>
                  <a:lnTo>
                    <a:pt x="1522" y="476"/>
                  </a:lnTo>
                  <a:lnTo>
                    <a:pt x="1522" y="478"/>
                  </a:lnTo>
                  <a:lnTo>
                    <a:pt x="1520" y="478"/>
                  </a:lnTo>
                  <a:lnTo>
                    <a:pt x="1520" y="480"/>
                  </a:lnTo>
                  <a:lnTo>
                    <a:pt x="1518" y="480"/>
                  </a:lnTo>
                  <a:lnTo>
                    <a:pt x="1518" y="481"/>
                  </a:lnTo>
                  <a:lnTo>
                    <a:pt x="1517" y="481"/>
                  </a:lnTo>
                  <a:lnTo>
                    <a:pt x="1517" y="483"/>
                  </a:lnTo>
                  <a:lnTo>
                    <a:pt x="1515" y="483"/>
                  </a:lnTo>
                  <a:lnTo>
                    <a:pt x="1515" y="485"/>
                  </a:lnTo>
                  <a:lnTo>
                    <a:pt x="1513" y="485"/>
                  </a:lnTo>
                  <a:lnTo>
                    <a:pt x="1513" y="486"/>
                  </a:lnTo>
                  <a:lnTo>
                    <a:pt x="1512" y="486"/>
                  </a:lnTo>
                  <a:lnTo>
                    <a:pt x="1512" y="488"/>
                  </a:lnTo>
                  <a:lnTo>
                    <a:pt x="1510" y="488"/>
                  </a:lnTo>
                  <a:lnTo>
                    <a:pt x="1510" y="490"/>
                  </a:lnTo>
                  <a:lnTo>
                    <a:pt x="1508" y="490"/>
                  </a:lnTo>
                  <a:lnTo>
                    <a:pt x="1508" y="491"/>
                  </a:lnTo>
                  <a:lnTo>
                    <a:pt x="1507" y="491"/>
                  </a:lnTo>
                  <a:lnTo>
                    <a:pt x="1507" y="493"/>
                  </a:lnTo>
                  <a:lnTo>
                    <a:pt x="1505" y="493"/>
                  </a:lnTo>
                  <a:lnTo>
                    <a:pt x="1505" y="495"/>
                  </a:lnTo>
                  <a:lnTo>
                    <a:pt x="1503" y="495"/>
                  </a:lnTo>
                  <a:lnTo>
                    <a:pt x="1503" y="496"/>
                  </a:lnTo>
                  <a:lnTo>
                    <a:pt x="1502" y="496"/>
                  </a:lnTo>
                  <a:lnTo>
                    <a:pt x="1502" y="498"/>
                  </a:lnTo>
                  <a:lnTo>
                    <a:pt x="1500" y="498"/>
                  </a:lnTo>
                  <a:lnTo>
                    <a:pt x="1500" y="500"/>
                  </a:lnTo>
                  <a:lnTo>
                    <a:pt x="1498" y="500"/>
                  </a:lnTo>
                  <a:lnTo>
                    <a:pt x="1498" y="501"/>
                  </a:lnTo>
                  <a:lnTo>
                    <a:pt x="1497" y="501"/>
                  </a:lnTo>
                  <a:lnTo>
                    <a:pt x="1497" y="503"/>
                  </a:lnTo>
                  <a:lnTo>
                    <a:pt x="1495" y="503"/>
                  </a:lnTo>
                  <a:lnTo>
                    <a:pt x="1495" y="505"/>
                  </a:lnTo>
                  <a:lnTo>
                    <a:pt x="1493" y="505"/>
                  </a:lnTo>
                  <a:lnTo>
                    <a:pt x="1493" y="506"/>
                  </a:lnTo>
                  <a:lnTo>
                    <a:pt x="1492" y="506"/>
                  </a:lnTo>
                  <a:lnTo>
                    <a:pt x="1492" y="508"/>
                  </a:lnTo>
                  <a:lnTo>
                    <a:pt x="1490" y="508"/>
                  </a:lnTo>
                  <a:lnTo>
                    <a:pt x="1490" y="510"/>
                  </a:lnTo>
                  <a:lnTo>
                    <a:pt x="1488" y="510"/>
                  </a:lnTo>
                  <a:lnTo>
                    <a:pt x="1488" y="511"/>
                  </a:lnTo>
                  <a:lnTo>
                    <a:pt x="1487" y="511"/>
                  </a:lnTo>
                  <a:lnTo>
                    <a:pt x="1487" y="513"/>
                  </a:lnTo>
                  <a:lnTo>
                    <a:pt x="1485" y="513"/>
                  </a:lnTo>
                  <a:lnTo>
                    <a:pt x="1485" y="515"/>
                  </a:lnTo>
                  <a:lnTo>
                    <a:pt x="1483" y="515"/>
                  </a:lnTo>
                  <a:lnTo>
                    <a:pt x="1483" y="516"/>
                  </a:lnTo>
                  <a:lnTo>
                    <a:pt x="1482" y="516"/>
                  </a:lnTo>
                  <a:lnTo>
                    <a:pt x="1482" y="518"/>
                  </a:lnTo>
                  <a:lnTo>
                    <a:pt x="1480" y="518"/>
                  </a:lnTo>
                  <a:lnTo>
                    <a:pt x="1480" y="520"/>
                  </a:lnTo>
                  <a:lnTo>
                    <a:pt x="1478" y="520"/>
                  </a:lnTo>
                  <a:lnTo>
                    <a:pt x="1478" y="521"/>
                  </a:lnTo>
                  <a:lnTo>
                    <a:pt x="1477" y="521"/>
                  </a:lnTo>
                  <a:lnTo>
                    <a:pt x="1477" y="523"/>
                  </a:lnTo>
                  <a:lnTo>
                    <a:pt x="1475" y="523"/>
                  </a:lnTo>
                  <a:lnTo>
                    <a:pt x="1475" y="525"/>
                  </a:lnTo>
                  <a:lnTo>
                    <a:pt x="1473" y="525"/>
                  </a:lnTo>
                  <a:lnTo>
                    <a:pt x="1473" y="526"/>
                  </a:lnTo>
                  <a:lnTo>
                    <a:pt x="1472" y="526"/>
                  </a:lnTo>
                  <a:lnTo>
                    <a:pt x="1472" y="528"/>
                  </a:lnTo>
                  <a:lnTo>
                    <a:pt x="1470" y="528"/>
                  </a:lnTo>
                  <a:lnTo>
                    <a:pt x="1470" y="530"/>
                  </a:lnTo>
                  <a:lnTo>
                    <a:pt x="1468" y="530"/>
                  </a:lnTo>
                  <a:lnTo>
                    <a:pt x="1468" y="531"/>
                  </a:lnTo>
                  <a:lnTo>
                    <a:pt x="1467" y="531"/>
                  </a:lnTo>
                  <a:lnTo>
                    <a:pt x="1467" y="533"/>
                  </a:lnTo>
                  <a:lnTo>
                    <a:pt x="1465" y="533"/>
                  </a:lnTo>
                  <a:lnTo>
                    <a:pt x="1465" y="535"/>
                  </a:lnTo>
                  <a:lnTo>
                    <a:pt x="1463" y="535"/>
                  </a:lnTo>
                  <a:lnTo>
                    <a:pt x="1463" y="536"/>
                  </a:lnTo>
                  <a:lnTo>
                    <a:pt x="1462" y="536"/>
                  </a:lnTo>
                  <a:lnTo>
                    <a:pt x="1462" y="538"/>
                  </a:lnTo>
                  <a:lnTo>
                    <a:pt x="1460" y="538"/>
                  </a:lnTo>
                  <a:lnTo>
                    <a:pt x="1460" y="540"/>
                  </a:lnTo>
                  <a:lnTo>
                    <a:pt x="1458" y="540"/>
                  </a:lnTo>
                  <a:lnTo>
                    <a:pt x="1458" y="541"/>
                  </a:lnTo>
                  <a:lnTo>
                    <a:pt x="1457" y="541"/>
                  </a:lnTo>
                  <a:lnTo>
                    <a:pt x="1457" y="543"/>
                  </a:lnTo>
                  <a:lnTo>
                    <a:pt x="1455" y="543"/>
                  </a:lnTo>
                  <a:lnTo>
                    <a:pt x="1455" y="545"/>
                  </a:lnTo>
                  <a:lnTo>
                    <a:pt x="1453" y="545"/>
                  </a:lnTo>
                  <a:lnTo>
                    <a:pt x="1453" y="546"/>
                  </a:lnTo>
                  <a:lnTo>
                    <a:pt x="1452" y="546"/>
                  </a:lnTo>
                  <a:lnTo>
                    <a:pt x="1452" y="548"/>
                  </a:lnTo>
                  <a:lnTo>
                    <a:pt x="1450" y="548"/>
                  </a:lnTo>
                  <a:lnTo>
                    <a:pt x="1450" y="550"/>
                  </a:lnTo>
                  <a:lnTo>
                    <a:pt x="1448" y="550"/>
                  </a:lnTo>
                  <a:lnTo>
                    <a:pt x="1448" y="551"/>
                  </a:lnTo>
                  <a:lnTo>
                    <a:pt x="1447" y="551"/>
                  </a:lnTo>
                  <a:lnTo>
                    <a:pt x="1447" y="553"/>
                  </a:lnTo>
                  <a:lnTo>
                    <a:pt x="1445" y="553"/>
                  </a:lnTo>
                  <a:lnTo>
                    <a:pt x="1445" y="555"/>
                  </a:lnTo>
                  <a:lnTo>
                    <a:pt x="1443" y="555"/>
                  </a:lnTo>
                  <a:lnTo>
                    <a:pt x="1443" y="556"/>
                  </a:lnTo>
                  <a:lnTo>
                    <a:pt x="1442" y="556"/>
                  </a:lnTo>
                  <a:lnTo>
                    <a:pt x="1442" y="558"/>
                  </a:lnTo>
                  <a:lnTo>
                    <a:pt x="1440" y="558"/>
                  </a:lnTo>
                  <a:lnTo>
                    <a:pt x="1440" y="560"/>
                  </a:lnTo>
                  <a:lnTo>
                    <a:pt x="1438" y="560"/>
                  </a:lnTo>
                  <a:lnTo>
                    <a:pt x="1438" y="561"/>
                  </a:lnTo>
                  <a:lnTo>
                    <a:pt x="1437" y="561"/>
                  </a:lnTo>
                  <a:lnTo>
                    <a:pt x="1437" y="563"/>
                  </a:lnTo>
                  <a:lnTo>
                    <a:pt x="1435" y="563"/>
                  </a:lnTo>
                  <a:lnTo>
                    <a:pt x="1435" y="565"/>
                  </a:lnTo>
                  <a:lnTo>
                    <a:pt x="1433" y="565"/>
                  </a:lnTo>
                  <a:lnTo>
                    <a:pt x="1433" y="566"/>
                  </a:lnTo>
                  <a:lnTo>
                    <a:pt x="1432" y="566"/>
                  </a:lnTo>
                  <a:lnTo>
                    <a:pt x="1432" y="568"/>
                  </a:lnTo>
                  <a:lnTo>
                    <a:pt x="1430" y="568"/>
                  </a:lnTo>
                  <a:lnTo>
                    <a:pt x="1430" y="570"/>
                  </a:lnTo>
                  <a:lnTo>
                    <a:pt x="1428" y="570"/>
                  </a:lnTo>
                  <a:lnTo>
                    <a:pt x="1428" y="571"/>
                  </a:lnTo>
                  <a:lnTo>
                    <a:pt x="1427" y="571"/>
                  </a:lnTo>
                  <a:lnTo>
                    <a:pt x="1427" y="573"/>
                  </a:lnTo>
                  <a:lnTo>
                    <a:pt x="1425" y="573"/>
                  </a:lnTo>
                  <a:lnTo>
                    <a:pt x="1425" y="575"/>
                  </a:lnTo>
                  <a:lnTo>
                    <a:pt x="1423" y="575"/>
                  </a:lnTo>
                  <a:lnTo>
                    <a:pt x="1423" y="576"/>
                  </a:lnTo>
                  <a:lnTo>
                    <a:pt x="1422" y="576"/>
                  </a:lnTo>
                  <a:lnTo>
                    <a:pt x="1422" y="578"/>
                  </a:lnTo>
                  <a:lnTo>
                    <a:pt x="1420" y="578"/>
                  </a:lnTo>
                  <a:lnTo>
                    <a:pt x="1420" y="580"/>
                  </a:lnTo>
                  <a:lnTo>
                    <a:pt x="1418" y="580"/>
                  </a:lnTo>
                  <a:lnTo>
                    <a:pt x="1418" y="581"/>
                  </a:lnTo>
                  <a:lnTo>
                    <a:pt x="1417" y="581"/>
                  </a:lnTo>
                  <a:lnTo>
                    <a:pt x="1417" y="583"/>
                  </a:lnTo>
                  <a:lnTo>
                    <a:pt x="1415" y="583"/>
                  </a:lnTo>
                  <a:lnTo>
                    <a:pt x="1415" y="585"/>
                  </a:lnTo>
                  <a:lnTo>
                    <a:pt x="1413" y="585"/>
                  </a:lnTo>
                  <a:lnTo>
                    <a:pt x="1413" y="586"/>
                  </a:lnTo>
                  <a:lnTo>
                    <a:pt x="1412" y="586"/>
                  </a:lnTo>
                  <a:lnTo>
                    <a:pt x="1412" y="588"/>
                  </a:lnTo>
                  <a:lnTo>
                    <a:pt x="1410" y="588"/>
                  </a:lnTo>
                  <a:lnTo>
                    <a:pt x="1410" y="590"/>
                  </a:lnTo>
                  <a:lnTo>
                    <a:pt x="1408" y="590"/>
                  </a:lnTo>
                  <a:lnTo>
                    <a:pt x="1408" y="591"/>
                  </a:lnTo>
                  <a:lnTo>
                    <a:pt x="1407" y="591"/>
                  </a:lnTo>
                  <a:lnTo>
                    <a:pt x="1407" y="593"/>
                  </a:lnTo>
                  <a:lnTo>
                    <a:pt x="1405" y="593"/>
                  </a:lnTo>
                  <a:lnTo>
                    <a:pt x="1405" y="595"/>
                  </a:lnTo>
                  <a:lnTo>
                    <a:pt x="1403" y="595"/>
                  </a:lnTo>
                  <a:lnTo>
                    <a:pt x="1403" y="596"/>
                  </a:lnTo>
                  <a:lnTo>
                    <a:pt x="1402" y="596"/>
                  </a:lnTo>
                  <a:lnTo>
                    <a:pt x="1402" y="598"/>
                  </a:lnTo>
                  <a:lnTo>
                    <a:pt x="1400" y="598"/>
                  </a:lnTo>
                  <a:lnTo>
                    <a:pt x="1400" y="600"/>
                  </a:lnTo>
                  <a:lnTo>
                    <a:pt x="1398" y="600"/>
                  </a:lnTo>
                  <a:lnTo>
                    <a:pt x="1398" y="601"/>
                  </a:lnTo>
                  <a:lnTo>
                    <a:pt x="1397" y="601"/>
                  </a:lnTo>
                  <a:lnTo>
                    <a:pt x="1397" y="603"/>
                  </a:lnTo>
                  <a:lnTo>
                    <a:pt x="1395" y="603"/>
                  </a:lnTo>
                  <a:lnTo>
                    <a:pt x="1395" y="605"/>
                  </a:lnTo>
                  <a:lnTo>
                    <a:pt x="1393" y="605"/>
                  </a:lnTo>
                  <a:lnTo>
                    <a:pt x="1393" y="606"/>
                  </a:lnTo>
                  <a:lnTo>
                    <a:pt x="1392" y="606"/>
                  </a:lnTo>
                  <a:lnTo>
                    <a:pt x="1392" y="608"/>
                  </a:lnTo>
                  <a:lnTo>
                    <a:pt x="1390" y="608"/>
                  </a:lnTo>
                  <a:lnTo>
                    <a:pt x="1390" y="610"/>
                  </a:lnTo>
                  <a:lnTo>
                    <a:pt x="1388" y="610"/>
                  </a:lnTo>
                  <a:lnTo>
                    <a:pt x="1388" y="611"/>
                  </a:lnTo>
                  <a:lnTo>
                    <a:pt x="1387" y="611"/>
                  </a:lnTo>
                  <a:lnTo>
                    <a:pt x="1387" y="613"/>
                  </a:lnTo>
                  <a:lnTo>
                    <a:pt x="1385" y="613"/>
                  </a:lnTo>
                  <a:lnTo>
                    <a:pt x="1385" y="615"/>
                  </a:lnTo>
                  <a:lnTo>
                    <a:pt x="1383" y="615"/>
                  </a:lnTo>
                  <a:lnTo>
                    <a:pt x="1383" y="616"/>
                  </a:lnTo>
                  <a:lnTo>
                    <a:pt x="1382" y="616"/>
                  </a:lnTo>
                  <a:lnTo>
                    <a:pt x="1382" y="618"/>
                  </a:lnTo>
                  <a:lnTo>
                    <a:pt x="1380" y="618"/>
                  </a:lnTo>
                  <a:lnTo>
                    <a:pt x="1380" y="620"/>
                  </a:lnTo>
                  <a:lnTo>
                    <a:pt x="1378" y="620"/>
                  </a:lnTo>
                  <a:lnTo>
                    <a:pt x="1378" y="621"/>
                  </a:lnTo>
                  <a:lnTo>
                    <a:pt x="1377" y="621"/>
                  </a:lnTo>
                  <a:lnTo>
                    <a:pt x="1377" y="623"/>
                  </a:lnTo>
                  <a:lnTo>
                    <a:pt x="1375" y="623"/>
                  </a:lnTo>
                  <a:lnTo>
                    <a:pt x="1375" y="625"/>
                  </a:lnTo>
                  <a:lnTo>
                    <a:pt x="1373" y="625"/>
                  </a:lnTo>
                  <a:lnTo>
                    <a:pt x="1373" y="626"/>
                  </a:lnTo>
                  <a:lnTo>
                    <a:pt x="1372" y="626"/>
                  </a:lnTo>
                  <a:lnTo>
                    <a:pt x="1372" y="628"/>
                  </a:lnTo>
                  <a:lnTo>
                    <a:pt x="1370" y="628"/>
                  </a:lnTo>
                  <a:lnTo>
                    <a:pt x="1370" y="630"/>
                  </a:lnTo>
                  <a:lnTo>
                    <a:pt x="1368" y="630"/>
                  </a:lnTo>
                  <a:lnTo>
                    <a:pt x="1368" y="631"/>
                  </a:lnTo>
                  <a:lnTo>
                    <a:pt x="1367" y="631"/>
                  </a:lnTo>
                  <a:lnTo>
                    <a:pt x="1367" y="633"/>
                  </a:lnTo>
                  <a:lnTo>
                    <a:pt x="1365" y="633"/>
                  </a:lnTo>
                  <a:lnTo>
                    <a:pt x="1365" y="635"/>
                  </a:lnTo>
                  <a:lnTo>
                    <a:pt x="1363" y="635"/>
                  </a:lnTo>
                  <a:lnTo>
                    <a:pt x="1363" y="636"/>
                  </a:lnTo>
                  <a:lnTo>
                    <a:pt x="1362" y="636"/>
                  </a:lnTo>
                  <a:lnTo>
                    <a:pt x="1362" y="638"/>
                  </a:lnTo>
                  <a:lnTo>
                    <a:pt x="1360" y="638"/>
                  </a:lnTo>
                  <a:lnTo>
                    <a:pt x="1360" y="640"/>
                  </a:lnTo>
                  <a:lnTo>
                    <a:pt x="1358" y="640"/>
                  </a:lnTo>
                  <a:lnTo>
                    <a:pt x="1358" y="641"/>
                  </a:lnTo>
                  <a:lnTo>
                    <a:pt x="1357" y="641"/>
                  </a:lnTo>
                  <a:lnTo>
                    <a:pt x="1357" y="643"/>
                  </a:lnTo>
                  <a:lnTo>
                    <a:pt x="1355" y="643"/>
                  </a:lnTo>
                  <a:lnTo>
                    <a:pt x="1355" y="645"/>
                  </a:lnTo>
                  <a:lnTo>
                    <a:pt x="1353" y="645"/>
                  </a:lnTo>
                  <a:lnTo>
                    <a:pt x="1353" y="646"/>
                  </a:lnTo>
                  <a:lnTo>
                    <a:pt x="1352" y="646"/>
                  </a:lnTo>
                  <a:lnTo>
                    <a:pt x="1352" y="648"/>
                  </a:lnTo>
                  <a:lnTo>
                    <a:pt x="1350" y="648"/>
                  </a:lnTo>
                  <a:lnTo>
                    <a:pt x="1350" y="650"/>
                  </a:lnTo>
                  <a:lnTo>
                    <a:pt x="1348" y="650"/>
                  </a:lnTo>
                  <a:lnTo>
                    <a:pt x="1348" y="651"/>
                  </a:lnTo>
                  <a:lnTo>
                    <a:pt x="1347" y="651"/>
                  </a:lnTo>
                  <a:lnTo>
                    <a:pt x="1347" y="653"/>
                  </a:lnTo>
                  <a:lnTo>
                    <a:pt x="1345" y="653"/>
                  </a:lnTo>
                  <a:lnTo>
                    <a:pt x="1345" y="655"/>
                  </a:lnTo>
                  <a:lnTo>
                    <a:pt x="1343" y="655"/>
                  </a:lnTo>
                  <a:lnTo>
                    <a:pt x="1343" y="656"/>
                  </a:lnTo>
                  <a:lnTo>
                    <a:pt x="1342" y="656"/>
                  </a:lnTo>
                  <a:lnTo>
                    <a:pt x="1342" y="658"/>
                  </a:lnTo>
                  <a:lnTo>
                    <a:pt x="1340" y="658"/>
                  </a:lnTo>
                  <a:lnTo>
                    <a:pt x="1340" y="660"/>
                  </a:lnTo>
                  <a:lnTo>
                    <a:pt x="1338" y="660"/>
                  </a:lnTo>
                  <a:lnTo>
                    <a:pt x="1338" y="661"/>
                  </a:lnTo>
                  <a:lnTo>
                    <a:pt x="1337" y="661"/>
                  </a:lnTo>
                  <a:lnTo>
                    <a:pt x="1337" y="663"/>
                  </a:lnTo>
                  <a:lnTo>
                    <a:pt x="1335" y="663"/>
                  </a:lnTo>
                  <a:lnTo>
                    <a:pt x="1335" y="665"/>
                  </a:lnTo>
                  <a:lnTo>
                    <a:pt x="1333" y="665"/>
                  </a:lnTo>
                  <a:lnTo>
                    <a:pt x="1333" y="666"/>
                  </a:lnTo>
                  <a:lnTo>
                    <a:pt x="1332" y="666"/>
                  </a:lnTo>
                  <a:lnTo>
                    <a:pt x="1332" y="668"/>
                  </a:lnTo>
                  <a:lnTo>
                    <a:pt x="1330" y="668"/>
                  </a:lnTo>
                  <a:lnTo>
                    <a:pt x="1330" y="670"/>
                  </a:lnTo>
                  <a:lnTo>
                    <a:pt x="1328" y="670"/>
                  </a:lnTo>
                  <a:lnTo>
                    <a:pt x="1328" y="671"/>
                  </a:lnTo>
                  <a:lnTo>
                    <a:pt x="1327" y="671"/>
                  </a:lnTo>
                  <a:lnTo>
                    <a:pt x="1327" y="673"/>
                  </a:lnTo>
                  <a:lnTo>
                    <a:pt x="1325" y="673"/>
                  </a:lnTo>
                  <a:lnTo>
                    <a:pt x="1325" y="675"/>
                  </a:lnTo>
                  <a:lnTo>
                    <a:pt x="1323" y="675"/>
                  </a:lnTo>
                  <a:lnTo>
                    <a:pt x="1323" y="676"/>
                  </a:lnTo>
                  <a:lnTo>
                    <a:pt x="1322" y="676"/>
                  </a:lnTo>
                  <a:lnTo>
                    <a:pt x="1322" y="678"/>
                  </a:lnTo>
                  <a:lnTo>
                    <a:pt x="1320" y="678"/>
                  </a:lnTo>
                  <a:lnTo>
                    <a:pt x="1320" y="680"/>
                  </a:lnTo>
                  <a:lnTo>
                    <a:pt x="1318" y="680"/>
                  </a:lnTo>
                  <a:lnTo>
                    <a:pt x="1318" y="681"/>
                  </a:lnTo>
                  <a:lnTo>
                    <a:pt x="1317" y="681"/>
                  </a:lnTo>
                  <a:lnTo>
                    <a:pt x="1317" y="683"/>
                  </a:lnTo>
                  <a:lnTo>
                    <a:pt x="1315" y="683"/>
                  </a:lnTo>
                  <a:lnTo>
                    <a:pt x="1315" y="685"/>
                  </a:lnTo>
                  <a:lnTo>
                    <a:pt x="1313" y="685"/>
                  </a:lnTo>
                  <a:lnTo>
                    <a:pt x="1313" y="686"/>
                  </a:lnTo>
                  <a:lnTo>
                    <a:pt x="1312" y="686"/>
                  </a:lnTo>
                  <a:lnTo>
                    <a:pt x="1312" y="688"/>
                  </a:lnTo>
                  <a:lnTo>
                    <a:pt x="1310" y="688"/>
                  </a:lnTo>
                  <a:lnTo>
                    <a:pt x="1310" y="690"/>
                  </a:lnTo>
                  <a:lnTo>
                    <a:pt x="1308" y="690"/>
                  </a:lnTo>
                  <a:lnTo>
                    <a:pt x="1308" y="691"/>
                  </a:lnTo>
                  <a:lnTo>
                    <a:pt x="1307" y="691"/>
                  </a:lnTo>
                  <a:lnTo>
                    <a:pt x="1307" y="693"/>
                  </a:lnTo>
                  <a:lnTo>
                    <a:pt x="1305" y="693"/>
                  </a:lnTo>
                  <a:lnTo>
                    <a:pt x="1305" y="695"/>
                  </a:lnTo>
                  <a:lnTo>
                    <a:pt x="1303" y="695"/>
                  </a:lnTo>
                  <a:lnTo>
                    <a:pt x="1303" y="696"/>
                  </a:lnTo>
                  <a:lnTo>
                    <a:pt x="1302" y="696"/>
                  </a:lnTo>
                  <a:lnTo>
                    <a:pt x="1302" y="698"/>
                  </a:lnTo>
                  <a:lnTo>
                    <a:pt x="1300" y="698"/>
                  </a:lnTo>
                  <a:lnTo>
                    <a:pt x="1300" y="700"/>
                  </a:lnTo>
                  <a:lnTo>
                    <a:pt x="1298" y="700"/>
                  </a:lnTo>
                  <a:lnTo>
                    <a:pt x="1298" y="701"/>
                  </a:lnTo>
                  <a:lnTo>
                    <a:pt x="1297" y="701"/>
                  </a:lnTo>
                  <a:lnTo>
                    <a:pt x="1297" y="703"/>
                  </a:lnTo>
                  <a:lnTo>
                    <a:pt x="1295" y="703"/>
                  </a:lnTo>
                  <a:lnTo>
                    <a:pt x="1295" y="705"/>
                  </a:lnTo>
                  <a:lnTo>
                    <a:pt x="1293" y="705"/>
                  </a:lnTo>
                  <a:lnTo>
                    <a:pt x="1293" y="706"/>
                  </a:lnTo>
                  <a:lnTo>
                    <a:pt x="1292" y="706"/>
                  </a:lnTo>
                  <a:lnTo>
                    <a:pt x="1292" y="708"/>
                  </a:lnTo>
                  <a:lnTo>
                    <a:pt x="1290" y="708"/>
                  </a:lnTo>
                  <a:lnTo>
                    <a:pt x="1290" y="710"/>
                  </a:lnTo>
                  <a:lnTo>
                    <a:pt x="1288" y="710"/>
                  </a:lnTo>
                  <a:lnTo>
                    <a:pt x="1288" y="711"/>
                  </a:lnTo>
                  <a:lnTo>
                    <a:pt x="1287" y="711"/>
                  </a:lnTo>
                  <a:lnTo>
                    <a:pt x="1287" y="713"/>
                  </a:lnTo>
                  <a:lnTo>
                    <a:pt x="1285" y="713"/>
                  </a:lnTo>
                  <a:lnTo>
                    <a:pt x="1285" y="715"/>
                  </a:lnTo>
                  <a:lnTo>
                    <a:pt x="1283" y="715"/>
                  </a:lnTo>
                  <a:lnTo>
                    <a:pt x="1283" y="716"/>
                  </a:lnTo>
                  <a:lnTo>
                    <a:pt x="1282" y="716"/>
                  </a:lnTo>
                  <a:lnTo>
                    <a:pt x="1282" y="718"/>
                  </a:lnTo>
                  <a:lnTo>
                    <a:pt x="1280" y="718"/>
                  </a:lnTo>
                  <a:lnTo>
                    <a:pt x="1280" y="720"/>
                  </a:lnTo>
                  <a:lnTo>
                    <a:pt x="1278" y="720"/>
                  </a:lnTo>
                  <a:lnTo>
                    <a:pt x="1278" y="721"/>
                  </a:lnTo>
                  <a:lnTo>
                    <a:pt x="1277" y="721"/>
                  </a:lnTo>
                  <a:lnTo>
                    <a:pt x="1277" y="723"/>
                  </a:lnTo>
                  <a:lnTo>
                    <a:pt x="1275" y="723"/>
                  </a:lnTo>
                  <a:lnTo>
                    <a:pt x="1275" y="725"/>
                  </a:lnTo>
                  <a:lnTo>
                    <a:pt x="1273" y="725"/>
                  </a:lnTo>
                  <a:lnTo>
                    <a:pt x="1273" y="726"/>
                  </a:lnTo>
                  <a:lnTo>
                    <a:pt x="1272" y="726"/>
                  </a:lnTo>
                  <a:lnTo>
                    <a:pt x="1272" y="728"/>
                  </a:lnTo>
                  <a:lnTo>
                    <a:pt x="1270" y="728"/>
                  </a:lnTo>
                  <a:lnTo>
                    <a:pt x="1270" y="730"/>
                  </a:lnTo>
                  <a:lnTo>
                    <a:pt x="1268" y="730"/>
                  </a:lnTo>
                  <a:lnTo>
                    <a:pt x="1268" y="731"/>
                  </a:lnTo>
                  <a:lnTo>
                    <a:pt x="1267" y="731"/>
                  </a:lnTo>
                  <a:lnTo>
                    <a:pt x="1267" y="733"/>
                  </a:lnTo>
                  <a:lnTo>
                    <a:pt x="1265" y="733"/>
                  </a:lnTo>
                  <a:lnTo>
                    <a:pt x="1265" y="735"/>
                  </a:lnTo>
                  <a:lnTo>
                    <a:pt x="1263" y="735"/>
                  </a:lnTo>
                  <a:lnTo>
                    <a:pt x="1263" y="736"/>
                  </a:lnTo>
                  <a:lnTo>
                    <a:pt x="1262" y="736"/>
                  </a:lnTo>
                  <a:lnTo>
                    <a:pt x="1262" y="738"/>
                  </a:lnTo>
                  <a:lnTo>
                    <a:pt x="1260" y="738"/>
                  </a:lnTo>
                  <a:lnTo>
                    <a:pt x="1260" y="740"/>
                  </a:lnTo>
                  <a:lnTo>
                    <a:pt x="1258" y="740"/>
                  </a:lnTo>
                  <a:lnTo>
                    <a:pt x="1258" y="741"/>
                  </a:lnTo>
                  <a:lnTo>
                    <a:pt x="1257" y="741"/>
                  </a:lnTo>
                  <a:lnTo>
                    <a:pt x="1257" y="743"/>
                  </a:lnTo>
                  <a:lnTo>
                    <a:pt x="1255" y="743"/>
                  </a:lnTo>
                  <a:lnTo>
                    <a:pt x="1255" y="745"/>
                  </a:lnTo>
                  <a:lnTo>
                    <a:pt x="1253" y="745"/>
                  </a:lnTo>
                  <a:lnTo>
                    <a:pt x="1253" y="746"/>
                  </a:lnTo>
                  <a:lnTo>
                    <a:pt x="1252" y="746"/>
                  </a:lnTo>
                  <a:lnTo>
                    <a:pt x="1252" y="748"/>
                  </a:lnTo>
                  <a:lnTo>
                    <a:pt x="1250" y="748"/>
                  </a:lnTo>
                  <a:lnTo>
                    <a:pt x="1250" y="750"/>
                  </a:lnTo>
                  <a:lnTo>
                    <a:pt x="1248" y="750"/>
                  </a:lnTo>
                  <a:lnTo>
                    <a:pt x="1248" y="751"/>
                  </a:lnTo>
                  <a:lnTo>
                    <a:pt x="1247" y="751"/>
                  </a:lnTo>
                  <a:lnTo>
                    <a:pt x="1247" y="753"/>
                  </a:lnTo>
                  <a:lnTo>
                    <a:pt x="1245" y="753"/>
                  </a:lnTo>
                  <a:lnTo>
                    <a:pt x="1245" y="755"/>
                  </a:lnTo>
                  <a:lnTo>
                    <a:pt x="1243" y="755"/>
                  </a:lnTo>
                  <a:lnTo>
                    <a:pt x="1243" y="756"/>
                  </a:lnTo>
                  <a:lnTo>
                    <a:pt x="1242" y="756"/>
                  </a:lnTo>
                  <a:lnTo>
                    <a:pt x="1242" y="758"/>
                  </a:lnTo>
                  <a:lnTo>
                    <a:pt x="1240" y="758"/>
                  </a:lnTo>
                  <a:lnTo>
                    <a:pt x="1240" y="760"/>
                  </a:lnTo>
                  <a:lnTo>
                    <a:pt x="1238" y="760"/>
                  </a:lnTo>
                  <a:lnTo>
                    <a:pt x="1238" y="761"/>
                  </a:lnTo>
                  <a:lnTo>
                    <a:pt x="1237" y="761"/>
                  </a:lnTo>
                  <a:lnTo>
                    <a:pt x="1237" y="763"/>
                  </a:lnTo>
                  <a:lnTo>
                    <a:pt x="1235" y="763"/>
                  </a:lnTo>
                  <a:lnTo>
                    <a:pt x="1235" y="765"/>
                  </a:lnTo>
                  <a:lnTo>
                    <a:pt x="1233" y="765"/>
                  </a:lnTo>
                  <a:lnTo>
                    <a:pt x="1233" y="766"/>
                  </a:lnTo>
                  <a:lnTo>
                    <a:pt x="1232" y="766"/>
                  </a:lnTo>
                  <a:lnTo>
                    <a:pt x="1232" y="768"/>
                  </a:lnTo>
                  <a:lnTo>
                    <a:pt x="1230" y="768"/>
                  </a:lnTo>
                  <a:lnTo>
                    <a:pt x="1230" y="770"/>
                  </a:lnTo>
                  <a:lnTo>
                    <a:pt x="1228" y="770"/>
                  </a:lnTo>
                  <a:lnTo>
                    <a:pt x="1228" y="771"/>
                  </a:lnTo>
                  <a:lnTo>
                    <a:pt x="1227" y="771"/>
                  </a:lnTo>
                  <a:lnTo>
                    <a:pt x="1227" y="773"/>
                  </a:lnTo>
                  <a:lnTo>
                    <a:pt x="1225" y="773"/>
                  </a:lnTo>
                  <a:lnTo>
                    <a:pt x="1225" y="775"/>
                  </a:lnTo>
                  <a:lnTo>
                    <a:pt x="1223" y="775"/>
                  </a:lnTo>
                  <a:lnTo>
                    <a:pt x="1223" y="776"/>
                  </a:lnTo>
                  <a:lnTo>
                    <a:pt x="1222" y="776"/>
                  </a:lnTo>
                  <a:lnTo>
                    <a:pt x="1222" y="778"/>
                  </a:lnTo>
                  <a:lnTo>
                    <a:pt x="1220" y="778"/>
                  </a:lnTo>
                  <a:lnTo>
                    <a:pt x="1220" y="780"/>
                  </a:lnTo>
                  <a:lnTo>
                    <a:pt x="1218" y="780"/>
                  </a:lnTo>
                  <a:lnTo>
                    <a:pt x="1218" y="781"/>
                  </a:lnTo>
                  <a:lnTo>
                    <a:pt x="1217" y="781"/>
                  </a:lnTo>
                  <a:lnTo>
                    <a:pt x="1217" y="783"/>
                  </a:lnTo>
                  <a:lnTo>
                    <a:pt x="1215" y="783"/>
                  </a:lnTo>
                  <a:lnTo>
                    <a:pt x="1215" y="785"/>
                  </a:lnTo>
                  <a:lnTo>
                    <a:pt x="1213" y="785"/>
                  </a:lnTo>
                  <a:lnTo>
                    <a:pt x="1213" y="786"/>
                  </a:lnTo>
                  <a:lnTo>
                    <a:pt x="1212" y="786"/>
                  </a:lnTo>
                  <a:lnTo>
                    <a:pt x="1212" y="788"/>
                  </a:lnTo>
                  <a:lnTo>
                    <a:pt x="1210" y="788"/>
                  </a:lnTo>
                  <a:lnTo>
                    <a:pt x="1210" y="790"/>
                  </a:lnTo>
                  <a:lnTo>
                    <a:pt x="1208" y="790"/>
                  </a:lnTo>
                  <a:lnTo>
                    <a:pt x="1208" y="791"/>
                  </a:lnTo>
                  <a:lnTo>
                    <a:pt x="1207" y="791"/>
                  </a:lnTo>
                  <a:lnTo>
                    <a:pt x="1207" y="793"/>
                  </a:lnTo>
                  <a:lnTo>
                    <a:pt x="1205" y="793"/>
                  </a:lnTo>
                  <a:lnTo>
                    <a:pt x="1205" y="795"/>
                  </a:lnTo>
                  <a:lnTo>
                    <a:pt x="1203" y="795"/>
                  </a:lnTo>
                  <a:lnTo>
                    <a:pt x="1203" y="796"/>
                  </a:lnTo>
                  <a:lnTo>
                    <a:pt x="1202" y="796"/>
                  </a:lnTo>
                  <a:lnTo>
                    <a:pt x="1202" y="798"/>
                  </a:lnTo>
                  <a:lnTo>
                    <a:pt x="1200" y="798"/>
                  </a:lnTo>
                  <a:lnTo>
                    <a:pt x="1200" y="800"/>
                  </a:lnTo>
                  <a:lnTo>
                    <a:pt x="1198" y="800"/>
                  </a:lnTo>
                  <a:lnTo>
                    <a:pt x="1198" y="801"/>
                  </a:lnTo>
                  <a:lnTo>
                    <a:pt x="1197" y="801"/>
                  </a:lnTo>
                  <a:lnTo>
                    <a:pt x="1197" y="803"/>
                  </a:lnTo>
                  <a:lnTo>
                    <a:pt x="1195" y="803"/>
                  </a:lnTo>
                  <a:lnTo>
                    <a:pt x="1195" y="805"/>
                  </a:lnTo>
                  <a:lnTo>
                    <a:pt x="1193" y="805"/>
                  </a:lnTo>
                  <a:lnTo>
                    <a:pt x="1193" y="806"/>
                  </a:lnTo>
                  <a:lnTo>
                    <a:pt x="1192" y="806"/>
                  </a:lnTo>
                  <a:lnTo>
                    <a:pt x="1192" y="808"/>
                  </a:lnTo>
                  <a:lnTo>
                    <a:pt x="1190" y="808"/>
                  </a:lnTo>
                  <a:lnTo>
                    <a:pt x="1190" y="810"/>
                  </a:lnTo>
                  <a:lnTo>
                    <a:pt x="1188" y="810"/>
                  </a:lnTo>
                  <a:lnTo>
                    <a:pt x="1188" y="811"/>
                  </a:lnTo>
                  <a:lnTo>
                    <a:pt x="1187" y="811"/>
                  </a:lnTo>
                  <a:lnTo>
                    <a:pt x="1187" y="813"/>
                  </a:lnTo>
                  <a:lnTo>
                    <a:pt x="1185" y="813"/>
                  </a:lnTo>
                  <a:lnTo>
                    <a:pt x="1185" y="815"/>
                  </a:lnTo>
                  <a:lnTo>
                    <a:pt x="1183" y="815"/>
                  </a:lnTo>
                  <a:lnTo>
                    <a:pt x="1183" y="816"/>
                  </a:lnTo>
                  <a:lnTo>
                    <a:pt x="1182" y="816"/>
                  </a:lnTo>
                  <a:lnTo>
                    <a:pt x="1182" y="818"/>
                  </a:lnTo>
                  <a:lnTo>
                    <a:pt x="1180" y="818"/>
                  </a:lnTo>
                  <a:lnTo>
                    <a:pt x="1180" y="820"/>
                  </a:lnTo>
                  <a:lnTo>
                    <a:pt x="1178" y="820"/>
                  </a:lnTo>
                  <a:lnTo>
                    <a:pt x="1178" y="821"/>
                  </a:lnTo>
                  <a:lnTo>
                    <a:pt x="1177" y="821"/>
                  </a:lnTo>
                  <a:lnTo>
                    <a:pt x="1177" y="823"/>
                  </a:lnTo>
                  <a:lnTo>
                    <a:pt x="1175" y="823"/>
                  </a:lnTo>
                  <a:lnTo>
                    <a:pt x="1175" y="825"/>
                  </a:lnTo>
                  <a:lnTo>
                    <a:pt x="1173" y="825"/>
                  </a:lnTo>
                  <a:lnTo>
                    <a:pt x="1173" y="826"/>
                  </a:lnTo>
                  <a:lnTo>
                    <a:pt x="1172" y="826"/>
                  </a:lnTo>
                  <a:lnTo>
                    <a:pt x="1172" y="828"/>
                  </a:lnTo>
                  <a:lnTo>
                    <a:pt x="1170" y="828"/>
                  </a:lnTo>
                  <a:lnTo>
                    <a:pt x="1170" y="830"/>
                  </a:lnTo>
                  <a:lnTo>
                    <a:pt x="1168" y="830"/>
                  </a:lnTo>
                  <a:lnTo>
                    <a:pt x="1168" y="831"/>
                  </a:lnTo>
                  <a:lnTo>
                    <a:pt x="1167" y="831"/>
                  </a:lnTo>
                  <a:lnTo>
                    <a:pt x="1167" y="833"/>
                  </a:lnTo>
                  <a:lnTo>
                    <a:pt x="1165" y="833"/>
                  </a:lnTo>
                  <a:lnTo>
                    <a:pt x="1165"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1" name="Oval 27">
              <a:extLst>
                <a:ext uri="{FF2B5EF4-FFF2-40B4-BE49-F238E27FC236}">
                  <a16:creationId xmlns:a16="http://schemas.microsoft.com/office/drawing/2014/main" id="{169C2999-41A5-4855-97A4-3DB43E320F56}"/>
                </a:ext>
              </a:extLst>
            </p:cNvPr>
            <p:cNvSpPr>
              <a:spLocks noChangeArrowheads="1"/>
            </p:cNvSpPr>
            <p:nvPr/>
          </p:nvSpPr>
          <p:spPr bwMode="auto">
            <a:xfrm>
              <a:off x="4731914" y="166514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2" name="Rectangle 28">
              <a:extLst>
                <a:ext uri="{FF2B5EF4-FFF2-40B4-BE49-F238E27FC236}">
                  <a16:creationId xmlns:a16="http://schemas.microsoft.com/office/drawing/2014/main" id="{2E5E274B-4570-4BCE-95EA-66FEFB110E4C}"/>
                </a:ext>
              </a:extLst>
            </p:cNvPr>
            <p:cNvSpPr>
              <a:spLocks noChangeArrowheads="1"/>
            </p:cNvSpPr>
            <p:nvPr/>
          </p:nvSpPr>
          <p:spPr bwMode="auto">
            <a:xfrm>
              <a:off x="3663489" y="1549976"/>
              <a:ext cx="573552"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3" name="Oval 29">
              <a:extLst>
                <a:ext uri="{FF2B5EF4-FFF2-40B4-BE49-F238E27FC236}">
                  <a16:creationId xmlns:a16="http://schemas.microsoft.com/office/drawing/2014/main" id="{A5E2955B-C3B3-468F-AF31-B72B694EC888}"/>
                </a:ext>
              </a:extLst>
            </p:cNvPr>
            <p:cNvSpPr>
              <a:spLocks noChangeArrowheads="1"/>
            </p:cNvSpPr>
            <p:nvPr/>
          </p:nvSpPr>
          <p:spPr bwMode="auto">
            <a:xfrm>
              <a:off x="4214235" y="153401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4" name="Freeform 30">
              <a:extLst>
                <a:ext uri="{FF2B5EF4-FFF2-40B4-BE49-F238E27FC236}">
                  <a16:creationId xmlns:a16="http://schemas.microsoft.com/office/drawing/2014/main" id="{1877ABCD-B77F-4CD1-80AA-C95A95AC0047}"/>
                </a:ext>
              </a:extLst>
            </p:cNvPr>
            <p:cNvSpPr>
              <a:spLocks/>
            </p:cNvSpPr>
            <p:nvPr/>
          </p:nvSpPr>
          <p:spPr bwMode="auto">
            <a:xfrm>
              <a:off x="3663489" y="1844163"/>
              <a:ext cx="1428748" cy="456105"/>
            </a:xfrm>
            <a:custGeom>
              <a:avLst/>
              <a:gdLst>
                <a:gd name="T0" fmla="*/ 2570 w 2610"/>
                <a:gd name="T1" fmla="*/ 808 h 833"/>
                <a:gd name="T2" fmla="*/ 2545 w 2610"/>
                <a:gd name="T3" fmla="*/ 781 h 833"/>
                <a:gd name="T4" fmla="*/ 2518 w 2610"/>
                <a:gd name="T5" fmla="*/ 756 h 833"/>
                <a:gd name="T6" fmla="*/ 2493 w 2610"/>
                <a:gd name="T7" fmla="*/ 730 h 833"/>
                <a:gd name="T8" fmla="*/ 2467 w 2610"/>
                <a:gd name="T9" fmla="*/ 705 h 833"/>
                <a:gd name="T10" fmla="*/ 2442 w 2610"/>
                <a:gd name="T11" fmla="*/ 678 h 833"/>
                <a:gd name="T12" fmla="*/ 2415 w 2610"/>
                <a:gd name="T13" fmla="*/ 653 h 833"/>
                <a:gd name="T14" fmla="*/ 2390 w 2610"/>
                <a:gd name="T15" fmla="*/ 626 h 833"/>
                <a:gd name="T16" fmla="*/ 2363 w 2610"/>
                <a:gd name="T17" fmla="*/ 601 h 833"/>
                <a:gd name="T18" fmla="*/ 2338 w 2610"/>
                <a:gd name="T19" fmla="*/ 575 h 833"/>
                <a:gd name="T20" fmla="*/ 2312 w 2610"/>
                <a:gd name="T21" fmla="*/ 550 h 833"/>
                <a:gd name="T22" fmla="*/ 2287 w 2610"/>
                <a:gd name="T23" fmla="*/ 523 h 833"/>
                <a:gd name="T24" fmla="*/ 2260 w 2610"/>
                <a:gd name="T25" fmla="*/ 498 h 833"/>
                <a:gd name="T26" fmla="*/ 2235 w 2610"/>
                <a:gd name="T27" fmla="*/ 471 h 833"/>
                <a:gd name="T28" fmla="*/ 2208 w 2610"/>
                <a:gd name="T29" fmla="*/ 446 h 833"/>
                <a:gd name="T30" fmla="*/ 2183 w 2610"/>
                <a:gd name="T31" fmla="*/ 420 h 833"/>
                <a:gd name="T32" fmla="*/ 2157 w 2610"/>
                <a:gd name="T33" fmla="*/ 395 h 833"/>
                <a:gd name="T34" fmla="*/ 2132 w 2610"/>
                <a:gd name="T35" fmla="*/ 368 h 833"/>
                <a:gd name="T36" fmla="*/ 2105 w 2610"/>
                <a:gd name="T37" fmla="*/ 343 h 833"/>
                <a:gd name="T38" fmla="*/ 2080 w 2610"/>
                <a:gd name="T39" fmla="*/ 316 h 833"/>
                <a:gd name="T40" fmla="*/ 2053 w 2610"/>
                <a:gd name="T41" fmla="*/ 291 h 833"/>
                <a:gd name="T42" fmla="*/ 2028 w 2610"/>
                <a:gd name="T43" fmla="*/ 265 h 833"/>
                <a:gd name="T44" fmla="*/ 2002 w 2610"/>
                <a:gd name="T45" fmla="*/ 240 h 833"/>
                <a:gd name="T46" fmla="*/ 1977 w 2610"/>
                <a:gd name="T47" fmla="*/ 213 h 833"/>
                <a:gd name="T48" fmla="*/ 1950 w 2610"/>
                <a:gd name="T49" fmla="*/ 188 h 833"/>
                <a:gd name="T50" fmla="*/ 1925 w 2610"/>
                <a:gd name="T51" fmla="*/ 161 h 833"/>
                <a:gd name="T52" fmla="*/ 1898 w 2610"/>
                <a:gd name="T53" fmla="*/ 136 h 833"/>
                <a:gd name="T54" fmla="*/ 1873 w 2610"/>
                <a:gd name="T55" fmla="*/ 110 h 833"/>
                <a:gd name="T56" fmla="*/ 1847 w 2610"/>
                <a:gd name="T57" fmla="*/ 85 h 833"/>
                <a:gd name="T58" fmla="*/ 1822 w 2610"/>
                <a:gd name="T59" fmla="*/ 58 h 833"/>
                <a:gd name="T60" fmla="*/ 1795 w 2610"/>
                <a:gd name="T61" fmla="*/ 33 h 833"/>
                <a:gd name="T62" fmla="*/ 1798 w 2610"/>
                <a:gd name="T63" fmla="*/ 10 h 833"/>
                <a:gd name="T64" fmla="*/ 1825 w 2610"/>
                <a:gd name="T65" fmla="*/ 35 h 833"/>
                <a:gd name="T66" fmla="*/ 1850 w 2610"/>
                <a:gd name="T67" fmla="*/ 61 h 833"/>
                <a:gd name="T68" fmla="*/ 1877 w 2610"/>
                <a:gd name="T69" fmla="*/ 86 h 833"/>
                <a:gd name="T70" fmla="*/ 1902 w 2610"/>
                <a:gd name="T71" fmla="*/ 113 h 833"/>
                <a:gd name="T72" fmla="*/ 1928 w 2610"/>
                <a:gd name="T73" fmla="*/ 138 h 833"/>
                <a:gd name="T74" fmla="*/ 1953 w 2610"/>
                <a:gd name="T75" fmla="*/ 165 h 833"/>
                <a:gd name="T76" fmla="*/ 1980 w 2610"/>
                <a:gd name="T77" fmla="*/ 190 h 833"/>
                <a:gd name="T78" fmla="*/ 2005 w 2610"/>
                <a:gd name="T79" fmla="*/ 216 h 833"/>
                <a:gd name="T80" fmla="*/ 2032 w 2610"/>
                <a:gd name="T81" fmla="*/ 241 h 833"/>
                <a:gd name="T82" fmla="*/ 2057 w 2610"/>
                <a:gd name="T83" fmla="*/ 268 h 833"/>
                <a:gd name="T84" fmla="*/ 2083 w 2610"/>
                <a:gd name="T85" fmla="*/ 293 h 833"/>
                <a:gd name="T86" fmla="*/ 2108 w 2610"/>
                <a:gd name="T87" fmla="*/ 320 h 833"/>
                <a:gd name="T88" fmla="*/ 2135 w 2610"/>
                <a:gd name="T89" fmla="*/ 345 h 833"/>
                <a:gd name="T90" fmla="*/ 2160 w 2610"/>
                <a:gd name="T91" fmla="*/ 371 h 833"/>
                <a:gd name="T92" fmla="*/ 2187 w 2610"/>
                <a:gd name="T93" fmla="*/ 396 h 833"/>
                <a:gd name="T94" fmla="*/ 2212 w 2610"/>
                <a:gd name="T95" fmla="*/ 423 h 833"/>
                <a:gd name="T96" fmla="*/ 2238 w 2610"/>
                <a:gd name="T97" fmla="*/ 448 h 833"/>
                <a:gd name="T98" fmla="*/ 2263 w 2610"/>
                <a:gd name="T99" fmla="*/ 475 h 833"/>
                <a:gd name="T100" fmla="*/ 2290 w 2610"/>
                <a:gd name="T101" fmla="*/ 500 h 833"/>
                <a:gd name="T102" fmla="*/ 2315 w 2610"/>
                <a:gd name="T103" fmla="*/ 526 h 833"/>
                <a:gd name="T104" fmla="*/ 2342 w 2610"/>
                <a:gd name="T105" fmla="*/ 551 h 833"/>
                <a:gd name="T106" fmla="*/ 2367 w 2610"/>
                <a:gd name="T107" fmla="*/ 578 h 833"/>
                <a:gd name="T108" fmla="*/ 2393 w 2610"/>
                <a:gd name="T109" fmla="*/ 603 h 833"/>
                <a:gd name="T110" fmla="*/ 2418 w 2610"/>
                <a:gd name="T111" fmla="*/ 630 h 833"/>
                <a:gd name="T112" fmla="*/ 2445 w 2610"/>
                <a:gd name="T113" fmla="*/ 655 h 833"/>
                <a:gd name="T114" fmla="*/ 2470 w 2610"/>
                <a:gd name="T115" fmla="*/ 681 h 833"/>
                <a:gd name="T116" fmla="*/ 2497 w 2610"/>
                <a:gd name="T117" fmla="*/ 706 h 833"/>
                <a:gd name="T118" fmla="*/ 2522 w 2610"/>
                <a:gd name="T119" fmla="*/ 733 h 833"/>
                <a:gd name="T120" fmla="*/ 2548 w 2610"/>
                <a:gd name="T121" fmla="*/ 758 h 833"/>
                <a:gd name="T122" fmla="*/ 2573 w 2610"/>
                <a:gd name="T123" fmla="*/ 785 h 833"/>
                <a:gd name="T124" fmla="*/ 2600 w 2610"/>
                <a:gd name="T125" fmla="*/ 81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833">
                  <a:moveTo>
                    <a:pt x="2595" y="833"/>
                  </a:moveTo>
                  <a:lnTo>
                    <a:pt x="2595" y="831"/>
                  </a:lnTo>
                  <a:lnTo>
                    <a:pt x="2593" y="831"/>
                  </a:lnTo>
                  <a:lnTo>
                    <a:pt x="2593" y="830"/>
                  </a:lnTo>
                  <a:lnTo>
                    <a:pt x="2592" y="830"/>
                  </a:lnTo>
                  <a:lnTo>
                    <a:pt x="2592" y="828"/>
                  </a:lnTo>
                  <a:lnTo>
                    <a:pt x="2590" y="828"/>
                  </a:lnTo>
                  <a:lnTo>
                    <a:pt x="2590" y="826"/>
                  </a:lnTo>
                  <a:lnTo>
                    <a:pt x="2588" y="826"/>
                  </a:lnTo>
                  <a:lnTo>
                    <a:pt x="2588" y="825"/>
                  </a:lnTo>
                  <a:lnTo>
                    <a:pt x="2587" y="825"/>
                  </a:lnTo>
                  <a:lnTo>
                    <a:pt x="2587" y="823"/>
                  </a:lnTo>
                  <a:lnTo>
                    <a:pt x="2585" y="823"/>
                  </a:lnTo>
                  <a:lnTo>
                    <a:pt x="2585" y="821"/>
                  </a:lnTo>
                  <a:lnTo>
                    <a:pt x="2583" y="821"/>
                  </a:lnTo>
                  <a:lnTo>
                    <a:pt x="2583" y="820"/>
                  </a:lnTo>
                  <a:lnTo>
                    <a:pt x="2582" y="820"/>
                  </a:lnTo>
                  <a:lnTo>
                    <a:pt x="2582" y="818"/>
                  </a:lnTo>
                  <a:lnTo>
                    <a:pt x="2580" y="818"/>
                  </a:lnTo>
                  <a:lnTo>
                    <a:pt x="2580" y="816"/>
                  </a:lnTo>
                  <a:lnTo>
                    <a:pt x="2578" y="816"/>
                  </a:lnTo>
                  <a:lnTo>
                    <a:pt x="2578" y="815"/>
                  </a:lnTo>
                  <a:lnTo>
                    <a:pt x="2577" y="815"/>
                  </a:lnTo>
                  <a:lnTo>
                    <a:pt x="2577" y="813"/>
                  </a:lnTo>
                  <a:lnTo>
                    <a:pt x="2575" y="813"/>
                  </a:lnTo>
                  <a:lnTo>
                    <a:pt x="2575" y="811"/>
                  </a:lnTo>
                  <a:lnTo>
                    <a:pt x="2573" y="811"/>
                  </a:lnTo>
                  <a:lnTo>
                    <a:pt x="2573" y="810"/>
                  </a:lnTo>
                  <a:lnTo>
                    <a:pt x="2572" y="810"/>
                  </a:lnTo>
                  <a:lnTo>
                    <a:pt x="2572" y="808"/>
                  </a:lnTo>
                  <a:lnTo>
                    <a:pt x="2570" y="808"/>
                  </a:lnTo>
                  <a:lnTo>
                    <a:pt x="2570" y="806"/>
                  </a:lnTo>
                  <a:lnTo>
                    <a:pt x="2568" y="806"/>
                  </a:lnTo>
                  <a:lnTo>
                    <a:pt x="2568" y="805"/>
                  </a:lnTo>
                  <a:lnTo>
                    <a:pt x="2567" y="805"/>
                  </a:lnTo>
                  <a:lnTo>
                    <a:pt x="2567" y="803"/>
                  </a:lnTo>
                  <a:lnTo>
                    <a:pt x="2565" y="803"/>
                  </a:lnTo>
                  <a:lnTo>
                    <a:pt x="2565" y="801"/>
                  </a:lnTo>
                  <a:lnTo>
                    <a:pt x="2563" y="801"/>
                  </a:lnTo>
                  <a:lnTo>
                    <a:pt x="2563" y="800"/>
                  </a:lnTo>
                  <a:lnTo>
                    <a:pt x="2562" y="800"/>
                  </a:lnTo>
                  <a:lnTo>
                    <a:pt x="2562" y="798"/>
                  </a:lnTo>
                  <a:lnTo>
                    <a:pt x="2560" y="798"/>
                  </a:lnTo>
                  <a:lnTo>
                    <a:pt x="2560" y="796"/>
                  </a:lnTo>
                  <a:lnTo>
                    <a:pt x="2558" y="796"/>
                  </a:lnTo>
                  <a:lnTo>
                    <a:pt x="2558" y="795"/>
                  </a:lnTo>
                  <a:lnTo>
                    <a:pt x="2557" y="795"/>
                  </a:lnTo>
                  <a:lnTo>
                    <a:pt x="2557" y="793"/>
                  </a:lnTo>
                  <a:lnTo>
                    <a:pt x="2555" y="793"/>
                  </a:lnTo>
                  <a:lnTo>
                    <a:pt x="2555" y="791"/>
                  </a:lnTo>
                  <a:lnTo>
                    <a:pt x="2553" y="791"/>
                  </a:lnTo>
                  <a:lnTo>
                    <a:pt x="2553" y="790"/>
                  </a:lnTo>
                  <a:lnTo>
                    <a:pt x="2552" y="790"/>
                  </a:lnTo>
                  <a:lnTo>
                    <a:pt x="2552" y="788"/>
                  </a:lnTo>
                  <a:lnTo>
                    <a:pt x="2550" y="788"/>
                  </a:lnTo>
                  <a:lnTo>
                    <a:pt x="2550" y="786"/>
                  </a:lnTo>
                  <a:lnTo>
                    <a:pt x="2548" y="786"/>
                  </a:lnTo>
                  <a:lnTo>
                    <a:pt x="2548" y="785"/>
                  </a:lnTo>
                  <a:lnTo>
                    <a:pt x="2547" y="785"/>
                  </a:lnTo>
                  <a:lnTo>
                    <a:pt x="2547" y="783"/>
                  </a:lnTo>
                  <a:lnTo>
                    <a:pt x="2545" y="783"/>
                  </a:lnTo>
                  <a:lnTo>
                    <a:pt x="2545" y="781"/>
                  </a:lnTo>
                  <a:lnTo>
                    <a:pt x="2543" y="781"/>
                  </a:lnTo>
                  <a:lnTo>
                    <a:pt x="2543" y="780"/>
                  </a:lnTo>
                  <a:lnTo>
                    <a:pt x="2542" y="780"/>
                  </a:lnTo>
                  <a:lnTo>
                    <a:pt x="2542" y="778"/>
                  </a:lnTo>
                  <a:lnTo>
                    <a:pt x="2540" y="778"/>
                  </a:lnTo>
                  <a:lnTo>
                    <a:pt x="2540" y="776"/>
                  </a:lnTo>
                  <a:lnTo>
                    <a:pt x="2538" y="776"/>
                  </a:lnTo>
                  <a:lnTo>
                    <a:pt x="2538" y="775"/>
                  </a:lnTo>
                  <a:lnTo>
                    <a:pt x="2537" y="775"/>
                  </a:lnTo>
                  <a:lnTo>
                    <a:pt x="2537" y="773"/>
                  </a:lnTo>
                  <a:lnTo>
                    <a:pt x="2535" y="773"/>
                  </a:lnTo>
                  <a:lnTo>
                    <a:pt x="2535" y="771"/>
                  </a:lnTo>
                  <a:lnTo>
                    <a:pt x="2533" y="771"/>
                  </a:lnTo>
                  <a:lnTo>
                    <a:pt x="2533" y="770"/>
                  </a:lnTo>
                  <a:lnTo>
                    <a:pt x="2532" y="770"/>
                  </a:lnTo>
                  <a:lnTo>
                    <a:pt x="2532" y="768"/>
                  </a:lnTo>
                  <a:lnTo>
                    <a:pt x="2530" y="768"/>
                  </a:lnTo>
                  <a:lnTo>
                    <a:pt x="2530" y="766"/>
                  </a:lnTo>
                  <a:lnTo>
                    <a:pt x="2528" y="766"/>
                  </a:lnTo>
                  <a:lnTo>
                    <a:pt x="2528" y="765"/>
                  </a:lnTo>
                  <a:lnTo>
                    <a:pt x="2527" y="765"/>
                  </a:lnTo>
                  <a:lnTo>
                    <a:pt x="2527" y="763"/>
                  </a:lnTo>
                  <a:lnTo>
                    <a:pt x="2525" y="763"/>
                  </a:lnTo>
                  <a:lnTo>
                    <a:pt x="2525" y="761"/>
                  </a:lnTo>
                  <a:lnTo>
                    <a:pt x="2523" y="761"/>
                  </a:lnTo>
                  <a:lnTo>
                    <a:pt x="2523" y="760"/>
                  </a:lnTo>
                  <a:lnTo>
                    <a:pt x="2522" y="760"/>
                  </a:lnTo>
                  <a:lnTo>
                    <a:pt x="2522" y="758"/>
                  </a:lnTo>
                  <a:lnTo>
                    <a:pt x="2520" y="758"/>
                  </a:lnTo>
                  <a:lnTo>
                    <a:pt x="2520" y="756"/>
                  </a:lnTo>
                  <a:lnTo>
                    <a:pt x="2518" y="756"/>
                  </a:lnTo>
                  <a:lnTo>
                    <a:pt x="2518" y="755"/>
                  </a:lnTo>
                  <a:lnTo>
                    <a:pt x="2517" y="755"/>
                  </a:lnTo>
                  <a:lnTo>
                    <a:pt x="2517" y="753"/>
                  </a:lnTo>
                  <a:lnTo>
                    <a:pt x="2515" y="753"/>
                  </a:lnTo>
                  <a:lnTo>
                    <a:pt x="2515" y="751"/>
                  </a:lnTo>
                  <a:lnTo>
                    <a:pt x="2513" y="751"/>
                  </a:lnTo>
                  <a:lnTo>
                    <a:pt x="2513" y="750"/>
                  </a:lnTo>
                  <a:lnTo>
                    <a:pt x="2512" y="750"/>
                  </a:lnTo>
                  <a:lnTo>
                    <a:pt x="2512" y="748"/>
                  </a:lnTo>
                  <a:lnTo>
                    <a:pt x="2510" y="748"/>
                  </a:lnTo>
                  <a:lnTo>
                    <a:pt x="2510" y="746"/>
                  </a:lnTo>
                  <a:lnTo>
                    <a:pt x="2508" y="746"/>
                  </a:lnTo>
                  <a:lnTo>
                    <a:pt x="2508" y="745"/>
                  </a:lnTo>
                  <a:lnTo>
                    <a:pt x="2507" y="745"/>
                  </a:lnTo>
                  <a:lnTo>
                    <a:pt x="2507" y="743"/>
                  </a:lnTo>
                  <a:lnTo>
                    <a:pt x="2505" y="743"/>
                  </a:lnTo>
                  <a:lnTo>
                    <a:pt x="2505" y="741"/>
                  </a:lnTo>
                  <a:lnTo>
                    <a:pt x="2503" y="741"/>
                  </a:lnTo>
                  <a:lnTo>
                    <a:pt x="2503" y="740"/>
                  </a:lnTo>
                  <a:lnTo>
                    <a:pt x="2502" y="740"/>
                  </a:lnTo>
                  <a:lnTo>
                    <a:pt x="2502" y="738"/>
                  </a:lnTo>
                  <a:lnTo>
                    <a:pt x="2500" y="738"/>
                  </a:lnTo>
                  <a:lnTo>
                    <a:pt x="2500" y="736"/>
                  </a:lnTo>
                  <a:lnTo>
                    <a:pt x="2498" y="736"/>
                  </a:lnTo>
                  <a:lnTo>
                    <a:pt x="2498" y="735"/>
                  </a:lnTo>
                  <a:lnTo>
                    <a:pt x="2497" y="735"/>
                  </a:lnTo>
                  <a:lnTo>
                    <a:pt x="2497" y="733"/>
                  </a:lnTo>
                  <a:lnTo>
                    <a:pt x="2495" y="733"/>
                  </a:lnTo>
                  <a:lnTo>
                    <a:pt x="2495" y="731"/>
                  </a:lnTo>
                  <a:lnTo>
                    <a:pt x="2493" y="731"/>
                  </a:lnTo>
                  <a:lnTo>
                    <a:pt x="2493" y="730"/>
                  </a:lnTo>
                  <a:lnTo>
                    <a:pt x="2492" y="730"/>
                  </a:lnTo>
                  <a:lnTo>
                    <a:pt x="2492" y="728"/>
                  </a:lnTo>
                  <a:lnTo>
                    <a:pt x="2490" y="728"/>
                  </a:lnTo>
                  <a:lnTo>
                    <a:pt x="2490" y="726"/>
                  </a:lnTo>
                  <a:lnTo>
                    <a:pt x="2488" y="726"/>
                  </a:lnTo>
                  <a:lnTo>
                    <a:pt x="2488" y="725"/>
                  </a:lnTo>
                  <a:lnTo>
                    <a:pt x="2487" y="725"/>
                  </a:lnTo>
                  <a:lnTo>
                    <a:pt x="2487" y="723"/>
                  </a:lnTo>
                  <a:lnTo>
                    <a:pt x="2485" y="723"/>
                  </a:lnTo>
                  <a:lnTo>
                    <a:pt x="2485" y="721"/>
                  </a:lnTo>
                  <a:lnTo>
                    <a:pt x="2483" y="721"/>
                  </a:lnTo>
                  <a:lnTo>
                    <a:pt x="2483" y="720"/>
                  </a:lnTo>
                  <a:lnTo>
                    <a:pt x="2482" y="720"/>
                  </a:lnTo>
                  <a:lnTo>
                    <a:pt x="2482" y="718"/>
                  </a:lnTo>
                  <a:lnTo>
                    <a:pt x="2480" y="718"/>
                  </a:lnTo>
                  <a:lnTo>
                    <a:pt x="2480" y="716"/>
                  </a:lnTo>
                  <a:lnTo>
                    <a:pt x="2478" y="716"/>
                  </a:lnTo>
                  <a:lnTo>
                    <a:pt x="2478" y="715"/>
                  </a:lnTo>
                  <a:lnTo>
                    <a:pt x="2477" y="715"/>
                  </a:lnTo>
                  <a:lnTo>
                    <a:pt x="2477" y="713"/>
                  </a:lnTo>
                  <a:lnTo>
                    <a:pt x="2475" y="713"/>
                  </a:lnTo>
                  <a:lnTo>
                    <a:pt x="2475" y="711"/>
                  </a:lnTo>
                  <a:lnTo>
                    <a:pt x="2473" y="711"/>
                  </a:lnTo>
                  <a:lnTo>
                    <a:pt x="2473" y="710"/>
                  </a:lnTo>
                  <a:lnTo>
                    <a:pt x="2472" y="710"/>
                  </a:lnTo>
                  <a:lnTo>
                    <a:pt x="2472" y="708"/>
                  </a:lnTo>
                  <a:lnTo>
                    <a:pt x="2470" y="708"/>
                  </a:lnTo>
                  <a:lnTo>
                    <a:pt x="2470" y="706"/>
                  </a:lnTo>
                  <a:lnTo>
                    <a:pt x="2468" y="706"/>
                  </a:lnTo>
                  <a:lnTo>
                    <a:pt x="2468" y="705"/>
                  </a:lnTo>
                  <a:lnTo>
                    <a:pt x="2467" y="705"/>
                  </a:lnTo>
                  <a:lnTo>
                    <a:pt x="2467" y="703"/>
                  </a:lnTo>
                  <a:lnTo>
                    <a:pt x="2465" y="703"/>
                  </a:lnTo>
                  <a:lnTo>
                    <a:pt x="2465" y="701"/>
                  </a:lnTo>
                  <a:lnTo>
                    <a:pt x="2463" y="701"/>
                  </a:lnTo>
                  <a:lnTo>
                    <a:pt x="2463" y="700"/>
                  </a:lnTo>
                  <a:lnTo>
                    <a:pt x="2462" y="700"/>
                  </a:lnTo>
                  <a:lnTo>
                    <a:pt x="2462" y="698"/>
                  </a:lnTo>
                  <a:lnTo>
                    <a:pt x="2460" y="698"/>
                  </a:lnTo>
                  <a:lnTo>
                    <a:pt x="2460" y="696"/>
                  </a:lnTo>
                  <a:lnTo>
                    <a:pt x="2458" y="696"/>
                  </a:lnTo>
                  <a:lnTo>
                    <a:pt x="2458" y="695"/>
                  </a:lnTo>
                  <a:lnTo>
                    <a:pt x="2457" y="695"/>
                  </a:lnTo>
                  <a:lnTo>
                    <a:pt x="2457" y="693"/>
                  </a:lnTo>
                  <a:lnTo>
                    <a:pt x="2455" y="693"/>
                  </a:lnTo>
                  <a:lnTo>
                    <a:pt x="2455" y="691"/>
                  </a:lnTo>
                  <a:lnTo>
                    <a:pt x="2453" y="691"/>
                  </a:lnTo>
                  <a:lnTo>
                    <a:pt x="2453" y="690"/>
                  </a:lnTo>
                  <a:lnTo>
                    <a:pt x="2452" y="690"/>
                  </a:lnTo>
                  <a:lnTo>
                    <a:pt x="2452" y="688"/>
                  </a:lnTo>
                  <a:lnTo>
                    <a:pt x="2450" y="688"/>
                  </a:lnTo>
                  <a:lnTo>
                    <a:pt x="2450" y="686"/>
                  </a:lnTo>
                  <a:lnTo>
                    <a:pt x="2448" y="686"/>
                  </a:lnTo>
                  <a:lnTo>
                    <a:pt x="2448" y="685"/>
                  </a:lnTo>
                  <a:lnTo>
                    <a:pt x="2447" y="685"/>
                  </a:lnTo>
                  <a:lnTo>
                    <a:pt x="2447" y="683"/>
                  </a:lnTo>
                  <a:lnTo>
                    <a:pt x="2445" y="683"/>
                  </a:lnTo>
                  <a:lnTo>
                    <a:pt x="2445" y="681"/>
                  </a:lnTo>
                  <a:lnTo>
                    <a:pt x="2443" y="681"/>
                  </a:lnTo>
                  <a:lnTo>
                    <a:pt x="2443" y="680"/>
                  </a:lnTo>
                  <a:lnTo>
                    <a:pt x="2442" y="680"/>
                  </a:lnTo>
                  <a:lnTo>
                    <a:pt x="2442" y="678"/>
                  </a:lnTo>
                  <a:lnTo>
                    <a:pt x="2440" y="678"/>
                  </a:lnTo>
                  <a:lnTo>
                    <a:pt x="2440" y="676"/>
                  </a:lnTo>
                  <a:lnTo>
                    <a:pt x="2438" y="676"/>
                  </a:lnTo>
                  <a:lnTo>
                    <a:pt x="2438" y="675"/>
                  </a:lnTo>
                  <a:lnTo>
                    <a:pt x="2437" y="675"/>
                  </a:lnTo>
                  <a:lnTo>
                    <a:pt x="2437" y="673"/>
                  </a:lnTo>
                  <a:lnTo>
                    <a:pt x="2435" y="673"/>
                  </a:lnTo>
                  <a:lnTo>
                    <a:pt x="2435" y="671"/>
                  </a:lnTo>
                  <a:lnTo>
                    <a:pt x="2433" y="671"/>
                  </a:lnTo>
                  <a:lnTo>
                    <a:pt x="2433" y="670"/>
                  </a:lnTo>
                  <a:lnTo>
                    <a:pt x="2432" y="670"/>
                  </a:lnTo>
                  <a:lnTo>
                    <a:pt x="2432" y="668"/>
                  </a:lnTo>
                  <a:lnTo>
                    <a:pt x="2430" y="668"/>
                  </a:lnTo>
                  <a:lnTo>
                    <a:pt x="2430" y="666"/>
                  </a:lnTo>
                  <a:lnTo>
                    <a:pt x="2428" y="666"/>
                  </a:lnTo>
                  <a:lnTo>
                    <a:pt x="2428" y="665"/>
                  </a:lnTo>
                  <a:lnTo>
                    <a:pt x="2427" y="665"/>
                  </a:lnTo>
                  <a:lnTo>
                    <a:pt x="2427" y="663"/>
                  </a:lnTo>
                  <a:lnTo>
                    <a:pt x="2425" y="663"/>
                  </a:lnTo>
                  <a:lnTo>
                    <a:pt x="2425" y="661"/>
                  </a:lnTo>
                  <a:lnTo>
                    <a:pt x="2423" y="661"/>
                  </a:lnTo>
                  <a:lnTo>
                    <a:pt x="2423" y="660"/>
                  </a:lnTo>
                  <a:lnTo>
                    <a:pt x="2422" y="660"/>
                  </a:lnTo>
                  <a:lnTo>
                    <a:pt x="2422" y="658"/>
                  </a:lnTo>
                  <a:lnTo>
                    <a:pt x="2420" y="658"/>
                  </a:lnTo>
                  <a:lnTo>
                    <a:pt x="2420" y="656"/>
                  </a:lnTo>
                  <a:lnTo>
                    <a:pt x="2418" y="656"/>
                  </a:lnTo>
                  <a:lnTo>
                    <a:pt x="2418" y="655"/>
                  </a:lnTo>
                  <a:lnTo>
                    <a:pt x="2417" y="655"/>
                  </a:lnTo>
                  <a:lnTo>
                    <a:pt x="2417" y="653"/>
                  </a:lnTo>
                  <a:lnTo>
                    <a:pt x="2415" y="653"/>
                  </a:lnTo>
                  <a:lnTo>
                    <a:pt x="2415" y="651"/>
                  </a:lnTo>
                  <a:lnTo>
                    <a:pt x="2413" y="651"/>
                  </a:lnTo>
                  <a:lnTo>
                    <a:pt x="2413" y="650"/>
                  </a:lnTo>
                  <a:lnTo>
                    <a:pt x="2412" y="650"/>
                  </a:lnTo>
                  <a:lnTo>
                    <a:pt x="2412" y="648"/>
                  </a:lnTo>
                  <a:lnTo>
                    <a:pt x="2410" y="648"/>
                  </a:lnTo>
                  <a:lnTo>
                    <a:pt x="2410" y="646"/>
                  </a:lnTo>
                  <a:lnTo>
                    <a:pt x="2408" y="646"/>
                  </a:lnTo>
                  <a:lnTo>
                    <a:pt x="2408" y="645"/>
                  </a:lnTo>
                  <a:lnTo>
                    <a:pt x="2407" y="645"/>
                  </a:lnTo>
                  <a:lnTo>
                    <a:pt x="2407" y="643"/>
                  </a:lnTo>
                  <a:lnTo>
                    <a:pt x="2405" y="643"/>
                  </a:lnTo>
                  <a:lnTo>
                    <a:pt x="2405" y="641"/>
                  </a:lnTo>
                  <a:lnTo>
                    <a:pt x="2403" y="641"/>
                  </a:lnTo>
                  <a:lnTo>
                    <a:pt x="2403" y="640"/>
                  </a:lnTo>
                  <a:lnTo>
                    <a:pt x="2402" y="640"/>
                  </a:lnTo>
                  <a:lnTo>
                    <a:pt x="2402" y="638"/>
                  </a:lnTo>
                  <a:lnTo>
                    <a:pt x="2400" y="638"/>
                  </a:lnTo>
                  <a:lnTo>
                    <a:pt x="2400" y="636"/>
                  </a:lnTo>
                  <a:lnTo>
                    <a:pt x="2398" y="636"/>
                  </a:lnTo>
                  <a:lnTo>
                    <a:pt x="2398" y="635"/>
                  </a:lnTo>
                  <a:lnTo>
                    <a:pt x="2397" y="635"/>
                  </a:lnTo>
                  <a:lnTo>
                    <a:pt x="2397" y="633"/>
                  </a:lnTo>
                  <a:lnTo>
                    <a:pt x="2395" y="633"/>
                  </a:lnTo>
                  <a:lnTo>
                    <a:pt x="2395" y="631"/>
                  </a:lnTo>
                  <a:lnTo>
                    <a:pt x="2393" y="631"/>
                  </a:lnTo>
                  <a:lnTo>
                    <a:pt x="2393" y="630"/>
                  </a:lnTo>
                  <a:lnTo>
                    <a:pt x="2392" y="630"/>
                  </a:lnTo>
                  <a:lnTo>
                    <a:pt x="2392" y="628"/>
                  </a:lnTo>
                  <a:lnTo>
                    <a:pt x="2390" y="628"/>
                  </a:lnTo>
                  <a:lnTo>
                    <a:pt x="2390" y="626"/>
                  </a:lnTo>
                  <a:lnTo>
                    <a:pt x="2388" y="626"/>
                  </a:lnTo>
                  <a:lnTo>
                    <a:pt x="2388" y="625"/>
                  </a:lnTo>
                  <a:lnTo>
                    <a:pt x="2387" y="625"/>
                  </a:lnTo>
                  <a:lnTo>
                    <a:pt x="2387" y="623"/>
                  </a:lnTo>
                  <a:lnTo>
                    <a:pt x="2385" y="623"/>
                  </a:lnTo>
                  <a:lnTo>
                    <a:pt x="2385" y="621"/>
                  </a:lnTo>
                  <a:lnTo>
                    <a:pt x="2383" y="621"/>
                  </a:lnTo>
                  <a:lnTo>
                    <a:pt x="2383" y="620"/>
                  </a:lnTo>
                  <a:lnTo>
                    <a:pt x="2382" y="620"/>
                  </a:lnTo>
                  <a:lnTo>
                    <a:pt x="2382" y="618"/>
                  </a:lnTo>
                  <a:lnTo>
                    <a:pt x="2380" y="618"/>
                  </a:lnTo>
                  <a:lnTo>
                    <a:pt x="2380" y="616"/>
                  </a:lnTo>
                  <a:lnTo>
                    <a:pt x="2378" y="616"/>
                  </a:lnTo>
                  <a:lnTo>
                    <a:pt x="2378" y="615"/>
                  </a:lnTo>
                  <a:lnTo>
                    <a:pt x="2377" y="615"/>
                  </a:lnTo>
                  <a:lnTo>
                    <a:pt x="2377" y="613"/>
                  </a:lnTo>
                  <a:lnTo>
                    <a:pt x="2375" y="613"/>
                  </a:lnTo>
                  <a:lnTo>
                    <a:pt x="2375" y="611"/>
                  </a:lnTo>
                  <a:lnTo>
                    <a:pt x="2373" y="611"/>
                  </a:lnTo>
                  <a:lnTo>
                    <a:pt x="2373" y="610"/>
                  </a:lnTo>
                  <a:lnTo>
                    <a:pt x="2372" y="610"/>
                  </a:lnTo>
                  <a:lnTo>
                    <a:pt x="2372" y="608"/>
                  </a:lnTo>
                  <a:lnTo>
                    <a:pt x="2370" y="608"/>
                  </a:lnTo>
                  <a:lnTo>
                    <a:pt x="2370" y="606"/>
                  </a:lnTo>
                  <a:lnTo>
                    <a:pt x="2368" y="606"/>
                  </a:lnTo>
                  <a:lnTo>
                    <a:pt x="2368" y="605"/>
                  </a:lnTo>
                  <a:lnTo>
                    <a:pt x="2367" y="605"/>
                  </a:lnTo>
                  <a:lnTo>
                    <a:pt x="2367" y="603"/>
                  </a:lnTo>
                  <a:lnTo>
                    <a:pt x="2365" y="603"/>
                  </a:lnTo>
                  <a:lnTo>
                    <a:pt x="2365" y="601"/>
                  </a:lnTo>
                  <a:lnTo>
                    <a:pt x="2363" y="601"/>
                  </a:lnTo>
                  <a:lnTo>
                    <a:pt x="2363" y="600"/>
                  </a:lnTo>
                  <a:lnTo>
                    <a:pt x="2362" y="600"/>
                  </a:lnTo>
                  <a:lnTo>
                    <a:pt x="2362" y="598"/>
                  </a:lnTo>
                  <a:lnTo>
                    <a:pt x="2360" y="598"/>
                  </a:lnTo>
                  <a:lnTo>
                    <a:pt x="2360" y="596"/>
                  </a:lnTo>
                  <a:lnTo>
                    <a:pt x="2358" y="596"/>
                  </a:lnTo>
                  <a:lnTo>
                    <a:pt x="2358" y="595"/>
                  </a:lnTo>
                  <a:lnTo>
                    <a:pt x="2357" y="595"/>
                  </a:lnTo>
                  <a:lnTo>
                    <a:pt x="2357" y="593"/>
                  </a:lnTo>
                  <a:lnTo>
                    <a:pt x="2355" y="593"/>
                  </a:lnTo>
                  <a:lnTo>
                    <a:pt x="2355" y="591"/>
                  </a:lnTo>
                  <a:lnTo>
                    <a:pt x="2353" y="591"/>
                  </a:lnTo>
                  <a:lnTo>
                    <a:pt x="2353" y="590"/>
                  </a:lnTo>
                  <a:lnTo>
                    <a:pt x="2352" y="590"/>
                  </a:lnTo>
                  <a:lnTo>
                    <a:pt x="2352" y="588"/>
                  </a:lnTo>
                  <a:lnTo>
                    <a:pt x="2350" y="588"/>
                  </a:lnTo>
                  <a:lnTo>
                    <a:pt x="2350" y="586"/>
                  </a:lnTo>
                  <a:lnTo>
                    <a:pt x="2348" y="586"/>
                  </a:lnTo>
                  <a:lnTo>
                    <a:pt x="2348" y="585"/>
                  </a:lnTo>
                  <a:lnTo>
                    <a:pt x="2347" y="585"/>
                  </a:lnTo>
                  <a:lnTo>
                    <a:pt x="2347" y="583"/>
                  </a:lnTo>
                  <a:lnTo>
                    <a:pt x="2345" y="583"/>
                  </a:lnTo>
                  <a:lnTo>
                    <a:pt x="2345" y="581"/>
                  </a:lnTo>
                  <a:lnTo>
                    <a:pt x="2343" y="581"/>
                  </a:lnTo>
                  <a:lnTo>
                    <a:pt x="2343" y="580"/>
                  </a:lnTo>
                  <a:lnTo>
                    <a:pt x="2342" y="580"/>
                  </a:lnTo>
                  <a:lnTo>
                    <a:pt x="2342" y="578"/>
                  </a:lnTo>
                  <a:lnTo>
                    <a:pt x="2340" y="578"/>
                  </a:lnTo>
                  <a:lnTo>
                    <a:pt x="2340" y="576"/>
                  </a:lnTo>
                  <a:lnTo>
                    <a:pt x="2338" y="576"/>
                  </a:lnTo>
                  <a:lnTo>
                    <a:pt x="2338" y="575"/>
                  </a:lnTo>
                  <a:lnTo>
                    <a:pt x="2337" y="575"/>
                  </a:lnTo>
                  <a:lnTo>
                    <a:pt x="2337" y="573"/>
                  </a:lnTo>
                  <a:lnTo>
                    <a:pt x="2335" y="573"/>
                  </a:lnTo>
                  <a:lnTo>
                    <a:pt x="2335" y="571"/>
                  </a:lnTo>
                  <a:lnTo>
                    <a:pt x="2333" y="571"/>
                  </a:lnTo>
                  <a:lnTo>
                    <a:pt x="2333" y="570"/>
                  </a:lnTo>
                  <a:lnTo>
                    <a:pt x="2332" y="570"/>
                  </a:lnTo>
                  <a:lnTo>
                    <a:pt x="2332" y="568"/>
                  </a:lnTo>
                  <a:lnTo>
                    <a:pt x="2330" y="568"/>
                  </a:lnTo>
                  <a:lnTo>
                    <a:pt x="2330" y="566"/>
                  </a:lnTo>
                  <a:lnTo>
                    <a:pt x="2328" y="566"/>
                  </a:lnTo>
                  <a:lnTo>
                    <a:pt x="2328" y="565"/>
                  </a:lnTo>
                  <a:lnTo>
                    <a:pt x="2327" y="565"/>
                  </a:lnTo>
                  <a:lnTo>
                    <a:pt x="2327" y="563"/>
                  </a:lnTo>
                  <a:lnTo>
                    <a:pt x="2325" y="563"/>
                  </a:lnTo>
                  <a:lnTo>
                    <a:pt x="2325" y="561"/>
                  </a:lnTo>
                  <a:lnTo>
                    <a:pt x="2323" y="561"/>
                  </a:lnTo>
                  <a:lnTo>
                    <a:pt x="2323" y="560"/>
                  </a:lnTo>
                  <a:lnTo>
                    <a:pt x="2322" y="560"/>
                  </a:lnTo>
                  <a:lnTo>
                    <a:pt x="2322" y="558"/>
                  </a:lnTo>
                  <a:lnTo>
                    <a:pt x="2320" y="558"/>
                  </a:lnTo>
                  <a:lnTo>
                    <a:pt x="2320" y="556"/>
                  </a:lnTo>
                  <a:lnTo>
                    <a:pt x="2318" y="556"/>
                  </a:lnTo>
                  <a:lnTo>
                    <a:pt x="2318" y="555"/>
                  </a:lnTo>
                  <a:lnTo>
                    <a:pt x="2317" y="555"/>
                  </a:lnTo>
                  <a:lnTo>
                    <a:pt x="2317" y="553"/>
                  </a:lnTo>
                  <a:lnTo>
                    <a:pt x="2315" y="553"/>
                  </a:lnTo>
                  <a:lnTo>
                    <a:pt x="2315" y="551"/>
                  </a:lnTo>
                  <a:lnTo>
                    <a:pt x="2313" y="551"/>
                  </a:lnTo>
                  <a:lnTo>
                    <a:pt x="2313" y="550"/>
                  </a:lnTo>
                  <a:lnTo>
                    <a:pt x="2312" y="550"/>
                  </a:lnTo>
                  <a:lnTo>
                    <a:pt x="2312" y="548"/>
                  </a:lnTo>
                  <a:lnTo>
                    <a:pt x="2310" y="548"/>
                  </a:lnTo>
                  <a:lnTo>
                    <a:pt x="2310" y="546"/>
                  </a:lnTo>
                  <a:lnTo>
                    <a:pt x="2308" y="546"/>
                  </a:lnTo>
                  <a:lnTo>
                    <a:pt x="2308" y="545"/>
                  </a:lnTo>
                  <a:lnTo>
                    <a:pt x="2307" y="545"/>
                  </a:lnTo>
                  <a:lnTo>
                    <a:pt x="2307" y="543"/>
                  </a:lnTo>
                  <a:lnTo>
                    <a:pt x="2305" y="543"/>
                  </a:lnTo>
                  <a:lnTo>
                    <a:pt x="2305" y="541"/>
                  </a:lnTo>
                  <a:lnTo>
                    <a:pt x="2303" y="541"/>
                  </a:lnTo>
                  <a:lnTo>
                    <a:pt x="2303" y="540"/>
                  </a:lnTo>
                  <a:lnTo>
                    <a:pt x="2302" y="540"/>
                  </a:lnTo>
                  <a:lnTo>
                    <a:pt x="2302" y="538"/>
                  </a:lnTo>
                  <a:lnTo>
                    <a:pt x="2300" y="538"/>
                  </a:lnTo>
                  <a:lnTo>
                    <a:pt x="2300" y="536"/>
                  </a:lnTo>
                  <a:lnTo>
                    <a:pt x="2298" y="536"/>
                  </a:lnTo>
                  <a:lnTo>
                    <a:pt x="2298" y="535"/>
                  </a:lnTo>
                  <a:lnTo>
                    <a:pt x="2297" y="535"/>
                  </a:lnTo>
                  <a:lnTo>
                    <a:pt x="2297" y="533"/>
                  </a:lnTo>
                  <a:lnTo>
                    <a:pt x="2295" y="533"/>
                  </a:lnTo>
                  <a:lnTo>
                    <a:pt x="2295" y="531"/>
                  </a:lnTo>
                  <a:lnTo>
                    <a:pt x="2293" y="531"/>
                  </a:lnTo>
                  <a:lnTo>
                    <a:pt x="2293" y="530"/>
                  </a:lnTo>
                  <a:lnTo>
                    <a:pt x="2292" y="530"/>
                  </a:lnTo>
                  <a:lnTo>
                    <a:pt x="2292" y="528"/>
                  </a:lnTo>
                  <a:lnTo>
                    <a:pt x="2290" y="528"/>
                  </a:lnTo>
                  <a:lnTo>
                    <a:pt x="2290" y="526"/>
                  </a:lnTo>
                  <a:lnTo>
                    <a:pt x="2288" y="526"/>
                  </a:lnTo>
                  <a:lnTo>
                    <a:pt x="2288" y="525"/>
                  </a:lnTo>
                  <a:lnTo>
                    <a:pt x="2287" y="525"/>
                  </a:lnTo>
                  <a:lnTo>
                    <a:pt x="2287" y="523"/>
                  </a:lnTo>
                  <a:lnTo>
                    <a:pt x="2285" y="523"/>
                  </a:lnTo>
                  <a:lnTo>
                    <a:pt x="2285" y="521"/>
                  </a:lnTo>
                  <a:lnTo>
                    <a:pt x="2283" y="521"/>
                  </a:lnTo>
                  <a:lnTo>
                    <a:pt x="2283" y="520"/>
                  </a:lnTo>
                  <a:lnTo>
                    <a:pt x="2282" y="520"/>
                  </a:lnTo>
                  <a:lnTo>
                    <a:pt x="2282" y="518"/>
                  </a:lnTo>
                  <a:lnTo>
                    <a:pt x="2280" y="518"/>
                  </a:lnTo>
                  <a:lnTo>
                    <a:pt x="2280" y="516"/>
                  </a:lnTo>
                  <a:lnTo>
                    <a:pt x="2278" y="516"/>
                  </a:lnTo>
                  <a:lnTo>
                    <a:pt x="2278" y="515"/>
                  </a:lnTo>
                  <a:lnTo>
                    <a:pt x="2277" y="515"/>
                  </a:lnTo>
                  <a:lnTo>
                    <a:pt x="2277" y="513"/>
                  </a:lnTo>
                  <a:lnTo>
                    <a:pt x="2275" y="513"/>
                  </a:lnTo>
                  <a:lnTo>
                    <a:pt x="2275" y="511"/>
                  </a:lnTo>
                  <a:lnTo>
                    <a:pt x="2273" y="511"/>
                  </a:lnTo>
                  <a:lnTo>
                    <a:pt x="2273" y="510"/>
                  </a:lnTo>
                  <a:lnTo>
                    <a:pt x="2272" y="510"/>
                  </a:lnTo>
                  <a:lnTo>
                    <a:pt x="2272" y="508"/>
                  </a:lnTo>
                  <a:lnTo>
                    <a:pt x="2270" y="508"/>
                  </a:lnTo>
                  <a:lnTo>
                    <a:pt x="2270" y="506"/>
                  </a:lnTo>
                  <a:lnTo>
                    <a:pt x="2268" y="506"/>
                  </a:lnTo>
                  <a:lnTo>
                    <a:pt x="2268" y="505"/>
                  </a:lnTo>
                  <a:lnTo>
                    <a:pt x="2267" y="505"/>
                  </a:lnTo>
                  <a:lnTo>
                    <a:pt x="2267" y="503"/>
                  </a:lnTo>
                  <a:lnTo>
                    <a:pt x="2265" y="503"/>
                  </a:lnTo>
                  <a:lnTo>
                    <a:pt x="2265" y="501"/>
                  </a:lnTo>
                  <a:lnTo>
                    <a:pt x="2263" y="501"/>
                  </a:lnTo>
                  <a:lnTo>
                    <a:pt x="2263" y="500"/>
                  </a:lnTo>
                  <a:lnTo>
                    <a:pt x="2262" y="500"/>
                  </a:lnTo>
                  <a:lnTo>
                    <a:pt x="2262" y="498"/>
                  </a:lnTo>
                  <a:lnTo>
                    <a:pt x="2260" y="498"/>
                  </a:lnTo>
                  <a:lnTo>
                    <a:pt x="2260" y="496"/>
                  </a:lnTo>
                  <a:lnTo>
                    <a:pt x="2258" y="496"/>
                  </a:lnTo>
                  <a:lnTo>
                    <a:pt x="2258" y="495"/>
                  </a:lnTo>
                  <a:lnTo>
                    <a:pt x="2257" y="495"/>
                  </a:lnTo>
                  <a:lnTo>
                    <a:pt x="2257" y="493"/>
                  </a:lnTo>
                  <a:lnTo>
                    <a:pt x="2255" y="493"/>
                  </a:lnTo>
                  <a:lnTo>
                    <a:pt x="2255" y="491"/>
                  </a:lnTo>
                  <a:lnTo>
                    <a:pt x="2253" y="491"/>
                  </a:lnTo>
                  <a:lnTo>
                    <a:pt x="2253" y="490"/>
                  </a:lnTo>
                  <a:lnTo>
                    <a:pt x="2252" y="490"/>
                  </a:lnTo>
                  <a:lnTo>
                    <a:pt x="2252" y="488"/>
                  </a:lnTo>
                  <a:lnTo>
                    <a:pt x="2250" y="488"/>
                  </a:lnTo>
                  <a:lnTo>
                    <a:pt x="2250" y="486"/>
                  </a:lnTo>
                  <a:lnTo>
                    <a:pt x="2248" y="486"/>
                  </a:lnTo>
                  <a:lnTo>
                    <a:pt x="2248" y="485"/>
                  </a:lnTo>
                  <a:lnTo>
                    <a:pt x="2247" y="485"/>
                  </a:lnTo>
                  <a:lnTo>
                    <a:pt x="2247" y="483"/>
                  </a:lnTo>
                  <a:lnTo>
                    <a:pt x="2245" y="483"/>
                  </a:lnTo>
                  <a:lnTo>
                    <a:pt x="2245" y="481"/>
                  </a:lnTo>
                  <a:lnTo>
                    <a:pt x="2243" y="481"/>
                  </a:lnTo>
                  <a:lnTo>
                    <a:pt x="2243" y="480"/>
                  </a:lnTo>
                  <a:lnTo>
                    <a:pt x="2242" y="480"/>
                  </a:lnTo>
                  <a:lnTo>
                    <a:pt x="2242" y="478"/>
                  </a:lnTo>
                  <a:lnTo>
                    <a:pt x="2240" y="478"/>
                  </a:lnTo>
                  <a:lnTo>
                    <a:pt x="2240" y="476"/>
                  </a:lnTo>
                  <a:lnTo>
                    <a:pt x="2238" y="476"/>
                  </a:lnTo>
                  <a:lnTo>
                    <a:pt x="2238" y="475"/>
                  </a:lnTo>
                  <a:lnTo>
                    <a:pt x="2237" y="475"/>
                  </a:lnTo>
                  <a:lnTo>
                    <a:pt x="2237" y="473"/>
                  </a:lnTo>
                  <a:lnTo>
                    <a:pt x="2235" y="473"/>
                  </a:lnTo>
                  <a:lnTo>
                    <a:pt x="2235" y="471"/>
                  </a:lnTo>
                  <a:lnTo>
                    <a:pt x="2233" y="471"/>
                  </a:lnTo>
                  <a:lnTo>
                    <a:pt x="2233" y="470"/>
                  </a:lnTo>
                  <a:lnTo>
                    <a:pt x="2232" y="470"/>
                  </a:lnTo>
                  <a:lnTo>
                    <a:pt x="2232" y="468"/>
                  </a:lnTo>
                  <a:lnTo>
                    <a:pt x="2230" y="468"/>
                  </a:lnTo>
                  <a:lnTo>
                    <a:pt x="2230" y="466"/>
                  </a:lnTo>
                  <a:lnTo>
                    <a:pt x="2228" y="466"/>
                  </a:lnTo>
                  <a:lnTo>
                    <a:pt x="2228" y="465"/>
                  </a:lnTo>
                  <a:lnTo>
                    <a:pt x="2227" y="465"/>
                  </a:lnTo>
                  <a:lnTo>
                    <a:pt x="2227" y="463"/>
                  </a:lnTo>
                  <a:lnTo>
                    <a:pt x="2225" y="463"/>
                  </a:lnTo>
                  <a:lnTo>
                    <a:pt x="2225" y="461"/>
                  </a:lnTo>
                  <a:lnTo>
                    <a:pt x="2223" y="461"/>
                  </a:lnTo>
                  <a:lnTo>
                    <a:pt x="2223" y="460"/>
                  </a:lnTo>
                  <a:lnTo>
                    <a:pt x="2222" y="460"/>
                  </a:lnTo>
                  <a:lnTo>
                    <a:pt x="2222" y="458"/>
                  </a:lnTo>
                  <a:lnTo>
                    <a:pt x="2220" y="458"/>
                  </a:lnTo>
                  <a:lnTo>
                    <a:pt x="2220" y="456"/>
                  </a:lnTo>
                  <a:lnTo>
                    <a:pt x="2218" y="456"/>
                  </a:lnTo>
                  <a:lnTo>
                    <a:pt x="2218" y="455"/>
                  </a:lnTo>
                  <a:lnTo>
                    <a:pt x="2217" y="455"/>
                  </a:lnTo>
                  <a:lnTo>
                    <a:pt x="2217" y="453"/>
                  </a:lnTo>
                  <a:lnTo>
                    <a:pt x="2215" y="453"/>
                  </a:lnTo>
                  <a:lnTo>
                    <a:pt x="2215" y="451"/>
                  </a:lnTo>
                  <a:lnTo>
                    <a:pt x="2213" y="451"/>
                  </a:lnTo>
                  <a:lnTo>
                    <a:pt x="2213" y="450"/>
                  </a:lnTo>
                  <a:lnTo>
                    <a:pt x="2212" y="450"/>
                  </a:lnTo>
                  <a:lnTo>
                    <a:pt x="2212" y="448"/>
                  </a:lnTo>
                  <a:lnTo>
                    <a:pt x="2210" y="448"/>
                  </a:lnTo>
                  <a:lnTo>
                    <a:pt x="2210" y="446"/>
                  </a:lnTo>
                  <a:lnTo>
                    <a:pt x="2208" y="446"/>
                  </a:lnTo>
                  <a:lnTo>
                    <a:pt x="2208" y="445"/>
                  </a:lnTo>
                  <a:lnTo>
                    <a:pt x="2207" y="445"/>
                  </a:lnTo>
                  <a:lnTo>
                    <a:pt x="2207" y="443"/>
                  </a:lnTo>
                  <a:lnTo>
                    <a:pt x="2205" y="443"/>
                  </a:lnTo>
                  <a:lnTo>
                    <a:pt x="2205" y="441"/>
                  </a:lnTo>
                  <a:lnTo>
                    <a:pt x="2203" y="441"/>
                  </a:lnTo>
                  <a:lnTo>
                    <a:pt x="2203" y="440"/>
                  </a:lnTo>
                  <a:lnTo>
                    <a:pt x="2202" y="440"/>
                  </a:lnTo>
                  <a:lnTo>
                    <a:pt x="2202" y="438"/>
                  </a:lnTo>
                  <a:lnTo>
                    <a:pt x="2200" y="438"/>
                  </a:lnTo>
                  <a:lnTo>
                    <a:pt x="2200" y="436"/>
                  </a:lnTo>
                  <a:lnTo>
                    <a:pt x="2198" y="436"/>
                  </a:lnTo>
                  <a:lnTo>
                    <a:pt x="2198" y="435"/>
                  </a:lnTo>
                  <a:lnTo>
                    <a:pt x="2197" y="435"/>
                  </a:lnTo>
                  <a:lnTo>
                    <a:pt x="2197" y="433"/>
                  </a:lnTo>
                  <a:lnTo>
                    <a:pt x="2195" y="433"/>
                  </a:lnTo>
                  <a:lnTo>
                    <a:pt x="2195" y="431"/>
                  </a:lnTo>
                  <a:lnTo>
                    <a:pt x="2193" y="431"/>
                  </a:lnTo>
                  <a:lnTo>
                    <a:pt x="2193" y="430"/>
                  </a:lnTo>
                  <a:lnTo>
                    <a:pt x="2192" y="430"/>
                  </a:lnTo>
                  <a:lnTo>
                    <a:pt x="2192" y="428"/>
                  </a:lnTo>
                  <a:lnTo>
                    <a:pt x="2190" y="428"/>
                  </a:lnTo>
                  <a:lnTo>
                    <a:pt x="2190" y="426"/>
                  </a:lnTo>
                  <a:lnTo>
                    <a:pt x="2188" y="426"/>
                  </a:lnTo>
                  <a:lnTo>
                    <a:pt x="2188" y="425"/>
                  </a:lnTo>
                  <a:lnTo>
                    <a:pt x="2187" y="425"/>
                  </a:lnTo>
                  <a:lnTo>
                    <a:pt x="2187" y="423"/>
                  </a:lnTo>
                  <a:lnTo>
                    <a:pt x="2185" y="423"/>
                  </a:lnTo>
                  <a:lnTo>
                    <a:pt x="2185" y="421"/>
                  </a:lnTo>
                  <a:lnTo>
                    <a:pt x="2183" y="421"/>
                  </a:lnTo>
                  <a:lnTo>
                    <a:pt x="2183" y="420"/>
                  </a:lnTo>
                  <a:lnTo>
                    <a:pt x="2182" y="420"/>
                  </a:lnTo>
                  <a:lnTo>
                    <a:pt x="2182" y="418"/>
                  </a:lnTo>
                  <a:lnTo>
                    <a:pt x="2180" y="418"/>
                  </a:lnTo>
                  <a:lnTo>
                    <a:pt x="2180" y="416"/>
                  </a:lnTo>
                  <a:lnTo>
                    <a:pt x="2178" y="416"/>
                  </a:lnTo>
                  <a:lnTo>
                    <a:pt x="2178" y="415"/>
                  </a:lnTo>
                  <a:lnTo>
                    <a:pt x="2177" y="415"/>
                  </a:lnTo>
                  <a:lnTo>
                    <a:pt x="2177" y="413"/>
                  </a:lnTo>
                  <a:lnTo>
                    <a:pt x="2175" y="413"/>
                  </a:lnTo>
                  <a:lnTo>
                    <a:pt x="2175" y="411"/>
                  </a:lnTo>
                  <a:lnTo>
                    <a:pt x="2173" y="411"/>
                  </a:lnTo>
                  <a:lnTo>
                    <a:pt x="2173" y="410"/>
                  </a:lnTo>
                  <a:lnTo>
                    <a:pt x="2172" y="410"/>
                  </a:lnTo>
                  <a:lnTo>
                    <a:pt x="2172" y="408"/>
                  </a:lnTo>
                  <a:lnTo>
                    <a:pt x="2170" y="408"/>
                  </a:lnTo>
                  <a:lnTo>
                    <a:pt x="2170" y="406"/>
                  </a:lnTo>
                  <a:lnTo>
                    <a:pt x="2168" y="406"/>
                  </a:lnTo>
                  <a:lnTo>
                    <a:pt x="2168" y="405"/>
                  </a:lnTo>
                  <a:lnTo>
                    <a:pt x="2167" y="405"/>
                  </a:lnTo>
                  <a:lnTo>
                    <a:pt x="2167" y="403"/>
                  </a:lnTo>
                  <a:lnTo>
                    <a:pt x="2165" y="403"/>
                  </a:lnTo>
                  <a:lnTo>
                    <a:pt x="2165" y="401"/>
                  </a:lnTo>
                  <a:lnTo>
                    <a:pt x="2163" y="401"/>
                  </a:lnTo>
                  <a:lnTo>
                    <a:pt x="2163" y="400"/>
                  </a:lnTo>
                  <a:lnTo>
                    <a:pt x="2162" y="400"/>
                  </a:lnTo>
                  <a:lnTo>
                    <a:pt x="2162" y="398"/>
                  </a:lnTo>
                  <a:lnTo>
                    <a:pt x="2160" y="398"/>
                  </a:lnTo>
                  <a:lnTo>
                    <a:pt x="2160" y="396"/>
                  </a:lnTo>
                  <a:lnTo>
                    <a:pt x="2158" y="396"/>
                  </a:lnTo>
                  <a:lnTo>
                    <a:pt x="2158" y="395"/>
                  </a:lnTo>
                  <a:lnTo>
                    <a:pt x="2157" y="395"/>
                  </a:lnTo>
                  <a:lnTo>
                    <a:pt x="2157" y="393"/>
                  </a:lnTo>
                  <a:lnTo>
                    <a:pt x="2155" y="393"/>
                  </a:lnTo>
                  <a:lnTo>
                    <a:pt x="2155" y="391"/>
                  </a:lnTo>
                  <a:lnTo>
                    <a:pt x="2153" y="391"/>
                  </a:lnTo>
                  <a:lnTo>
                    <a:pt x="2153" y="390"/>
                  </a:lnTo>
                  <a:lnTo>
                    <a:pt x="2152" y="390"/>
                  </a:lnTo>
                  <a:lnTo>
                    <a:pt x="2152" y="388"/>
                  </a:lnTo>
                  <a:lnTo>
                    <a:pt x="2150" y="388"/>
                  </a:lnTo>
                  <a:lnTo>
                    <a:pt x="2150" y="386"/>
                  </a:lnTo>
                  <a:lnTo>
                    <a:pt x="2148" y="386"/>
                  </a:lnTo>
                  <a:lnTo>
                    <a:pt x="2148" y="385"/>
                  </a:lnTo>
                  <a:lnTo>
                    <a:pt x="2147" y="385"/>
                  </a:lnTo>
                  <a:lnTo>
                    <a:pt x="2147" y="383"/>
                  </a:lnTo>
                  <a:lnTo>
                    <a:pt x="2145" y="383"/>
                  </a:lnTo>
                  <a:lnTo>
                    <a:pt x="2145" y="381"/>
                  </a:lnTo>
                  <a:lnTo>
                    <a:pt x="2143" y="381"/>
                  </a:lnTo>
                  <a:lnTo>
                    <a:pt x="2143" y="380"/>
                  </a:lnTo>
                  <a:lnTo>
                    <a:pt x="2142" y="380"/>
                  </a:lnTo>
                  <a:lnTo>
                    <a:pt x="2142" y="378"/>
                  </a:lnTo>
                  <a:lnTo>
                    <a:pt x="2140" y="378"/>
                  </a:lnTo>
                  <a:lnTo>
                    <a:pt x="2140" y="376"/>
                  </a:lnTo>
                  <a:lnTo>
                    <a:pt x="2138" y="376"/>
                  </a:lnTo>
                  <a:lnTo>
                    <a:pt x="2138" y="375"/>
                  </a:lnTo>
                  <a:lnTo>
                    <a:pt x="2137" y="375"/>
                  </a:lnTo>
                  <a:lnTo>
                    <a:pt x="2137" y="373"/>
                  </a:lnTo>
                  <a:lnTo>
                    <a:pt x="2135" y="373"/>
                  </a:lnTo>
                  <a:lnTo>
                    <a:pt x="2135" y="371"/>
                  </a:lnTo>
                  <a:lnTo>
                    <a:pt x="2133" y="371"/>
                  </a:lnTo>
                  <a:lnTo>
                    <a:pt x="2133" y="370"/>
                  </a:lnTo>
                  <a:lnTo>
                    <a:pt x="2132" y="370"/>
                  </a:lnTo>
                  <a:lnTo>
                    <a:pt x="2132" y="368"/>
                  </a:lnTo>
                  <a:lnTo>
                    <a:pt x="2130" y="368"/>
                  </a:lnTo>
                  <a:lnTo>
                    <a:pt x="2130" y="366"/>
                  </a:lnTo>
                  <a:lnTo>
                    <a:pt x="2128" y="366"/>
                  </a:lnTo>
                  <a:lnTo>
                    <a:pt x="2128" y="365"/>
                  </a:lnTo>
                  <a:lnTo>
                    <a:pt x="2127" y="365"/>
                  </a:lnTo>
                  <a:lnTo>
                    <a:pt x="2127" y="363"/>
                  </a:lnTo>
                  <a:lnTo>
                    <a:pt x="2125" y="363"/>
                  </a:lnTo>
                  <a:lnTo>
                    <a:pt x="2125" y="361"/>
                  </a:lnTo>
                  <a:lnTo>
                    <a:pt x="2123" y="361"/>
                  </a:lnTo>
                  <a:lnTo>
                    <a:pt x="2123" y="360"/>
                  </a:lnTo>
                  <a:lnTo>
                    <a:pt x="2122" y="360"/>
                  </a:lnTo>
                  <a:lnTo>
                    <a:pt x="2122" y="358"/>
                  </a:lnTo>
                  <a:lnTo>
                    <a:pt x="2120" y="358"/>
                  </a:lnTo>
                  <a:lnTo>
                    <a:pt x="2120" y="356"/>
                  </a:lnTo>
                  <a:lnTo>
                    <a:pt x="2118" y="356"/>
                  </a:lnTo>
                  <a:lnTo>
                    <a:pt x="2118" y="355"/>
                  </a:lnTo>
                  <a:lnTo>
                    <a:pt x="2117" y="355"/>
                  </a:lnTo>
                  <a:lnTo>
                    <a:pt x="2117" y="353"/>
                  </a:lnTo>
                  <a:lnTo>
                    <a:pt x="2115" y="353"/>
                  </a:lnTo>
                  <a:lnTo>
                    <a:pt x="2115" y="351"/>
                  </a:lnTo>
                  <a:lnTo>
                    <a:pt x="2113" y="351"/>
                  </a:lnTo>
                  <a:lnTo>
                    <a:pt x="2113" y="350"/>
                  </a:lnTo>
                  <a:lnTo>
                    <a:pt x="2112" y="350"/>
                  </a:lnTo>
                  <a:lnTo>
                    <a:pt x="2112" y="348"/>
                  </a:lnTo>
                  <a:lnTo>
                    <a:pt x="2110" y="348"/>
                  </a:lnTo>
                  <a:lnTo>
                    <a:pt x="2110" y="346"/>
                  </a:lnTo>
                  <a:lnTo>
                    <a:pt x="2108" y="346"/>
                  </a:lnTo>
                  <a:lnTo>
                    <a:pt x="2108" y="345"/>
                  </a:lnTo>
                  <a:lnTo>
                    <a:pt x="2107" y="345"/>
                  </a:lnTo>
                  <a:lnTo>
                    <a:pt x="2107" y="343"/>
                  </a:lnTo>
                  <a:lnTo>
                    <a:pt x="2105" y="343"/>
                  </a:lnTo>
                  <a:lnTo>
                    <a:pt x="2105" y="341"/>
                  </a:lnTo>
                  <a:lnTo>
                    <a:pt x="2103" y="341"/>
                  </a:lnTo>
                  <a:lnTo>
                    <a:pt x="2103" y="340"/>
                  </a:lnTo>
                  <a:lnTo>
                    <a:pt x="2102" y="340"/>
                  </a:lnTo>
                  <a:lnTo>
                    <a:pt x="2102" y="338"/>
                  </a:lnTo>
                  <a:lnTo>
                    <a:pt x="2100" y="338"/>
                  </a:lnTo>
                  <a:lnTo>
                    <a:pt x="2100" y="336"/>
                  </a:lnTo>
                  <a:lnTo>
                    <a:pt x="2098" y="336"/>
                  </a:lnTo>
                  <a:lnTo>
                    <a:pt x="2098" y="335"/>
                  </a:lnTo>
                  <a:lnTo>
                    <a:pt x="2097" y="335"/>
                  </a:lnTo>
                  <a:lnTo>
                    <a:pt x="2097" y="333"/>
                  </a:lnTo>
                  <a:lnTo>
                    <a:pt x="2095" y="333"/>
                  </a:lnTo>
                  <a:lnTo>
                    <a:pt x="2095" y="331"/>
                  </a:lnTo>
                  <a:lnTo>
                    <a:pt x="2093" y="331"/>
                  </a:lnTo>
                  <a:lnTo>
                    <a:pt x="2093" y="330"/>
                  </a:lnTo>
                  <a:lnTo>
                    <a:pt x="2092" y="330"/>
                  </a:lnTo>
                  <a:lnTo>
                    <a:pt x="2092" y="328"/>
                  </a:lnTo>
                  <a:lnTo>
                    <a:pt x="2090" y="328"/>
                  </a:lnTo>
                  <a:lnTo>
                    <a:pt x="2090" y="326"/>
                  </a:lnTo>
                  <a:lnTo>
                    <a:pt x="2088" y="326"/>
                  </a:lnTo>
                  <a:lnTo>
                    <a:pt x="2088" y="325"/>
                  </a:lnTo>
                  <a:lnTo>
                    <a:pt x="2087" y="325"/>
                  </a:lnTo>
                  <a:lnTo>
                    <a:pt x="2087" y="323"/>
                  </a:lnTo>
                  <a:lnTo>
                    <a:pt x="2085" y="323"/>
                  </a:lnTo>
                  <a:lnTo>
                    <a:pt x="2085" y="321"/>
                  </a:lnTo>
                  <a:lnTo>
                    <a:pt x="2083" y="321"/>
                  </a:lnTo>
                  <a:lnTo>
                    <a:pt x="2083" y="320"/>
                  </a:lnTo>
                  <a:lnTo>
                    <a:pt x="2082" y="320"/>
                  </a:lnTo>
                  <a:lnTo>
                    <a:pt x="2082" y="318"/>
                  </a:lnTo>
                  <a:lnTo>
                    <a:pt x="2080" y="318"/>
                  </a:lnTo>
                  <a:lnTo>
                    <a:pt x="2080" y="316"/>
                  </a:lnTo>
                  <a:lnTo>
                    <a:pt x="2078" y="316"/>
                  </a:lnTo>
                  <a:lnTo>
                    <a:pt x="2078" y="315"/>
                  </a:lnTo>
                  <a:lnTo>
                    <a:pt x="2077" y="315"/>
                  </a:lnTo>
                  <a:lnTo>
                    <a:pt x="2077" y="313"/>
                  </a:lnTo>
                  <a:lnTo>
                    <a:pt x="2075" y="313"/>
                  </a:lnTo>
                  <a:lnTo>
                    <a:pt x="2075" y="311"/>
                  </a:lnTo>
                  <a:lnTo>
                    <a:pt x="2073" y="311"/>
                  </a:lnTo>
                  <a:lnTo>
                    <a:pt x="2073" y="310"/>
                  </a:lnTo>
                  <a:lnTo>
                    <a:pt x="2072" y="310"/>
                  </a:lnTo>
                  <a:lnTo>
                    <a:pt x="2072" y="308"/>
                  </a:lnTo>
                  <a:lnTo>
                    <a:pt x="2070" y="308"/>
                  </a:lnTo>
                  <a:lnTo>
                    <a:pt x="2070" y="306"/>
                  </a:lnTo>
                  <a:lnTo>
                    <a:pt x="2068" y="306"/>
                  </a:lnTo>
                  <a:lnTo>
                    <a:pt x="2068" y="305"/>
                  </a:lnTo>
                  <a:lnTo>
                    <a:pt x="2067" y="305"/>
                  </a:lnTo>
                  <a:lnTo>
                    <a:pt x="2067" y="303"/>
                  </a:lnTo>
                  <a:lnTo>
                    <a:pt x="2065" y="303"/>
                  </a:lnTo>
                  <a:lnTo>
                    <a:pt x="2065" y="301"/>
                  </a:lnTo>
                  <a:lnTo>
                    <a:pt x="2063" y="301"/>
                  </a:lnTo>
                  <a:lnTo>
                    <a:pt x="2063" y="300"/>
                  </a:lnTo>
                  <a:lnTo>
                    <a:pt x="2062" y="300"/>
                  </a:lnTo>
                  <a:lnTo>
                    <a:pt x="2062" y="298"/>
                  </a:lnTo>
                  <a:lnTo>
                    <a:pt x="2060" y="298"/>
                  </a:lnTo>
                  <a:lnTo>
                    <a:pt x="2060" y="296"/>
                  </a:lnTo>
                  <a:lnTo>
                    <a:pt x="2058" y="296"/>
                  </a:lnTo>
                  <a:lnTo>
                    <a:pt x="2058" y="295"/>
                  </a:lnTo>
                  <a:lnTo>
                    <a:pt x="2057" y="295"/>
                  </a:lnTo>
                  <a:lnTo>
                    <a:pt x="2057" y="293"/>
                  </a:lnTo>
                  <a:lnTo>
                    <a:pt x="2055" y="293"/>
                  </a:lnTo>
                  <a:lnTo>
                    <a:pt x="2055" y="291"/>
                  </a:lnTo>
                  <a:lnTo>
                    <a:pt x="2053" y="291"/>
                  </a:lnTo>
                  <a:lnTo>
                    <a:pt x="2053" y="290"/>
                  </a:lnTo>
                  <a:lnTo>
                    <a:pt x="2052" y="290"/>
                  </a:lnTo>
                  <a:lnTo>
                    <a:pt x="2052" y="288"/>
                  </a:lnTo>
                  <a:lnTo>
                    <a:pt x="2050" y="288"/>
                  </a:lnTo>
                  <a:lnTo>
                    <a:pt x="2050" y="286"/>
                  </a:lnTo>
                  <a:lnTo>
                    <a:pt x="2048" y="286"/>
                  </a:lnTo>
                  <a:lnTo>
                    <a:pt x="2048" y="285"/>
                  </a:lnTo>
                  <a:lnTo>
                    <a:pt x="2047" y="285"/>
                  </a:lnTo>
                  <a:lnTo>
                    <a:pt x="2047" y="283"/>
                  </a:lnTo>
                  <a:lnTo>
                    <a:pt x="2045" y="283"/>
                  </a:lnTo>
                  <a:lnTo>
                    <a:pt x="2045" y="281"/>
                  </a:lnTo>
                  <a:lnTo>
                    <a:pt x="2043" y="281"/>
                  </a:lnTo>
                  <a:lnTo>
                    <a:pt x="2043" y="280"/>
                  </a:lnTo>
                  <a:lnTo>
                    <a:pt x="2042" y="280"/>
                  </a:lnTo>
                  <a:lnTo>
                    <a:pt x="2042" y="278"/>
                  </a:lnTo>
                  <a:lnTo>
                    <a:pt x="2040" y="278"/>
                  </a:lnTo>
                  <a:lnTo>
                    <a:pt x="2040" y="276"/>
                  </a:lnTo>
                  <a:lnTo>
                    <a:pt x="2038" y="276"/>
                  </a:lnTo>
                  <a:lnTo>
                    <a:pt x="2038" y="275"/>
                  </a:lnTo>
                  <a:lnTo>
                    <a:pt x="2037" y="275"/>
                  </a:lnTo>
                  <a:lnTo>
                    <a:pt x="2037" y="273"/>
                  </a:lnTo>
                  <a:lnTo>
                    <a:pt x="2035" y="273"/>
                  </a:lnTo>
                  <a:lnTo>
                    <a:pt x="2035" y="271"/>
                  </a:lnTo>
                  <a:lnTo>
                    <a:pt x="2033" y="271"/>
                  </a:lnTo>
                  <a:lnTo>
                    <a:pt x="2033" y="270"/>
                  </a:lnTo>
                  <a:lnTo>
                    <a:pt x="2032" y="270"/>
                  </a:lnTo>
                  <a:lnTo>
                    <a:pt x="2032" y="268"/>
                  </a:lnTo>
                  <a:lnTo>
                    <a:pt x="2030" y="268"/>
                  </a:lnTo>
                  <a:lnTo>
                    <a:pt x="2030" y="266"/>
                  </a:lnTo>
                  <a:lnTo>
                    <a:pt x="2028" y="266"/>
                  </a:lnTo>
                  <a:lnTo>
                    <a:pt x="2028" y="265"/>
                  </a:lnTo>
                  <a:lnTo>
                    <a:pt x="2027" y="265"/>
                  </a:lnTo>
                  <a:lnTo>
                    <a:pt x="2027" y="263"/>
                  </a:lnTo>
                  <a:lnTo>
                    <a:pt x="2025" y="263"/>
                  </a:lnTo>
                  <a:lnTo>
                    <a:pt x="2025" y="261"/>
                  </a:lnTo>
                  <a:lnTo>
                    <a:pt x="2023" y="261"/>
                  </a:lnTo>
                  <a:lnTo>
                    <a:pt x="2023" y="260"/>
                  </a:lnTo>
                  <a:lnTo>
                    <a:pt x="2022" y="260"/>
                  </a:lnTo>
                  <a:lnTo>
                    <a:pt x="2022" y="258"/>
                  </a:lnTo>
                  <a:lnTo>
                    <a:pt x="2020" y="258"/>
                  </a:lnTo>
                  <a:lnTo>
                    <a:pt x="2020" y="256"/>
                  </a:lnTo>
                  <a:lnTo>
                    <a:pt x="2018" y="256"/>
                  </a:lnTo>
                  <a:lnTo>
                    <a:pt x="2018" y="255"/>
                  </a:lnTo>
                  <a:lnTo>
                    <a:pt x="2017" y="255"/>
                  </a:lnTo>
                  <a:lnTo>
                    <a:pt x="2017" y="253"/>
                  </a:lnTo>
                  <a:lnTo>
                    <a:pt x="2015" y="253"/>
                  </a:lnTo>
                  <a:lnTo>
                    <a:pt x="2015" y="251"/>
                  </a:lnTo>
                  <a:lnTo>
                    <a:pt x="2013" y="251"/>
                  </a:lnTo>
                  <a:lnTo>
                    <a:pt x="2013" y="250"/>
                  </a:lnTo>
                  <a:lnTo>
                    <a:pt x="2012" y="250"/>
                  </a:lnTo>
                  <a:lnTo>
                    <a:pt x="2012" y="248"/>
                  </a:lnTo>
                  <a:lnTo>
                    <a:pt x="2010" y="248"/>
                  </a:lnTo>
                  <a:lnTo>
                    <a:pt x="2010" y="246"/>
                  </a:lnTo>
                  <a:lnTo>
                    <a:pt x="2008" y="246"/>
                  </a:lnTo>
                  <a:lnTo>
                    <a:pt x="2008" y="245"/>
                  </a:lnTo>
                  <a:lnTo>
                    <a:pt x="2007" y="245"/>
                  </a:lnTo>
                  <a:lnTo>
                    <a:pt x="2007" y="243"/>
                  </a:lnTo>
                  <a:lnTo>
                    <a:pt x="2005" y="243"/>
                  </a:lnTo>
                  <a:lnTo>
                    <a:pt x="2005" y="241"/>
                  </a:lnTo>
                  <a:lnTo>
                    <a:pt x="2003" y="241"/>
                  </a:lnTo>
                  <a:lnTo>
                    <a:pt x="2003" y="240"/>
                  </a:lnTo>
                  <a:lnTo>
                    <a:pt x="2002" y="240"/>
                  </a:lnTo>
                  <a:lnTo>
                    <a:pt x="2002" y="238"/>
                  </a:lnTo>
                  <a:lnTo>
                    <a:pt x="2000" y="238"/>
                  </a:lnTo>
                  <a:lnTo>
                    <a:pt x="2000" y="236"/>
                  </a:lnTo>
                  <a:lnTo>
                    <a:pt x="1998" y="236"/>
                  </a:lnTo>
                  <a:lnTo>
                    <a:pt x="1998" y="235"/>
                  </a:lnTo>
                  <a:lnTo>
                    <a:pt x="1997" y="235"/>
                  </a:lnTo>
                  <a:lnTo>
                    <a:pt x="1997" y="233"/>
                  </a:lnTo>
                  <a:lnTo>
                    <a:pt x="1995" y="233"/>
                  </a:lnTo>
                  <a:lnTo>
                    <a:pt x="1995" y="231"/>
                  </a:lnTo>
                  <a:lnTo>
                    <a:pt x="1993" y="231"/>
                  </a:lnTo>
                  <a:lnTo>
                    <a:pt x="1993" y="230"/>
                  </a:lnTo>
                  <a:lnTo>
                    <a:pt x="1992" y="230"/>
                  </a:lnTo>
                  <a:lnTo>
                    <a:pt x="1992" y="228"/>
                  </a:lnTo>
                  <a:lnTo>
                    <a:pt x="1990" y="228"/>
                  </a:lnTo>
                  <a:lnTo>
                    <a:pt x="1990" y="226"/>
                  </a:lnTo>
                  <a:lnTo>
                    <a:pt x="1988" y="226"/>
                  </a:lnTo>
                  <a:lnTo>
                    <a:pt x="1988" y="225"/>
                  </a:lnTo>
                  <a:lnTo>
                    <a:pt x="1987" y="225"/>
                  </a:lnTo>
                  <a:lnTo>
                    <a:pt x="1987" y="223"/>
                  </a:lnTo>
                  <a:lnTo>
                    <a:pt x="1985" y="223"/>
                  </a:lnTo>
                  <a:lnTo>
                    <a:pt x="1985" y="221"/>
                  </a:lnTo>
                  <a:lnTo>
                    <a:pt x="1983" y="221"/>
                  </a:lnTo>
                  <a:lnTo>
                    <a:pt x="1983" y="220"/>
                  </a:lnTo>
                  <a:lnTo>
                    <a:pt x="1982" y="220"/>
                  </a:lnTo>
                  <a:lnTo>
                    <a:pt x="1982" y="218"/>
                  </a:lnTo>
                  <a:lnTo>
                    <a:pt x="1980" y="218"/>
                  </a:lnTo>
                  <a:lnTo>
                    <a:pt x="1980" y="216"/>
                  </a:lnTo>
                  <a:lnTo>
                    <a:pt x="1978" y="216"/>
                  </a:lnTo>
                  <a:lnTo>
                    <a:pt x="1978" y="215"/>
                  </a:lnTo>
                  <a:lnTo>
                    <a:pt x="1977" y="215"/>
                  </a:lnTo>
                  <a:lnTo>
                    <a:pt x="1977" y="213"/>
                  </a:lnTo>
                  <a:lnTo>
                    <a:pt x="1975" y="213"/>
                  </a:lnTo>
                  <a:lnTo>
                    <a:pt x="1975" y="211"/>
                  </a:lnTo>
                  <a:lnTo>
                    <a:pt x="1973" y="211"/>
                  </a:lnTo>
                  <a:lnTo>
                    <a:pt x="1973" y="210"/>
                  </a:lnTo>
                  <a:lnTo>
                    <a:pt x="1972" y="210"/>
                  </a:lnTo>
                  <a:lnTo>
                    <a:pt x="1972" y="208"/>
                  </a:lnTo>
                  <a:lnTo>
                    <a:pt x="1970" y="208"/>
                  </a:lnTo>
                  <a:lnTo>
                    <a:pt x="1970" y="206"/>
                  </a:lnTo>
                  <a:lnTo>
                    <a:pt x="1968" y="206"/>
                  </a:lnTo>
                  <a:lnTo>
                    <a:pt x="1968" y="205"/>
                  </a:lnTo>
                  <a:lnTo>
                    <a:pt x="1967" y="205"/>
                  </a:lnTo>
                  <a:lnTo>
                    <a:pt x="1967" y="203"/>
                  </a:lnTo>
                  <a:lnTo>
                    <a:pt x="1965" y="203"/>
                  </a:lnTo>
                  <a:lnTo>
                    <a:pt x="1965" y="201"/>
                  </a:lnTo>
                  <a:lnTo>
                    <a:pt x="1963" y="201"/>
                  </a:lnTo>
                  <a:lnTo>
                    <a:pt x="1963" y="200"/>
                  </a:lnTo>
                  <a:lnTo>
                    <a:pt x="1962" y="200"/>
                  </a:lnTo>
                  <a:lnTo>
                    <a:pt x="1962" y="198"/>
                  </a:lnTo>
                  <a:lnTo>
                    <a:pt x="1960" y="198"/>
                  </a:lnTo>
                  <a:lnTo>
                    <a:pt x="1960" y="196"/>
                  </a:lnTo>
                  <a:lnTo>
                    <a:pt x="1958" y="196"/>
                  </a:lnTo>
                  <a:lnTo>
                    <a:pt x="1958" y="195"/>
                  </a:lnTo>
                  <a:lnTo>
                    <a:pt x="1957" y="195"/>
                  </a:lnTo>
                  <a:lnTo>
                    <a:pt x="1957" y="193"/>
                  </a:lnTo>
                  <a:lnTo>
                    <a:pt x="1955" y="193"/>
                  </a:lnTo>
                  <a:lnTo>
                    <a:pt x="1955" y="191"/>
                  </a:lnTo>
                  <a:lnTo>
                    <a:pt x="1953" y="191"/>
                  </a:lnTo>
                  <a:lnTo>
                    <a:pt x="1953" y="190"/>
                  </a:lnTo>
                  <a:lnTo>
                    <a:pt x="1952" y="190"/>
                  </a:lnTo>
                  <a:lnTo>
                    <a:pt x="1952" y="188"/>
                  </a:lnTo>
                  <a:lnTo>
                    <a:pt x="1950" y="188"/>
                  </a:lnTo>
                  <a:lnTo>
                    <a:pt x="1950" y="186"/>
                  </a:lnTo>
                  <a:lnTo>
                    <a:pt x="1948" y="186"/>
                  </a:lnTo>
                  <a:lnTo>
                    <a:pt x="1948" y="185"/>
                  </a:lnTo>
                  <a:lnTo>
                    <a:pt x="1947" y="185"/>
                  </a:lnTo>
                  <a:lnTo>
                    <a:pt x="1947" y="183"/>
                  </a:lnTo>
                  <a:lnTo>
                    <a:pt x="1945" y="183"/>
                  </a:lnTo>
                  <a:lnTo>
                    <a:pt x="1945" y="181"/>
                  </a:lnTo>
                  <a:lnTo>
                    <a:pt x="1943" y="181"/>
                  </a:lnTo>
                  <a:lnTo>
                    <a:pt x="1943" y="180"/>
                  </a:lnTo>
                  <a:lnTo>
                    <a:pt x="1942" y="180"/>
                  </a:lnTo>
                  <a:lnTo>
                    <a:pt x="1942" y="178"/>
                  </a:lnTo>
                  <a:lnTo>
                    <a:pt x="1940" y="178"/>
                  </a:lnTo>
                  <a:lnTo>
                    <a:pt x="1940" y="176"/>
                  </a:lnTo>
                  <a:lnTo>
                    <a:pt x="1938" y="176"/>
                  </a:lnTo>
                  <a:lnTo>
                    <a:pt x="1938" y="175"/>
                  </a:lnTo>
                  <a:lnTo>
                    <a:pt x="1937" y="175"/>
                  </a:lnTo>
                  <a:lnTo>
                    <a:pt x="1937" y="173"/>
                  </a:lnTo>
                  <a:lnTo>
                    <a:pt x="1935" y="173"/>
                  </a:lnTo>
                  <a:lnTo>
                    <a:pt x="1935" y="171"/>
                  </a:lnTo>
                  <a:lnTo>
                    <a:pt x="1933" y="171"/>
                  </a:lnTo>
                  <a:lnTo>
                    <a:pt x="1933" y="170"/>
                  </a:lnTo>
                  <a:lnTo>
                    <a:pt x="1932" y="170"/>
                  </a:lnTo>
                  <a:lnTo>
                    <a:pt x="1932" y="168"/>
                  </a:lnTo>
                  <a:lnTo>
                    <a:pt x="1930" y="168"/>
                  </a:lnTo>
                  <a:lnTo>
                    <a:pt x="1930" y="166"/>
                  </a:lnTo>
                  <a:lnTo>
                    <a:pt x="1928" y="166"/>
                  </a:lnTo>
                  <a:lnTo>
                    <a:pt x="1928" y="165"/>
                  </a:lnTo>
                  <a:lnTo>
                    <a:pt x="1927" y="165"/>
                  </a:lnTo>
                  <a:lnTo>
                    <a:pt x="1927" y="163"/>
                  </a:lnTo>
                  <a:lnTo>
                    <a:pt x="1925" y="163"/>
                  </a:lnTo>
                  <a:lnTo>
                    <a:pt x="1925" y="161"/>
                  </a:lnTo>
                  <a:lnTo>
                    <a:pt x="1923" y="161"/>
                  </a:lnTo>
                  <a:lnTo>
                    <a:pt x="1923" y="160"/>
                  </a:lnTo>
                  <a:lnTo>
                    <a:pt x="1922" y="160"/>
                  </a:lnTo>
                  <a:lnTo>
                    <a:pt x="1922" y="158"/>
                  </a:lnTo>
                  <a:lnTo>
                    <a:pt x="1920" y="158"/>
                  </a:lnTo>
                  <a:lnTo>
                    <a:pt x="1920" y="156"/>
                  </a:lnTo>
                  <a:lnTo>
                    <a:pt x="1918" y="156"/>
                  </a:lnTo>
                  <a:lnTo>
                    <a:pt x="1918" y="155"/>
                  </a:lnTo>
                  <a:lnTo>
                    <a:pt x="1917" y="155"/>
                  </a:lnTo>
                  <a:lnTo>
                    <a:pt x="1917" y="153"/>
                  </a:lnTo>
                  <a:lnTo>
                    <a:pt x="1915" y="153"/>
                  </a:lnTo>
                  <a:lnTo>
                    <a:pt x="1915" y="151"/>
                  </a:lnTo>
                  <a:lnTo>
                    <a:pt x="1913" y="151"/>
                  </a:lnTo>
                  <a:lnTo>
                    <a:pt x="1913" y="150"/>
                  </a:lnTo>
                  <a:lnTo>
                    <a:pt x="1912" y="150"/>
                  </a:lnTo>
                  <a:lnTo>
                    <a:pt x="1912" y="148"/>
                  </a:lnTo>
                  <a:lnTo>
                    <a:pt x="1910" y="148"/>
                  </a:lnTo>
                  <a:lnTo>
                    <a:pt x="1910" y="146"/>
                  </a:lnTo>
                  <a:lnTo>
                    <a:pt x="1908" y="146"/>
                  </a:lnTo>
                  <a:lnTo>
                    <a:pt x="1908" y="145"/>
                  </a:lnTo>
                  <a:lnTo>
                    <a:pt x="1907" y="145"/>
                  </a:lnTo>
                  <a:lnTo>
                    <a:pt x="1907" y="143"/>
                  </a:lnTo>
                  <a:lnTo>
                    <a:pt x="1905" y="143"/>
                  </a:lnTo>
                  <a:lnTo>
                    <a:pt x="1905" y="141"/>
                  </a:lnTo>
                  <a:lnTo>
                    <a:pt x="1903" y="141"/>
                  </a:lnTo>
                  <a:lnTo>
                    <a:pt x="1903" y="140"/>
                  </a:lnTo>
                  <a:lnTo>
                    <a:pt x="1902" y="140"/>
                  </a:lnTo>
                  <a:lnTo>
                    <a:pt x="1902" y="138"/>
                  </a:lnTo>
                  <a:lnTo>
                    <a:pt x="1900" y="138"/>
                  </a:lnTo>
                  <a:lnTo>
                    <a:pt x="1900" y="136"/>
                  </a:lnTo>
                  <a:lnTo>
                    <a:pt x="1898" y="136"/>
                  </a:lnTo>
                  <a:lnTo>
                    <a:pt x="1898" y="135"/>
                  </a:lnTo>
                  <a:lnTo>
                    <a:pt x="1897" y="135"/>
                  </a:lnTo>
                  <a:lnTo>
                    <a:pt x="1897" y="133"/>
                  </a:lnTo>
                  <a:lnTo>
                    <a:pt x="1895" y="133"/>
                  </a:lnTo>
                  <a:lnTo>
                    <a:pt x="1895" y="131"/>
                  </a:lnTo>
                  <a:lnTo>
                    <a:pt x="1893" y="131"/>
                  </a:lnTo>
                  <a:lnTo>
                    <a:pt x="1893" y="130"/>
                  </a:lnTo>
                  <a:lnTo>
                    <a:pt x="1892" y="130"/>
                  </a:lnTo>
                  <a:lnTo>
                    <a:pt x="1892" y="128"/>
                  </a:lnTo>
                  <a:lnTo>
                    <a:pt x="1890" y="128"/>
                  </a:lnTo>
                  <a:lnTo>
                    <a:pt x="1890" y="126"/>
                  </a:lnTo>
                  <a:lnTo>
                    <a:pt x="1888" y="126"/>
                  </a:lnTo>
                  <a:lnTo>
                    <a:pt x="1888" y="125"/>
                  </a:lnTo>
                  <a:lnTo>
                    <a:pt x="1887" y="125"/>
                  </a:lnTo>
                  <a:lnTo>
                    <a:pt x="1887" y="123"/>
                  </a:lnTo>
                  <a:lnTo>
                    <a:pt x="1885" y="123"/>
                  </a:lnTo>
                  <a:lnTo>
                    <a:pt x="1885" y="121"/>
                  </a:lnTo>
                  <a:lnTo>
                    <a:pt x="1883" y="121"/>
                  </a:lnTo>
                  <a:lnTo>
                    <a:pt x="1883" y="120"/>
                  </a:lnTo>
                  <a:lnTo>
                    <a:pt x="1882" y="120"/>
                  </a:lnTo>
                  <a:lnTo>
                    <a:pt x="1882" y="118"/>
                  </a:lnTo>
                  <a:lnTo>
                    <a:pt x="1880" y="118"/>
                  </a:lnTo>
                  <a:lnTo>
                    <a:pt x="1880" y="116"/>
                  </a:lnTo>
                  <a:lnTo>
                    <a:pt x="1878" y="116"/>
                  </a:lnTo>
                  <a:lnTo>
                    <a:pt x="1878" y="115"/>
                  </a:lnTo>
                  <a:lnTo>
                    <a:pt x="1877" y="115"/>
                  </a:lnTo>
                  <a:lnTo>
                    <a:pt x="1877" y="113"/>
                  </a:lnTo>
                  <a:lnTo>
                    <a:pt x="1875" y="113"/>
                  </a:lnTo>
                  <a:lnTo>
                    <a:pt x="1875" y="111"/>
                  </a:lnTo>
                  <a:lnTo>
                    <a:pt x="1873" y="111"/>
                  </a:lnTo>
                  <a:lnTo>
                    <a:pt x="1873" y="110"/>
                  </a:lnTo>
                  <a:lnTo>
                    <a:pt x="1872" y="110"/>
                  </a:lnTo>
                  <a:lnTo>
                    <a:pt x="1872" y="108"/>
                  </a:lnTo>
                  <a:lnTo>
                    <a:pt x="1870" y="108"/>
                  </a:lnTo>
                  <a:lnTo>
                    <a:pt x="1870" y="106"/>
                  </a:lnTo>
                  <a:lnTo>
                    <a:pt x="1868" y="106"/>
                  </a:lnTo>
                  <a:lnTo>
                    <a:pt x="1868" y="105"/>
                  </a:lnTo>
                  <a:lnTo>
                    <a:pt x="1867" y="105"/>
                  </a:lnTo>
                  <a:lnTo>
                    <a:pt x="1867" y="103"/>
                  </a:lnTo>
                  <a:lnTo>
                    <a:pt x="1865" y="103"/>
                  </a:lnTo>
                  <a:lnTo>
                    <a:pt x="1865" y="101"/>
                  </a:lnTo>
                  <a:lnTo>
                    <a:pt x="1863" y="101"/>
                  </a:lnTo>
                  <a:lnTo>
                    <a:pt x="1863" y="100"/>
                  </a:lnTo>
                  <a:lnTo>
                    <a:pt x="1862" y="100"/>
                  </a:lnTo>
                  <a:lnTo>
                    <a:pt x="1862" y="98"/>
                  </a:lnTo>
                  <a:lnTo>
                    <a:pt x="1860" y="98"/>
                  </a:lnTo>
                  <a:lnTo>
                    <a:pt x="1860" y="96"/>
                  </a:lnTo>
                  <a:lnTo>
                    <a:pt x="1858" y="96"/>
                  </a:lnTo>
                  <a:lnTo>
                    <a:pt x="1858" y="95"/>
                  </a:lnTo>
                  <a:lnTo>
                    <a:pt x="1857" y="95"/>
                  </a:lnTo>
                  <a:lnTo>
                    <a:pt x="1857" y="93"/>
                  </a:lnTo>
                  <a:lnTo>
                    <a:pt x="1855" y="93"/>
                  </a:lnTo>
                  <a:lnTo>
                    <a:pt x="1855" y="91"/>
                  </a:lnTo>
                  <a:lnTo>
                    <a:pt x="1853" y="91"/>
                  </a:lnTo>
                  <a:lnTo>
                    <a:pt x="1853" y="90"/>
                  </a:lnTo>
                  <a:lnTo>
                    <a:pt x="1852" y="90"/>
                  </a:lnTo>
                  <a:lnTo>
                    <a:pt x="1852" y="88"/>
                  </a:lnTo>
                  <a:lnTo>
                    <a:pt x="1850" y="88"/>
                  </a:lnTo>
                  <a:lnTo>
                    <a:pt x="1850" y="86"/>
                  </a:lnTo>
                  <a:lnTo>
                    <a:pt x="1848" y="86"/>
                  </a:lnTo>
                  <a:lnTo>
                    <a:pt x="1848" y="85"/>
                  </a:lnTo>
                  <a:lnTo>
                    <a:pt x="1847" y="85"/>
                  </a:lnTo>
                  <a:lnTo>
                    <a:pt x="1847" y="83"/>
                  </a:lnTo>
                  <a:lnTo>
                    <a:pt x="1845" y="83"/>
                  </a:lnTo>
                  <a:lnTo>
                    <a:pt x="1845" y="81"/>
                  </a:lnTo>
                  <a:lnTo>
                    <a:pt x="1843" y="81"/>
                  </a:lnTo>
                  <a:lnTo>
                    <a:pt x="1843" y="80"/>
                  </a:lnTo>
                  <a:lnTo>
                    <a:pt x="1842" y="80"/>
                  </a:lnTo>
                  <a:lnTo>
                    <a:pt x="1842" y="78"/>
                  </a:lnTo>
                  <a:lnTo>
                    <a:pt x="1840" y="78"/>
                  </a:lnTo>
                  <a:lnTo>
                    <a:pt x="1840" y="76"/>
                  </a:lnTo>
                  <a:lnTo>
                    <a:pt x="1838" y="76"/>
                  </a:lnTo>
                  <a:lnTo>
                    <a:pt x="1838" y="75"/>
                  </a:lnTo>
                  <a:lnTo>
                    <a:pt x="1837" y="75"/>
                  </a:lnTo>
                  <a:lnTo>
                    <a:pt x="1837" y="73"/>
                  </a:lnTo>
                  <a:lnTo>
                    <a:pt x="1835" y="73"/>
                  </a:lnTo>
                  <a:lnTo>
                    <a:pt x="1835" y="71"/>
                  </a:lnTo>
                  <a:lnTo>
                    <a:pt x="1833" y="71"/>
                  </a:lnTo>
                  <a:lnTo>
                    <a:pt x="1833" y="70"/>
                  </a:lnTo>
                  <a:lnTo>
                    <a:pt x="1832" y="70"/>
                  </a:lnTo>
                  <a:lnTo>
                    <a:pt x="1832" y="68"/>
                  </a:lnTo>
                  <a:lnTo>
                    <a:pt x="1830" y="68"/>
                  </a:lnTo>
                  <a:lnTo>
                    <a:pt x="1830" y="66"/>
                  </a:lnTo>
                  <a:lnTo>
                    <a:pt x="1828" y="66"/>
                  </a:lnTo>
                  <a:lnTo>
                    <a:pt x="1828" y="65"/>
                  </a:lnTo>
                  <a:lnTo>
                    <a:pt x="1827" y="65"/>
                  </a:lnTo>
                  <a:lnTo>
                    <a:pt x="1827" y="63"/>
                  </a:lnTo>
                  <a:lnTo>
                    <a:pt x="1825" y="63"/>
                  </a:lnTo>
                  <a:lnTo>
                    <a:pt x="1825" y="61"/>
                  </a:lnTo>
                  <a:lnTo>
                    <a:pt x="1823" y="61"/>
                  </a:lnTo>
                  <a:lnTo>
                    <a:pt x="1823" y="60"/>
                  </a:lnTo>
                  <a:lnTo>
                    <a:pt x="1822" y="60"/>
                  </a:lnTo>
                  <a:lnTo>
                    <a:pt x="1822" y="58"/>
                  </a:lnTo>
                  <a:lnTo>
                    <a:pt x="1820" y="58"/>
                  </a:lnTo>
                  <a:lnTo>
                    <a:pt x="1820" y="56"/>
                  </a:lnTo>
                  <a:lnTo>
                    <a:pt x="1818" y="56"/>
                  </a:lnTo>
                  <a:lnTo>
                    <a:pt x="1818" y="55"/>
                  </a:lnTo>
                  <a:lnTo>
                    <a:pt x="1817" y="55"/>
                  </a:lnTo>
                  <a:lnTo>
                    <a:pt x="1817" y="53"/>
                  </a:lnTo>
                  <a:lnTo>
                    <a:pt x="1815" y="53"/>
                  </a:lnTo>
                  <a:lnTo>
                    <a:pt x="1815" y="51"/>
                  </a:lnTo>
                  <a:lnTo>
                    <a:pt x="1813" y="51"/>
                  </a:lnTo>
                  <a:lnTo>
                    <a:pt x="1813" y="50"/>
                  </a:lnTo>
                  <a:lnTo>
                    <a:pt x="1812" y="50"/>
                  </a:lnTo>
                  <a:lnTo>
                    <a:pt x="1812" y="48"/>
                  </a:lnTo>
                  <a:lnTo>
                    <a:pt x="1810" y="48"/>
                  </a:lnTo>
                  <a:lnTo>
                    <a:pt x="1810" y="46"/>
                  </a:lnTo>
                  <a:lnTo>
                    <a:pt x="1808" y="46"/>
                  </a:lnTo>
                  <a:lnTo>
                    <a:pt x="1808" y="45"/>
                  </a:lnTo>
                  <a:lnTo>
                    <a:pt x="1807" y="45"/>
                  </a:lnTo>
                  <a:lnTo>
                    <a:pt x="1807" y="43"/>
                  </a:lnTo>
                  <a:lnTo>
                    <a:pt x="1805" y="43"/>
                  </a:lnTo>
                  <a:lnTo>
                    <a:pt x="1805" y="41"/>
                  </a:lnTo>
                  <a:lnTo>
                    <a:pt x="1803" y="41"/>
                  </a:lnTo>
                  <a:lnTo>
                    <a:pt x="1803" y="40"/>
                  </a:lnTo>
                  <a:lnTo>
                    <a:pt x="1802" y="40"/>
                  </a:lnTo>
                  <a:lnTo>
                    <a:pt x="1802" y="38"/>
                  </a:lnTo>
                  <a:lnTo>
                    <a:pt x="1800" y="38"/>
                  </a:lnTo>
                  <a:lnTo>
                    <a:pt x="1800" y="36"/>
                  </a:lnTo>
                  <a:lnTo>
                    <a:pt x="1798" y="36"/>
                  </a:lnTo>
                  <a:lnTo>
                    <a:pt x="1798" y="35"/>
                  </a:lnTo>
                  <a:lnTo>
                    <a:pt x="1797" y="35"/>
                  </a:lnTo>
                  <a:lnTo>
                    <a:pt x="1797" y="33"/>
                  </a:lnTo>
                  <a:lnTo>
                    <a:pt x="1795" y="33"/>
                  </a:lnTo>
                  <a:lnTo>
                    <a:pt x="1795" y="31"/>
                  </a:lnTo>
                  <a:lnTo>
                    <a:pt x="1793" y="31"/>
                  </a:lnTo>
                  <a:lnTo>
                    <a:pt x="1793" y="30"/>
                  </a:lnTo>
                  <a:lnTo>
                    <a:pt x="1792" y="30"/>
                  </a:lnTo>
                  <a:lnTo>
                    <a:pt x="1792" y="28"/>
                  </a:lnTo>
                  <a:lnTo>
                    <a:pt x="1790" y="28"/>
                  </a:lnTo>
                  <a:lnTo>
                    <a:pt x="1790" y="26"/>
                  </a:lnTo>
                  <a:lnTo>
                    <a:pt x="1788" y="26"/>
                  </a:lnTo>
                  <a:lnTo>
                    <a:pt x="1788" y="25"/>
                  </a:lnTo>
                  <a:lnTo>
                    <a:pt x="1787" y="25"/>
                  </a:lnTo>
                  <a:lnTo>
                    <a:pt x="1787" y="23"/>
                  </a:lnTo>
                  <a:lnTo>
                    <a:pt x="1785" y="23"/>
                  </a:lnTo>
                  <a:lnTo>
                    <a:pt x="1785" y="21"/>
                  </a:lnTo>
                  <a:lnTo>
                    <a:pt x="1783" y="21"/>
                  </a:lnTo>
                  <a:lnTo>
                    <a:pt x="1783" y="20"/>
                  </a:lnTo>
                  <a:lnTo>
                    <a:pt x="1782" y="20"/>
                  </a:lnTo>
                  <a:lnTo>
                    <a:pt x="1782" y="18"/>
                  </a:lnTo>
                  <a:lnTo>
                    <a:pt x="0" y="18"/>
                  </a:lnTo>
                  <a:lnTo>
                    <a:pt x="0" y="0"/>
                  </a:lnTo>
                  <a:lnTo>
                    <a:pt x="1790" y="0"/>
                  </a:lnTo>
                  <a:lnTo>
                    <a:pt x="1790" y="1"/>
                  </a:lnTo>
                  <a:lnTo>
                    <a:pt x="1792" y="1"/>
                  </a:lnTo>
                  <a:lnTo>
                    <a:pt x="1792" y="3"/>
                  </a:lnTo>
                  <a:lnTo>
                    <a:pt x="1793" y="3"/>
                  </a:lnTo>
                  <a:lnTo>
                    <a:pt x="1793" y="5"/>
                  </a:lnTo>
                  <a:lnTo>
                    <a:pt x="1795" y="5"/>
                  </a:lnTo>
                  <a:lnTo>
                    <a:pt x="1795" y="6"/>
                  </a:lnTo>
                  <a:lnTo>
                    <a:pt x="1797" y="6"/>
                  </a:lnTo>
                  <a:lnTo>
                    <a:pt x="1797" y="8"/>
                  </a:lnTo>
                  <a:lnTo>
                    <a:pt x="1798" y="8"/>
                  </a:lnTo>
                  <a:lnTo>
                    <a:pt x="1798" y="10"/>
                  </a:lnTo>
                  <a:lnTo>
                    <a:pt x="1800" y="10"/>
                  </a:lnTo>
                  <a:lnTo>
                    <a:pt x="1800" y="11"/>
                  </a:lnTo>
                  <a:lnTo>
                    <a:pt x="1802" y="11"/>
                  </a:lnTo>
                  <a:lnTo>
                    <a:pt x="1802" y="13"/>
                  </a:lnTo>
                  <a:lnTo>
                    <a:pt x="1803" y="13"/>
                  </a:lnTo>
                  <a:lnTo>
                    <a:pt x="1803" y="15"/>
                  </a:lnTo>
                  <a:lnTo>
                    <a:pt x="1805" y="15"/>
                  </a:lnTo>
                  <a:lnTo>
                    <a:pt x="1805" y="16"/>
                  </a:lnTo>
                  <a:lnTo>
                    <a:pt x="1807" y="16"/>
                  </a:lnTo>
                  <a:lnTo>
                    <a:pt x="1807" y="18"/>
                  </a:lnTo>
                  <a:lnTo>
                    <a:pt x="1808" y="18"/>
                  </a:lnTo>
                  <a:lnTo>
                    <a:pt x="1808" y="20"/>
                  </a:lnTo>
                  <a:lnTo>
                    <a:pt x="1810" y="20"/>
                  </a:lnTo>
                  <a:lnTo>
                    <a:pt x="1810" y="21"/>
                  </a:lnTo>
                  <a:lnTo>
                    <a:pt x="1812" y="21"/>
                  </a:lnTo>
                  <a:lnTo>
                    <a:pt x="1812" y="23"/>
                  </a:lnTo>
                  <a:lnTo>
                    <a:pt x="1813" y="23"/>
                  </a:lnTo>
                  <a:lnTo>
                    <a:pt x="1813" y="25"/>
                  </a:lnTo>
                  <a:lnTo>
                    <a:pt x="1815" y="25"/>
                  </a:lnTo>
                  <a:lnTo>
                    <a:pt x="1815" y="26"/>
                  </a:lnTo>
                  <a:lnTo>
                    <a:pt x="1817" y="26"/>
                  </a:lnTo>
                  <a:lnTo>
                    <a:pt x="1817" y="28"/>
                  </a:lnTo>
                  <a:lnTo>
                    <a:pt x="1818" y="28"/>
                  </a:lnTo>
                  <a:lnTo>
                    <a:pt x="1818" y="30"/>
                  </a:lnTo>
                  <a:lnTo>
                    <a:pt x="1820" y="30"/>
                  </a:lnTo>
                  <a:lnTo>
                    <a:pt x="1820" y="31"/>
                  </a:lnTo>
                  <a:lnTo>
                    <a:pt x="1822" y="31"/>
                  </a:lnTo>
                  <a:lnTo>
                    <a:pt x="1822" y="33"/>
                  </a:lnTo>
                  <a:lnTo>
                    <a:pt x="1823" y="33"/>
                  </a:lnTo>
                  <a:lnTo>
                    <a:pt x="1823" y="35"/>
                  </a:lnTo>
                  <a:lnTo>
                    <a:pt x="1825" y="35"/>
                  </a:lnTo>
                  <a:lnTo>
                    <a:pt x="1825" y="36"/>
                  </a:lnTo>
                  <a:lnTo>
                    <a:pt x="1827" y="36"/>
                  </a:lnTo>
                  <a:lnTo>
                    <a:pt x="1827" y="38"/>
                  </a:lnTo>
                  <a:lnTo>
                    <a:pt x="1828" y="38"/>
                  </a:lnTo>
                  <a:lnTo>
                    <a:pt x="1828" y="40"/>
                  </a:lnTo>
                  <a:lnTo>
                    <a:pt x="1830" y="40"/>
                  </a:lnTo>
                  <a:lnTo>
                    <a:pt x="1830" y="41"/>
                  </a:lnTo>
                  <a:lnTo>
                    <a:pt x="1832" y="41"/>
                  </a:lnTo>
                  <a:lnTo>
                    <a:pt x="1832" y="43"/>
                  </a:lnTo>
                  <a:lnTo>
                    <a:pt x="1833" y="43"/>
                  </a:lnTo>
                  <a:lnTo>
                    <a:pt x="1833" y="45"/>
                  </a:lnTo>
                  <a:lnTo>
                    <a:pt x="1835" y="45"/>
                  </a:lnTo>
                  <a:lnTo>
                    <a:pt x="1835" y="46"/>
                  </a:lnTo>
                  <a:lnTo>
                    <a:pt x="1837" y="46"/>
                  </a:lnTo>
                  <a:lnTo>
                    <a:pt x="1837" y="48"/>
                  </a:lnTo>
                  <a:lnTo>
                    <a:pt x="1838" y="48"/>
                  </a:lnTo>
                  <a:lnTo>
                    <a:pt x="1838" y="50"/>
                  </a:lnTo>
                  <a:lnTo>
                    <a:pt x="1840" y="50"/>
                  </a:lnTo>
                  <a:lnTo>
                    <a:pt x="1840" y="51"/>
                  </a:lnTo>
                  <a:lnTo>
                    <a:pt x="1842" y="51"/>
                  </a:lnTo>
                  <a:lnTo>
                    <a:pt x="1842" y="53"/>
                  </a:lnTo>
                  <a:lnTo>
                    <a:pt x="1843" y="53"/>
                  </a:lnTo>
                  <a:lnTo>
                    <a:pt x="1843" y="55"/>
                  </a:lnTo>
                  <a:lnTo>
                    <a:pt x="1845" y="55"/>
                  </a:lnTo>
                  <a:lnTo>
                    <a:pt x="1845" y="56"/>
                  </a:lnTo>
                  <a:lnTo>
                    <a:pt x="1847" y="56"/>
                  </a:lnTo>
                  <a:lnTo>
                    <a:pt x="1847" y="58"/>
                  </a:lnTo>
                  <a:lnTo>
                    <a:pt x="1848" y="58"/>
                  </a:lnTo>
                  <a:lnTo>
                    <a:pt x="1848" y="60"/>
                  </a:lnTo>
                  <a:lnTo>
                    <a:pt x="1850" y="60"/>
                  </a:lnTo>
                  <a:lnTo>
                    <a:pt x="1850" y="61"/>
                  </a:lnTo>
                  <a:lnTo>
                    <a:pt x="1852" y="61"/>
                  </a:lnTo>
                  <a:lnTo>
                    <a:pt x="1852" y="63"/>
                  </a:lnTo>
                  <a:lnTo>
                    <a:pt x="1853" y="63"/>
                  </a:lnTo>
                  <a:lnTo>
                    <a:pt x="1853" y="65"/>
                  </a:lnTo>
                  <a:lnTo>
                    <a:pt x="1855" y="65"/>
                  </a:lnTo>
                  <a:lnTo>
                    <a:pt x="1855" y="66"/>
                  </a:lnTo>
                  <a:lnTo>
                    <a:pt x="1857" y="66"/>
                  </a:lnTo>
                  <a:lnTo>
                    <a:pt x="1857" y="68"/>
                  </a:lnTo>
                  <a:lnTo>
                    <a:pt x="1858" y="68"/>
                  </a:lnTo>
                  <a:lnTo>
                    <a:pt x="1858" y="70"/>
                  </a:lnTo>
                  <a:lnTo>
                    <a:pt x="1860" y="70"/>
                  </a:lnTo>
                  <a:lnTo>
                    <a:pt x="1860" y="71"/>
                  </a:lnTo>
                  <a:lnTo>
                    <a:pt x="1862" y="71"/>
                  </a:lnTo>
                  <a:lnTo>
                    <a:pt x="1862" y="73"/>
                  </a:lnTo>
                  <a:lnTo>
                    <a:pt x="1863" y="73"/>
                  </a:lnTo>
                  <a:lnTo>
                    <a:pt x="1863" y="75"/>
                  </a:lnTo>
                  <a:lnTo>
                    <a:pt x="1865" y="75"/>
                  </a:lnTo>
                  <a:lnTo>
                    <a:pt x="1865" y="76"/>
                  </a:lnTo>
                  <a:lnTo>
                    <a:pt x="1867" y="76"/>
                  </a:lnTo>
                  <a:lnTo>
                    <a:pt x="1867" y="78"/>
                  </a:lnTo>
                  <a:lnTo>
                    <a:pt x="1868" y="78"/>
                  </a:lnTo>
                  <a:lnTo>
                    <a:pt x="1868" y="80"/>
                  </a:lnTo>
                  <a:lnTo>
                    <a:pt x="1870" y="80"/>
                  </a:lnTo>
                  <a:lnTo>
                    <a:pt x="1870" y="81"/>
                  </a:lnTo>
                  <a:lnTo>
                    <a:pt x="1872" y="81"/>
                  </a:lnTo>
                  <a:lnTo>
                    <a:pt x="1872" y="83"/>
                  </a:lnTo>
                  <a:lnTo>
                    <a:pt x="1873" y="83"/>
                  </a:lnTo>
                  <a:lnTo>
                    <a:pt x="1873" y="85"/>
                  </a:lnTo>
                  <a:lnTo>
                    <a:pt x="1875" y="85"/>
                  </a:lnTo>
                  <a:lnTo>
                    <a:pt x="1875" y="86"/>
                  </a:lnTo>
                  <a:lnTo>
                    <a:pt x="1877" y="86"/>
                  </a:lnTo>
                  <a:lnTo>
                    <a:pt x="1877" y="88"/>
                  </a:lnTo>
                  <a:lnTo>
                    <a:pt x="1878" y="88"/>
                  </a:lnTo>
                  <a:lnTo>
                    <a:pt x="1878" y="90"/>
                  </a:lnTo>
                  <a:lnTo>
                    <a:pt x="1880" y="90"/>
                  </a:lnTo>
                  <a:lnTo>
                    <a:pt x="1880" y="91"/>
                  </a:lnTo>
                  <a:lnTo>
                    <a:pt x="1882" y="91"/>
                  </a:lnTo>
                  <a:lnTo>
                    <a:pt x="1882" y="93"/>
                  </a:lnTo>
                  <a:lnTo>
                    <a:pt x="1883" y="93"/>
                  </a:lnTo>
                  <a:lnTo>
                    <a:pt x="1883" y="95"/>
                  </a:lnTo>
                  <a:lnTo>
                    <a:pt x="1885" y="95"/>
                  </a:lnTo>
                  <a:lnTo>
                    <a:pt x="1885" y="96"/>
                  </a:lnTo>
                  <a:lnTo>
                    <a:pt x="1887" y="96"/>
                  </a:lnTo>
                  <a:lnTo>
                    <a:pt x="1887" y="98"/>
                  </a:lnTo>
                  <a:lnTo>
                    <a:pt x="1888" y="98"/>
                  </a:lnTo>
                  <a:lnTo>
                    <a:pt x="1888" y="100"/>
                  </a:lnTo>
                  <a:lnTo>
                    <a:pt x="1890" y="100"/>
                  </a:lnTo>
                  <a:lnTo>
                    <a:pt x="1890" y="101"/>
                  </a:lnTo>
                  <a:lnTo>
                    <a:pt x="1892" y="101"/>
                  </a:lnTo>
                  <a:lnTo>
                    <a:pt x="1892" y="103"/>
                  </a:lnTo>
                  <a:lnTo>
                    <a:pt x="1893" y="103"/>
                  </a:lnTo>
                  <a:lnTo>
                    <a:pt x="1893" y="105"/>
                  </a:lnTo>
                  <a:lnTo>
                    <a:pt x="1895" y="105"/>
                  </a:lnTo>
                  <a:lnTo>
                    <a:pt x="1895" y="106"/>
                  </a:lnTo>
                  <a:lnTo>
                    <a:pt x="1897" y="106"/>
                  </a:lnTo>
                  <a:lnTo>
                    <a:pt x="1897" y="108"/>
                  </a:lnTo>
                  <a:lnTo>
                    <a:pt x="1898" y="108"/>
                  </a:lnTo>
                  <a:lnTo>
                    <a:pt x="1898" y="110"/>
                  </a:lnTo>
                  <a:lnTo>
                    <a:pt x="1900" y="110"/>
                  </a:lnTo>
                  <a:lnTo>
                    <a:pt x="1900" y="111"/>
                  </a:lnTo>
                  <a:lnTo>
                    <a:pt x="1902" y="111"/>
                  </a:lnTo>
                  <a:lnTo>
                    <a:pt x="1902" y="113"/>
                  </a:lnTo>
                  <a:lnTo>
                    <a:pt x="1903" y="113"/>
                  </a:lnTo>
                  <a:lnTo>
                    <a:pt x="1903" y="115"/>
                  </a:lnTo>
                  <a:lnTo>
                    <a:pt x="1905" y="115"/>
                  </a:lnTo>
                  <a:lnTo>
                    <a:pt x="1905" y="116"/>
                  </a:lnTo>
                  <a:lnTo>
                    <a:pt x="1907" y="116"/>
                  </a:lnTo>
                  <a:lnTo>
                    <a:pt x="1907" y="118"/>
                  </a:lnTo>
                  <a:lnTo>
                    <a:pt x="1908" y="118"/>
                  </a:lnTo>
                  <a:lnTo>
                    <a:pt x="1908" y="120"/>
                  </a:lnTo>
                  <a:lnTo>
                    <a:pt x="1910" y="120"/>
                  </a:lnTo>
                  <a:lnTo>
                    <a:pt x="1910" y="121"/>
                  </a:lnTo>
                  <a:lnTo>
                    <a:pt x="1912" y="121"/>
                  </a:lnTo>
                  <a:lnTo>
                    <a:pt x="1912" y="123"/>
                  </a:lnTo>
                  <a:lnTo>
                    <a:pt x="1913" y="123"/>
                  </a:lnTo>
                  <a:lnTo>
                    <a:pt x="1913" y="125"/>
                  </a:lnTo>
                  <a:lnTo>
                    <a:pt x="1915" y="125"/>
                  </a:lnTo>
                  <a:lnTo>
                    <a:pt x="1915" y="126"/>
                  </a:lnTo>
                  <a:lnTo>
                    <a:pt x="1917" y="126"/>
                  </a:lnTo>
                  <a:lnTo>
                    <a:pt x="1917" y="128"/>
                  </a:lnTo>
                  <a:lnTo>
                    <a:pt x="1918" y="128"/>
                  </a:lnTo>
                  <a:lnTo>
                    <a:pt x="1918" y="130"/>
                  </a:lnTo>
                  <a:lnTo>
                    <a:pt x="1920" y="130"/>
                  </a:lnTo>
                  <a:lnTo>
                    <a:pt x="1920" y="131"/>
                  </a:lnTo>
                  <a:lnTo>
                    <a:pt x="1922" y="131"/>
                  </a:lnTo>
                  <a:lnTo>
                    <a:pt x="1922" y="133"/>
                  </a:lnTo>
                  <a:lnTo>
                    <a:pt x="1923" y="133"/>
                  </a:lnTo>
                  <a:lnTo>
                    <a:pt x="1923" y="135"/>
                  </a:lnTo>
                  <a:lnTo>
                    <a:pt x="1925" y="135"/>
                  </a:lnTo>
                  <a:lnTo>
                    <a:pt x="1925" y="136"/>
                  </a:lnTo>
                  <a:lnTo>
                    <a:pt x="1927" y="136"/>
                  </a:lnTo>
                  <a:lnTo>
                    <a:pt x="1927" y="138"/>
                  </a:lnTo>
                  <a:lnTo>
                    <a:pt x="1928" y="138"/>
                  </a:lnTo>
                  <a:lnTo>
                    <a:pt x="1928" y="140"/>
                  </a:lnTo>
                  <a:lnTo>
                    <a:pt x="1930" y="140"/>
                  </a:lnTo>
                  <a:lnTo>
                    <a:pt x="1930" y="141"/>
                  </a:lnTo>
                  <a:lnTo>
                    <a:pt x="1932" y="141"/>
                  </a:lnTo>
                  <a:lnTo>
                    <a:pt x="1932" y="143"/>
                  </a:lnTo>
                  <a:lnTo>
                    <a:pt x="1933" y="143"/>
                  </a:lnTo>
                  <a:lnTo>
                    <a:pt x="1933" y="145"/>
                  </a:lnTo>
                  <a:lnTo>
                    <a:pt x="1935" y="145"/>
                  </a:lnTo>
                  <a:lnTo>
                    <a:pt x="1935" y="146"/>
                  </a:lnTo>
                  <a:lnTo>
                    <a:pt x="1937" y="146"/>
                  </a:lnTo>
                  <a:lnTo>
                    <a:pt x="1937" y="148"/>
                  </a:lnTo>
                  <a:lnTo>
                    <a:pt x="1938" y="148"/>
                  </a:lnTo>
                  <a:lnTo>
                    <a:pt x="1938" y="150"/>
                  </a:lnTo>
                  <a:lnTo>
                    <a:pt x="1940" y="150"/>
                  </a:lnTo>
                  <a:lnTo>
                    <a:pt x="1940" y="151"/>
                  </a:lnTo>
                  <a:lnTo>
                    <a:pt x="1942" y="151"/>
                  </a:lnTo>
                  <a:lnTo>
                    <a:pt x="1942" y="153"/>
                  </a:lnTo>
                  <a:lnTo>
                    <a:pt x="1943" y="153"/>
                  </a:lnTo>
                  <a:lnTo>
                    <a:pt x="1943" y="155"/>
                  </a:lnTo>
                  <a:lnTo>
                    <a:pt x="1945" y="155"/>
                  </a:lnTo>
                  <a:lnTo>
                    <a:pt x="1945" y="156"/>
                  </a:lnTo>
                  <a:lnTo>
                    <a:pt x="1947" y="156"/>
                  </a:lnTo>
                  <a:lnTo>
                    <a:pt x="1947" y="158"/>
                  </a:lnTo>
                  <a:lnTo>
                    <a:pt x="1948" y="158"/>
                  </a:lnTo>
                  <a:lnTo>
                    <a:pt x="1948" y="160"/>
                  </a:lnTo>
                  <a:lnTo>
                    <a:pt x="1950" y="160"/>
                  </a:lnTo>
                  <a:lnTo>
                    <a:pt x="1950" y="161"/>
                  </a:lnTo>
                  <a:lnTo>
                    <a:pt x="1952" y="161"/>
                  </a:lnTo>
                  <a:lnTo>
                    <a:pt x="1952" y="163"/>
                  </a:lnTo>
                  <a:lnTo>
                    <a:pt x="1953" y="163"/>
                  </a:lnTo>
                  <a:lnTo>
                    <a:pt x="1953" y="165"/>
                  </a:lnTo>
                  <a:lnTo>
                    <a:pt x="1955" y="165"/>
                  </a:lnTo>
                  <a:lnTo>
                    <a:pt x="1955" y="166"/>
                  </a:lnTo>
                  <a:lnTo>
                    <a:pt x="1957" y="166"/>
                  </a:lnTo>
                  <a:lnTo>
                    <a:pt x="1957" y="168"/>
                  </a:lnTo>
                  <a:lnTo>
                    <a:pt x="1958" y="168"/>
                  </a:lnTo>
                  <a:lnTo>
                    <a:pt x="1958" y="170"/>
                  </a:lnTo>
                  <a:lnTo>
                    <a:pt x="1960" y="170"/>
                  </a:lnTo>
                  <a:lnTo>
                    <a:pt x="1960" y="171"/>
                  </a:lnTo>
                  <a:lnTo>
                    <a:pt x="1962" y="171"/>
                  </a:lnTo>
                  <a:lnTo>
                    <a:pt x="1962" y="173"/>
                  </a:lnTo>
                  <a:lnTo>
                    <a:pt x="1963" y="173"/>
                  </a:lnTo>
                  <a:lnTo>
                    <a:pt x="1963" y="175"/>
                  </a:lnTo>
                  <a:lnTo>
                    <a:pt x="1965" y="175"/>
                  </a:lnTo>
                  <a:lnTo>
                    <a:pt x="1965" y="176"/>
                  </a:lnTo>
                  <a:lnTo>
                    <a:pt x="1967" y="176"/>
                  </a:lnTo>
                  <a:lnTo>
                    <a:pt x="1967" y="178"/>
                  </a:lnTo>
                  <a:lnTo>
                    <a:pt x="1968" y="178"/>
                  </a:lnTo>
                  <a:lnTo>
                    <a:pt x="1968" y="180"/>
                  </a:lnTo>
                  <a:lnTo>
                    <a:pt x="1970" y="180"/>
                  </a:lnTo>
                  <a:lnTo>
                    <a:pt x="1970" y="181"/>
                  </a:lnTo>
                  <a:lnTo>
                    <a:pt x="1972" y="181"/>
                  </a:lnTo>
                  <a:lnTo>
                    <a:pt x="1972" y="183"/>
                  </a:lnTo>
                  <a:lnTo>
                    <a:pt x="1973" y="183"/>
                  </a:lnTo>
                  <a:lnTo>
                    <a:pt x="1973" y="185"/>
                  </a:lnTo>
                  <a:lnTo>
                    <a:pt x="1975" y="185"/>
                  </a:lnTo>
                  <a:lnTo>
                    <a:pt x="1975" y="186"/>
                  </a:lnTo>
                  <a:lnTo>
                    <a:pt x="1977" y="186"/>
                  </a:lnTo>
                  <a:lnTo>
                    <a:pt x="1977" y="188"/>
                  </a:lnTo>
                  <a:lnTo>
                    <a:pt x="1978" y="188"/>
                  </a:lnTo>
                  <a:lnTo>
                    <a:pt x="1978" y="190"/>
                  </a:lnTo>
                  <a:lnTo>
                    <a:pt x="1980" y="190"/>
                  </a:lnTo>
                  <a:lnTo>
                    <a:pt x="1980" y="191"/>
                  </a:lnTo>
                  <a:lnTo>
                    <a:pt x="1982" y="191"/>
                  </a:lnTo>
                  <a:lnTo>
                    <a:pt x="1982" y="193"/>
                  </a:lnTo>
                  <a:lnTo>
                    <a:pt x="1983" y="193"/>
                  </a:lnTo>
                  <a:lnTo>
                    <a:pt x="1983" y="195"/>
                  </a:lnTo>
                  <a:lnTo>
                    <a:pt x="1985" y="195"/>
                  </a:lnTo>
                  <a:lnTo>
                    <a:pt x="1985" y="196"/>
                  </a:lnTo>
                  <a:lnTo>
                    <a:pt x="1987" y="196"/>
                  </a:lnTo>
                  <a:lnTo>
                    <a:pt x="1987" y="198"/>
                  </a:lnTo>
                  <a:lnTo>
                    <a:pt x="1988" y="198"/>
                  </a:lnTo>
                  <a:lnTo>
                    <a:pt x="1988" y="200"/>
                  </a:lnTo>
                  <a:lnTo>
                    <a:pt x="1990" y="200"/>
                  </a:lnTo>
                  <a:lnTo>
                    <a:pt x="1990" y="201"/>
                  </a:lnTo>
                  <a:lnTo>
                    <a:pt x="1992" y="201"/>
                  </a:lnTo>
                  <a:lnTo>
                    <a:pt x="1992" y="203"/>
                  </a:lnTo>
                  <a:lnTo>
                    <a:pt x="1993" y="203"/>
                  </a:lnTo>
                  <a:lnTo>
                    <a:pt x="1993" y="205"/>
                  </a:lnTo>
                  <a:lnTo>
                    <a:pt x="1995" y="205"/>
                  </a:lnTo>
                  <a:lnTo>
                    <a:pt x="1995" y="206"/>
                  </a:lnTo>
                  <a:lnTo>
                    <a:pt x="1997" y="206"/>
                  </a:lnTo>
                  <a:lnTo>
                    <a:pt x="1997" y="208"/>
                  </a:lnTo>
                  <a:lnTo>
                    <a:pt x="1998" y="208"/>
                  </a:lnTo>
                  <a:lnTo>
                    <a:pt x="1998" y="210"/>
                  </a:lnTo>
                  <a:lnTo>
                    <a:pt x="2000" y="210"/>
                  </a:lnTo>
                  <a:lnTo>
                    <a:pt x="2000" y="211"/>
                  </a:lnTo>
                  <a:lnTo>
                    <a:pt x="2002" y="211"/>
                  </a:lnTo>
                  <a:lnTo>
                    <a:pt x="2002" y="213"/>
                  </a:lnTo>
                  <a:lnTo>
                    <a:pt x="2003" y="213"/>
                  </a:lnTo>
                  <a:lnTo>
                    <a:pt x="2003" y="215"/>
                  </a:lnTo>
                  <a:lnTo>
                    <a:pt x="2005" y="215"/>
                  </a:lnTo>
                  <a:lnTo>
                    <a:pt x="2005" y="216"/>
                  </a:lnTo>
                  <a:lnTo>
                    <a:pt x="2007" y="216"/>
                  </a:lnTo>
                  <a:lnTo>
                    <a:pt x="2007" y="218"/>
                  </a:lnTo>
                  <a:lnTo>
                    <a:pt x="2008" y="218"/>
                  </a:lnTo>
                  <a:lnTo>
                    <a:pt x="2008" y="220"/>
                  </a:lnTo>
                  <a:lnTo>
                    <a:pt x="2010" y="220"/>
                  </a:lnTo>
                  <a:lnTo>
                    <a:pt x="2010" y="221"/>
                  </a:lnTo>
                  <a:lnTo>
                    <a:pt x="2012" y="221"/>
                  </a:lnTo>
                  <a:lnTo>
                    <a:pt x="2012" y="223"/>
                  </a:lnTo>
                  <a:lnTo>
                    <a:pt x="2013" y="223"/>
                  </a:lnTo>
                  <a:lnTo>
                    <a:pt x="2013" y="225"/>
                  </a:lnTo>
                  <a:lnTo>
                    <a:pt x="2015" y="225"/>
                  </a:lnTo>
                  <a:lnTo>
                    <a:pt x="2015" y="226"/>
                  </a:lnTo>
                  <a:lnTo>
                    <a:pt x="2017" y="226"/>
                  </a:lnTo>
                  <a:lnTo>
                    <a:pt x="2017" y="228"/>
                  </a:lnTo>
                  <a:lnTo>
                    <a:pt x="2018" y="228"/>
                  </a:lnTo>
                  <a:lnTo>
                    <a:pt x="2018" y="230"/>
                  </a:lnTo>
                  <a:lnTo>
                    <a:pt x="2020" y="230"/>
                  </a:lnTo>
                  <a:lnTo>
                    <a:pt x="2020" y="231"/>
                  </a:lnTo>
                  <a:lnTo>
                    <a:pt x="2022" y="231"/>
                  </a:lnTo>
                  <a:lnTo>
                    <a:pt x="2022" y="233"/>
                  </a:lnTo>
                  <a:lnTo>
                    <a:pt x="2023" y="233"/>
                  </a:lnTo>
                  <a:lnTo>
                    <a:pt x="2023" y="235"/>
                  </a:lnTo>
                  <a:lnTo>
                    <a:pt x="2025" y="235"/>
                  </a:lnTo>
                  <a:lnTo>
                    <a:pt x="2025" y="236"/>
                  </a:lnTo>
                  <a:lnTo>
                    <a:pt x="2027" y="236"/>
                  </a:lnTo>
                  <a:lnTo>
                    <a:pt x="2027" y="238"/>
                  </a:lnTo>
                  <a:lnTo>
                    <a:pt x="2028" y="238"/>
                  </a:lnTo>
                  <a:lnTo>
                    <a:pt x="2028" y="240"/>
                  </a:lnTo>
                  <a:lnTo>
                    <a:pt x="2030" y="240"/>
                  </a:lnTo>
                  <a:lnTo>
                    <a:pt x="2030" y="241"/>
                  </a:lnTo>
                  <a:lnTo>
                    <a:pt x="2032" y="241"/>
                  </a:lnTo>
                  <a:lnTo>
                    <a:pt x="2032" y="243"/>
                  </a:lnTo>
                  <a:lnTo>
                    <a:pt x="2033" y="243"/>
                  </a:lnTo>
                  <a:lnTo>
                    <a:pt x="2033" y="245"/>
                  </a:lnTo>
                  <a:lnTo>
                    <a:pt x="2035" y="245"/>
                  </a:lnTo>
                  <a:lnTo>
                    <a:pt x="2035" y="246"/>
                  </a:lnTo>
                  <a:lnTo>
                    <a:pt x="2037" y="246"/>
                  </a:lnTo>
                  <a:lnTo>
                    <a:pt x="2037" y="248"/>
                  </a:lnTo>
                  <a:lnTo>
                    <a:pt x="2038" y="248"/>
                  </a:lnTo>
                  <a:lnTo>
                    <a:pt x="2038" y="250"/>
                  </a:lnTo>
                  <a:lnTo>
                    <a:pt x="2040" y="250"/>
                  </a:lnTo>
                  <a:lnTo>
                    <a:pt x="2040" y="251"/>
                  </a:lnTo>
                  <a:lnTo>
                    <a:pt x="2042" y="251"/>
                  </a:lnTo>
                  <a:lnTo>
                    <a:pt x="2042" y="253"/>
                  </a:lnTo>
                  <a:lnTo>
                    <a:pt x="2043" y="253"/>
                  </a:lnTo>
                  <a:lnTo>
                    <a:pt x="2043" y="255"/>
                  </a:lnTo>
                  <a:lnTo>
                    <a:pt x="2045" y="255"/>
                  </a:lnTo>
                  <a:lnTo>
                    <a:pt x="2045" y="256"/>
                  </a:lnTo>
                  <a:lnTo>
                    <a:pt x="2047" y="256"/>
                  </a:lnTo>
                  <a:lnTo>
                    <a:pt x="2047" y="258"/>
                  </a:lnTo>
                  <a:lnTo>
                    <a:pt x="2048" y="258"/>
                  </a:lnTo>
                  <a:lnTo>
                    <a:pt x="2048" y="260"/>
                  </a:lnTo>
                  <a:lnTo>
                    <a:pt x="2050" y="260"/>
                  </a:lnTo>
                  <a:lnTo>
                    <a:pt x="2050" y="261"/>
                  </a:lnTo>
                  <a:lnTo>
                    <a:pt x="2052" y="261"/>
                  </a:lnTo>
                  <a:lnTo>
                    <a:pt x="2052" y="263"/>
                  </a:lnTo>
                  <a:lnTo>
                    <a:pt x="2053" y="263"/>
                  </a:lnTo>
                  <a:lnTo>
                    <a:pt x="2053" y="265"/>
                  </a:lnTo>
                  <a:lnTo>
                    <a:pt x="2055" y="265"/>
                  </a:lnTo>
                  <a:lnTo>
                    <a:pt x="2055" y="266"/>
                  </a:lnTo>
                  <a:lnTo>
                    <a:pt x="2057" y="266"/>
                  </a:lnTo>
                  <a:lnTo>
                    <a:pt x="2057" y="268"/>
                  </a:lnTo>
                  <a:lnTo>
                    <a:pt x="2058" y="268"/>
                  </a:lnTo>
                  <a:lnTo>
                    <a:pt x="2058" y="270"/>
                  </a:lnTo>
                  <a:lnTo>
                    <a:pt x="2060" y="270"/>
                  </a:lnTo>
                  <a:lnTo>
                    <a:pt x="2060" y="271"/>
                  </a:lnTo>
                  <a:lnTo>
                    <a:pt x="2062" y="271"/>
                  </a:lnTo>
                  <a:lnTo>
                    <a:pt x="2062" y="273"/>
                  </a:lnTo>
                  <a:lnTo>
                    <a:pt x="2063" y="273"/>
                  </a:lnTo>
                  <a:lnTo>
                    <a:pt x="2063" y="275"/>
                  </a:lnTo>
                  <a:lnTo>
                    <a:pt x="2065" y="275"/>
                  </a:lnTo>
                  <a:lnTo>
                    <a:pt x="2065" y="276"/>
                  </a:lnTo>
                  <a:lnTo>
                    <a:pt x="2067" y="276"/>
                  </a:lnTo>
                  <a:lnTo>
                    <a:pt x="2067" y="278"/>
                  </a:lnTo>
                  <a:lnTo>
                    <a:pt x="2068" y="278"/>
                  </a:lnTo>
                  <a:lnTo>
                    <a:pt x="2068" y="280"/>
                  </a:lnTo>
                  <a:lnTo>
                    <a:pt x="2070" y="280"/>
                  </a:lnTo>
                  <a:lnTo>
                    <a:pt x="2070" y="281"/>
                  </a:lnTo>
                  <a:lnTo>
                    <a:pt x="2072" y="281"/>
                  </a:lnTo>
                  <a:lnTo>
                    <a:pt x="2072" y="283"/>
                  </a:lnTo>
                  <a:lnTo>
                    <a:pt x="2073" y="283"/>
                  </a:lnTo>
                  <a:lnTo>
                    <a:pt x="2073" y="285"/>
                  </a:lnTo>
                  <a:lnTo>
                    <a:pt x="2075" y="285"/>
                  </a:lnTo>
                  <a:lnTo>
                    <a:pt x="2075" y="286"/>
                  </a:lnTo>
                  <a:lnTo>
                    <a:pt x="2077" y="286"/>
                  </a:lnTo>
                  <a:lnTo>
                    <a:pt x="2077" y="288"/>
                  </a:lnTo>
                  <a:lnTo>
                    <a:pt x="2078" y="288"/>
                  </a:lnTo>
                  <a:lnTo>
                    <a:pt x="2078" y="290"/>
                  </a:lnTo>
                  <a:lnTo>
                    <a:pt x="2080" y="290"/>
                  </a:lnTo>
                  <a:lnTo>
                    <a:pt x="2080" y="291"/>
                  </a:lnTo>
                  <a:lnTo>
                    <a:pt x="2082" y="291"/>
                  </a:lnTo>
                  <a:lnTo>
                    <a:pt x="2082" y="293"/>
                  </a:lnTo>
                  <a:lnTo>
                    <a:pt x="2083" y="293"/>
                  </a:lnTo>
                  <a:lnTo>
                    <a:pt x="2083" y="295"/>
                  </a:lnTo>
                  <a:lnTo>
                    <a:pt x="2085" y="295"/>
                  </a:lnTo>
                  <a:lnTo>
                    <a:pt x="2085" y="296"/>
                  </a:lnTo>
                  <a:lnTo>
                    <a:pt x="2087" y="296"/>
                  </a:lnTo>
                  <a:lnTo>
                    <a:pt x="2087" y="298"/>
                  </a:lnTo>
                  <a:lnTo>
                    <a:pt x="2088" y="298"/>
                  </a:lnTo>
                  <a:lnTo>
                    <a:pt x="2088" y="300"/>
                  </a:lnTo>
                  <a:lnTo>
                    <a:pt x="2090" y="300"/>
                  </a:lnTo>
                  <a:lnTo>
                    <a:pt x="2090" y="301"/>
                  </a:lnTo>
                  <a:lnTo>
                    <a:pt x="2092" y="301"/>
                  </a:lnTo>
                  <a:lnTo>
                    <a:pt x="2092" y="303"/>
                  </a:lnTo>
                  <a:lnTo>
                    <a:pt x="2093" y="303"/>
                  </a:lnTo>
                  <a:lnTo>
                    <a:pt x="2093" y="305"/>
                  </a:lnTo>
                  <a:lnTo>
                    <a:pt x="2095" y="305"/>
                  </a:lnTo>
                  <a:lnTo>
                    <a:pt x="2095" y="306"/>
                  </a:lnTo>
                  <a:lnTo>
                    <a:pt x="2097" y="306"/>
                  </a:lnTo>
                  <a:lnTo>
                    <a:pt x="2097" y="308"/>
                  </a:lnTo>
                  <a:lnTo>
                    <a:pt x="2098" y="308"/>
                  </a:lnTo>
                  <a:lnTo>
                    <a:pt x="2098" y="310"/>
                  </a:lnTo>
                  <a:lnTo>
                    <a:pt x="2100" y="310"/>
                  </a:lnTo>
                  <a:lnTo>
                    <a:pt x="2100" y="311"/>
                  </a:lnTo>
                  <a:lnTo>
                    <a:pt x="2102" y="311"/>
                  </a:lnTo>
                  <a:lnTo>
                    <a:pt x="2102" y="313"/>
                  </a:lnTo>
                  <a:lnTo>
                    <a:pt x="2103" y="313"/>
                  </a:lnTo>
                  <a:lnTo>
                    <a:pt x="2103" y="315"/>
                  </a:lnTo>
                  <a:lnTo>
                    <a:pt x="2105" y="315"/>
                  </a:lnTo>
                  <a:lnTo>
                    <a:pt x="2105" y="316"/>
                  </a:lnTo>
                  <a:lnTo>
                    <a:pt x="2107" y="316"/>
                  </a:lnTo>
                  <a:lnTo>
                    <a:pt x="2107" y="318"/>
                  </a:lnTo>
                  <a:lnTo>
                    <a:pt x="2108" y="318"/>
                  </a:lnTo>
                  <a:lnTo>
                    <a:pt x="2108" y="320"/>
                  </a:lnTo>
                  <a:lnTo>
                    <a:pt x="2110" y="320"/>
                  </a:lnTo>
                  <a:lnTo>
                    <a:pt x="2110" y="321"/>
                  </a:lnTo>
                  <a:lnTo>
                    <a:pt x="2112" y="321"/>
                  </a:lnTo>
                  <a:lnTo>
                    <a:pt x="2112" y="323"/>
                  </a:lnTo>
                  <a:lnTo>
                    <a:pt x="2113" y="323"/>
                  </a:lnTo>
                  <a:lnTo>
                    <a:pt x="2113" y="325"/>
                  </a:lnTo>
                  <a:lnTo>
                    <a:pt x="2115" y="325"/>
                  </a:lnTo>
                  <a:lnTo>
                    <a:pt x="2115" y="326"/>
                  </a:lnTo>
                  <a:lnTo>
                    <a:pt x="2117" y="326"/>
                  </a:lnTo>
                  <a:lnTo>
                    <a:pt x="2117" y="328"/>
                  </a:lnTo>
                  <a:lnTo>
                    <a:pt x="2118" y="328"/>
                  </a:lnTo>
                  <a:lnTo>
                    <a:pt x="2118" y="330"/>
                  </a:lnTo>
                  <a:lnTo>
                    <a:pt x="2120" y="330"/>
                  </a:lnTo>
                  <a:lnTo>
                    <a:pt x="2120" y="331"/>
                  </a:lnTo>
                  <a:lnTo>
                    <a:pt x="2122" y="331"/>
                  </a:lnTo>
                  <a:lnTo>
                    <a:pt x="2122" y="333"/>
                  </a:lnTo>
                  <a:lnTo>
                    <a:pt x="2123" y="333"/>
                  </a:lnTo>
                  <a:lnTo>
                    <a:pt x="2123" y="335"/>
                  </a:lnTo>
                  <a:lnTo>
                    <a:pt x="2125" y="335"/>
                  </a:lnTo>
                  <a:lnTo>
                    <a:pt x="2125" y="336"/>
                  </a:lnTo>
                  <a:lnTo>
                    <a:pt x="2127" y="336"/>
                  </a:lnTo>
                  <a:lnTo>
                    <a:pt x="2127" y="338"/>
                  </a:lnTo>
                  <a:lnTo>
                    <a:pt x="2128" y="338"/>
                  </a:lnTo>
                  <a:lnTo>
                    <a:pt x="2128" y="340"/>
                  </a:lnTo>
                  <a:lnTo>
                    <a:pt x="2130" y="340"/>
                  </a:lnTo>
                  <a:lnTo>
                    <a:pt x="2130" y="341"/>
                  </a:lnTo>
                  <a:lnTo>
                    <a:pt x="2132" y="341"/>
                  </a:lnTo>
                  <a:lnTo>
                    <a:pt x="2132" y="343"/>
                  </a:lnTo>
                  <a:lnTo>
                    <a:pt x="2133" y="343"/>
                  </a:lnTo>
                  <a:lnTo>
                    <a:pt x="2133" y="345"/>
                  </a:lnTo>
                  <a:lnTo>
                    <a:pt x="2135" y="345"/>
                  </a:lnTo>
                  <a:lnTo>
                    <a:pt x="2135" y="346"/>
                  </a:lnTo>
                  <a:lnTo>
                    <a:pt x="2137" y="346"/>
                  </a:lnTo>
                  <a:lnTo>
                    <a:pt x="2137" y="348"/>
                  </a:lnTo>
                  <a:lnTo>
                    <a:pt x="2138" y="348"/>
                  </a:lnTo>
                  <a:lnTo>
                    <a:pt x="2138" y="350"/>
                  </a:lnTo>
                  <a:lnTo>
                    <a:pt x="2140" y="350"/>
                  </a:lnTo>
                  <a:lnTo>
                    <a:pt x="2140" y="351"/>
                  </a:lnTo>
                  <a:lnTo>
                    <a:pt x="2142" y="351"/>
                  </a:lnTo>
                  <a:lnTo>
                    <a:pt x="2142" y="353"/>
                  </a:lnTo>
                  <a:lnTo>
                    <a:pt x="2143" y="353"/>
                  </a:lnTo>
                  <a:lnTo>
                    <a:pt x="2143" y="355"/>
                  </a:lnTo>
                  <a:lnTo>
                    <a:pt x="2145" y="355"/>
                  </a:lnTo>
                  <a:lnTo>
                    <a:pt x="2145" y="356"/>
                  </a:lnTo>
                  <a:lnTo>
                    <a:pt x="2147" y="356"/>
                  </a:lnTo>
                  <a:lnTo>
                    <a:pt x="2147" y="358"/>
                  </a:lnTo>
                  <a:lnTo>
                    <a:pt x="2148" y="358"/>
                  </a:lnTo>
                  <a:lnTo>
                    <a:pt x="2148" y="360"/>
                  </a:lnTo>
                  <a:lnTo>
                    <a:pt x="2150" y="360"/>
                  </a:lnTo>
                  <a:lnTo>
                    <a:pt x="2150" y="361"/>
                  </a:lnTo>
                  <a:lnTo>
                    <a:pt x="2152" y="361"/>
                  </a:lnTo>
                  <a:lnTo>
                    <a:pt x="2152" y="363"/>
                  </a:lnTo>
                  <a:lnTo>
                    <a:pt x="2153" y="363"/>
                  </a:lnTo>
                  <a:lnTo>
                    <a:pt x="2153" y="365"/>
                  </a:lnTo>
                  <a:lnTo>
                    <a:pt x="2155" y="365"/>
                  </a:lnTo>
                  <a:lnTo>
                    <a:pt x="2155" y="366"/>
                  </a:lnTo>
                  <a:lnTo>
                    <a:pt x="2157" y="366"/>
                  </a:lnTo>
                  <a:lnTo>
                    <a:pt x="2157" y="368"/>
                  </a:lnTo>
                  <a:lnTo>
                    <a:pt x="2158" y="368"/>
                  </a:lnTo>
                  <a:lnTo>
                    <a:pt x="2158" y="370"/>
                  </a:lnTo>
                  <a:lnTo>
                    <a:pt x="2160" y="370"/>
                  </a:lnTo>
                  <a:lnTo>
                    <a:pt x="2160" y="371"/>
                  </a:lnTo>
                  <a:lnTo>
                    <a:pt x="2162" y="371"/>
                  </a:lnTo>
                  <a:lnTo>
                    <a:pt x="2162" y="373"/>
                  </a:lnTo>
                  <a:lnTo>
                    <a:pt x="2163" y="373"/>
                  </a:lnTo>
                  <a:lnTo>
                    <a:pt x="2163" y="375"/>
                  </a:lnTo>
                  <a:lnTo>
                    <a:pt x="2165" y="375"/>
                  </a:lnTo>
                  <a:lnTo>
                    <a:pt x="2165" y="376"/>
                  </a:lnTo>
                  <a:lnTo>
                    <a:pt x="2167" y="376"/>
                  </a:lnTo>
                  <a:lnTo>
                    <a:pt x="2167" y="378"/>
                  </a:lnTo>
                  <a:lnTo>
                    <a:pt x="2168" y="378"/>
                  </a:lnTo>
                  <a:lnTo>
                    <a:pt x="2168" y="380"/>
                  </a:lnTo>
                  <a:lnTo>
                    <a:pt x="2170" y="380"/>
                  </a:lnTo>
                  <a:lnTo>
                    <a:pt x="2170" y="381"/>
                  </a:lnTo>
                  <a:lnTo>
                    <a:pt x="2172" y="381"/>
                  </a:lnTo>
                  <a:lnTo>
                    <a:pt x="2172" y="383"/>
                  </a:lnTo>
                  <a:lnTo>
                    <a:pt x="2173" y="383"/>
                  </a:lnTo>
                  <a:lnTo>
                    <a:pt x="2173" y="385"/>
                  </a:lnTo>
                  <a:lnTo>
                    <a:pt x="2175" y="385"/>
                  </a:lnTo>
                  <a:lnTo>
                    <a:pt x="2175" y="386"/>
                  </a:lnTo>
                  <a:lnTo>
                    <a:pt x="2177" y="386"/>
                  </a:lnTo>
                  <a:lnTo>
                    <a:pt x="2177" y="388"/>
                  </a:lnTo>
                  <a:lnTo>
                    <a:pt x="2178" y="388"/>
                  </a:lnTo>
                  <a:lnTo>
                    <a:pt x="2178" y="390"/>
                  </a:lnTo>
                  <a:lnTo>
                    <a:pt x="2180" y="390"/>
                  </a:lnTo>
                  <a:lnTo>
                    <a:pt x="2180" y="391"/>
                  </a:lnTo>
                  <a:lnTo>
                    <a:pt x="2182" y="391"/>
                  </a:lnTo>
                  <a:lnTo>
                    <a:pt x="2182" y="393"/>
                  </a:lnTo>
                  <a:lnTo>
                    <a:pt x="2183" y="393"/>
                  </a:lnTo>
                  <a:lnTo>
                    <a:pt x="2183" y="395"/>
                  </a:lnTo>
                  <a:lnTo>
                    <a:pt x="2185" y="395"/>
                  </a:lnTo>
                  <a:lnTo>
                    <a:pt x="2185" y="396"/>
                  </a:lnTo>
                  <a:lnTo>
                    <a:pt x="2187" y="396"/>
                  </a:lnTo>
                  <a:lnTo>
                    <a:pt x="2187" y="398"/>
                  </a:lnTo>
                  <a:lnTo>
                    <a:pt x="2188" y="398"/>
                  </a:lnTo>
                  <a:lnTo>
                    <a:pt x="2188" y="400"/>
                  </a:lnTo>
                  <a:lnTo>
                    <a:pt x="2190" y="400"/>
                  </a:lnTo>
                  <a:lnTo>
                    <a:pt x="2190" y="401"/>
                  </a:lnTo>
                  <a:lnTo>
                    <a:pt x="2192" y="401"/>
                  </a:lnTo>
                  <a:lnTo>
                    <a:pt x="2192" y="403"/>
                  </a:lnTo>
                  <a:lnTo>
                    <a:pt x="2193" y="403"/>
                  </a:lnTo>
                  <a:lnTo>
                    <a:pt x="2193" y="405"/>
                  </a:lnTo>
                  <a:lnTo>
                    <a:pt x="2195" y="405"/>
                  </a:lnTo>
                  <a:lnTo>
                    <a:pt x="2195" y="406"/>
                  </a:lnTo>
                  <a:lnTo>
                    <a:pt x="2197" y="406"/>
                  </a:lnTo>
                  <a:lnTo>
                    <a:pt x="2197" y="408"/>
                  </a:lnTo>
                  <a:lnTo>
                    <a:pt x="2198" y="408"/>
                  </a:lnTo>
                  <a:lnTo>
                    <a:pt x="2198" y="410"/>
                  </a:lnTo>
                  <a:lnTo>
                    <a:pt x="2200" y="410"/>
                  </a:lnTo>
                  <a:lnTo>
                    <a:pt x="2200" y="411"/>
                  </a:lnTo>
                  <a:lnTo>
                    <a:pt x="2202" y="411"/>
                  </a:lnTo>
                  <a:lnTo>
                    <a:pt x="2202" y="413"/>
                  </a:lnTo>
                  <a:lnTo>
                    <a:pt x="2203" y="413"/>
                  </a:lnTo>
                  <a:lnTo>
                    <a:pt x="2203" y="415"/>
                  </a:lnTo>
                  <a:lnTo>
                    <a:pt x="2205" y="415"/>
                  </a:lnTo>
                  <a:lnTo>
                    <a:pt x="2205" y="416"/>
                  </a:lnTo>
                  <a:lnTo>
                    <a:pt x="2207" y="416"/>
                  </a:lnTo>
                  <a:lnTo>
                    <a:pt x="2207" y="418"/>
                  </a:lnTo>
                  <a:lnTo>
                    <a:pt x="2208" y="418"/>
                  </a:lnTo>
                  <a:lnTo>
                    <a:pt x="2208" y="420"/>
                  </a:lnTo>
                  <a:lnTo>
                    <a:pt x="2210" y="420"/>
                  </a:lnTo>
                  <a:lnTo>
                    <a:pt x="2210" y="421"/>
                  </a:lnTo>
                  <a:lnTo>
                    <a:pt x="2212" y="421"/>
                  </a:lnTo>
                  <a:lnTo>
                    <a:pt x="2212" y="423"/>
                  </a:lnTo>
                  <a:lnTo>
                    <a:pt x="2213" y="423"/>
                  </a:lnTo>
                  <a:lnTo>
                    <a:pt x="2213" y="425"/>
                  </a:lnTo>
                  <a:lnTo>
                    <a:pt x="2215" y="425"/>
                  </a:lnTo>
                  <a:lnTo>
                    <a:pt x="2215" y="426"/>
                  </a:lnTo>
                  <a:lnTo>
                    <a:pt x="2217" y="426"/>
                  </a:lnTo>
                  <a:lnTo>
                    <a:pt x="2217" y="428"/>
                  </a:lnTo>
                  <a:lnTo>
                    <a:pt x="2218" y="428"/>
                  </a:lnTo>
                  <a:lnTo>
                    <a:pt x="2218" y="430"/>
                  </a:lnTo>
                  <a:lnTo>
                    <a:pt x="2220" y="430"/>
                  </a:lnTo>
                  <a:lnTo>
                    <a:pt x="2220" y="431"/>
                  </a:lnTo>
                  <a:lnTo>
                    <a:pt x="2222" y="431"/>
                  </a:lnTo>
                  <a:lnTo>
                    <a:pt x="2222" y="433"/>
                  </a:lnTo>
                  <a:lnTo>
                    <a:pt x="2223" y="433"/>
                  </a:lnTo>
                  <a:lnTo>
                    <a:pt x="2223" y="435"/>
                  </a:lnTo>
                  <a:lnTo>
                    <a:pt x="2225" y="435"/>
                  </a:lnTo>
                  <a:lnTo>
                    <a:pt x="2225" y="436"/>
                  </a:lnTo>
                  <a:lnTo>
                    <a:pt x="2227" y="436"/>
                  </a:lnTo>
                  <a:lnTo>
                    <a:pt x="2227" y="438"/>
                  </a:lnTo>
                  <a:lnTo>
                    <a:pt x="2228" y="438"/>
                  </a:lnTo>
                  <a:lnTo>
                    <a:pt x="2228" y="440"/>
                  </a:lnTo>
                  <a:lnTo>
                    <a:pt x="2230" y="440"/>
                  </a:lnTo>
                  <a:lnTo>
                    <a:pt x="2230" y="441"/>
                  </a:lnTo>
                  <a:lnTo>
                    <a:pt x="2232" y="441"/>
                  </a:lnTo>
                  <a:lnTo>
                    <a:pt x="2232" y="443"/>
                  </a:lnTo>
                  <a:lnTo>
                    <a:pt x="2233" y="443"/>
                  </a:lnTo>
                  <a:lnTo>
                    <a:pt x="2233" y="445"/>
                  </a:lnTo>
                  <a:lnTo>
                    <a:pt x="2235" y="445"/>
                  </a:lnTo>
                  <a:lnTo>
                    <a:pt x="2235" y="446"/>
                  </a:lnTo>
                  <a:lnTo>
                    <a:pt x="2237" y="446"/>
                  </a:lnTo>
                  <a:lnTo>
                    <a:pt x="2237" y="448"/>
                  </a:lnTo>
                  <a:lnTo>
                    <a:pt x="2238" y="448"/>
                  </a:lnTo>
                  <a:lnTo>
                    <a:pt x="2238" y="450"/>
                  </a:lnTo>
                  <a:lnTo>
                    <a:pt x="2240" y="450"/>
                  </a:lnTo>
                  <a:lnTo>
                    <a:pt x="2240" y="451"/>
                  </a:lnTo>
                  <a:lnTo>
                    <a:pt x="2242" y="451"/>
                  </a:lnTo>
                  <a:lnTo>
                    <a:pt x="2242" y="453"/>
                  </a:lnTo>
                  <a:lnTo>
                    <a:pt x="2243" y="453"/>
                  </a:lnTo>
                  <a:lnTo>
                    <a:pt x="2243" y="455"/>
                  </a:lnTo>
                  <a:lnTo>
                    <a:pt x="2245" y="455"/>
                  </a:lnTo>
                  <a:lnTo>
                    <a:pt x="2245" y="456"/>
                  </a:lnTo>
                  <a:lnTo>
                    <a:pt x="2247" y="456"/>
                  </a:lnTo>
                  <a:lnTo>
                    <a:pt x="2247" y="458"/>
                  </a:lnTo>
                  <a:lnTo>
                    <a:pt x="2248" y="458"/>
                  </a:lnTo>
                  <a:lnTo>
                    <a:pt x="2248" y="460"/>
                  </a:lnTo>
                  <a:lnTo>
                    <a:pt x="2250" y="460"/>
                  </a:lnTo>
                  <a:lnTo>
                    <a:pt x="2250" y="461"/>
                  </a:lnTo>
                  <a:lnTo>
                    <a:pt x="2252" y="461"/>
                  </a:lnTo>
                  <a:lnTo>
                    <a:pt x="2252" y="463"/>
                  </a:lnTo>
                  <a:lnTo>
                    <a:pt x="2253" y="463"/>
                  </a:lnTo>
                  <a:lnTo>
                    <a:pt x="2253" y="465"/>
                  </a:lnTo>
                  <a:lnTo>
                    <a:pt x="2255" y="465"/>
                  </a:lnTo>
                  <a:lnTo>
                    <a:pt x="2255" y="466"/>
                  </a:lnTo>
                  <a:lnTo>
                    <a:pt x="2257" y="466"/>
                  </a:lnTo>
                  <a:lnTo>
                    <a:pt x="2257" y="468"/>
                  </a:lnTo>
                  <a:lnTo>
                    <a:pt x="2258" y="468"/>
                  </a:lnTo>
                  <a:lnTo>
                    <a:pt x="2258" y="470"/>
                  </a:lnTo>
                  <a:lnTo>
                    <a:pt x="2260" y="470"/>
                  </a:lnTo>
                  <a:lnTo>
                    <a:pt x="2260" y="471"/>
                  </a:lnTo>
                  <a:lnTo>
                    <a:pt x="2262" y="471"/>
                  </a:lnTo>
                  <a:lnTo>
                    <a:pt x="2262" y="473"/>
                  </a:lnTo>
                  <a:lnTo>
                    <a:pt x="2263" y="473"/>
                  </a:lnTo>
                  <a:lnTo>
                    <a:pt x="2263" y="475"/>
                  </a:lnTo>
                  <a:lnTo>
                    <a:pt x="2265" y="475"/>
                  </a:lnTo>
                  <a:lnTo>
                    <a:pt x="2265" y="476"/>
                  </a:lnTo>
                  <a:lnTo>
                    <a:pt x="2267" y="476"/>
                  </a:lnTo>
                  <a:lnTo>
                    <a:pt x="2267" y="478"/>
                  </a:lnTo>
                  <a:lnTo>
                    <a:pt x="2268" y="478"/>
                  </a:lnTo>
                  <a:lnTo>
                    <a:pt x="2268" y="480"/>
                  </a:lnTo>
                  <a:lnTo>
                    <a:pt x="2270" y="480"/>
                  </a:lnTo>
                  <a:lnTo>
                    <a:pt x="2270" y="481"/>
                  </a:lnTo>
                  <a:lnTo>
                    <a:pt x="2272" y="481"/>
                  </a:lnTo>
                  <a:lnTo>
                    <a:pt x="2272" y="483"/>
                  </a:lnTo>
                  <a:lnTo>
                    <a:pt x="2273" y="483"/>
                  </a:lnTo>
                  <a:lnTo>
                    <a:pt x="2273" y="485"/>
                  </a:lnTo>
                  <a:lnTo>
                    <a:pt x="2275" y="485"/>
                  </a:lnTo>
                  <a:lnTo>
                    <a:pt x="2275" y="486"/>
                  </a:lnTo>
                  <a:lnTo>
                    <a:pt x="2277" y="486"/>
                  </a:lnTo>
                  <a:lnTo>
                    <a:pt x="2277" y="488"/>
                  </a:lnTo>
                  <a:lnTo>
                    <a:pt x="2278" y="488"/>
                  </a:lnTo>
                  <a:lnTo>
                    <a:pt x="2278" y="490"/>
                  </a:lnTo>
                  <a:lnTo>
                    <a:pt x="2280" y="490"/>
                  </a:lnTo>
                  <a:lnTo>
                    <a:pt x="2280" y="491"/>
                  </a:lnTo>
                  <a:lnTo>
                    <a:pt x="2282" y="491"/>
                  </a:lnTo>
                  <a:lnTo>
                    <a:pt x="2282" y="493"/>
                  </a:lnTo>
                  <a:lnTo>
                    <a:pt x="2283" y="493"/>
                  </a:lnTo>
                  <a:lnTo>
                    <a:pt x="2283" y="495"/>
                  </a:lnTo>
                  <a:lnTo>
                    <a:pt x="2285" y="495"/>
                  </a:lnTo>
                  <a:lnTo>
                    <a:pt x="2285" y="496"/>
                  </a:lnTo>
                  <a:lnTo>
                    <a:pt x="2287" y="496"/>
                  </a:lnTo>
                  <a:lnTo>
                    <a:pt x="2287" y="498"/>
                  </a:lnTo>
                  <a:lnTo>
                    <a:pt x="2288" y="498"/>
                  </a:lnTo>
                  <a:lnTo>
                    <a:pt x="2288" y="500"/>
                  </a:lnTo>
                  <a:lnTo>
                    <a:pt x="2290" y="500"/>
                  </a:lnTo>
                  <a:lnTo>
                    <a:pt x="2290" y="501"/>
                  </a:lnTo>
                  <a:lnTo>
                    <a:pt x="2292" y="501"/>
                  </a:lnTo>
                  <a:lnTo>
                    <a:pt x="2292" y="503"/>
                  </a:lnTo>
                  <a:lnTo>
                    <a:pt x="2293" y="503"/>
                  </a:lnTo>
                  <a:lnTo>
                    <a:pt x="2293" y="505"/>
                  </a:lnTo>
                  <a:lnTo>
                    <a:pt x="2295" y="505"/>
                  </a:lnTo>
                  <a:lnTo>
                    <a:pt x="2295" y="506"/>
                  </a:lnTo>
                  <a:lnTo>
                    <a:pt x="2297" y="506"/>
                  </a:lnTo>
                  <a:lnTo>
                    <a:pt x="2297" y="508"/>
                  </a:lnTo>
                  <a:lnTo>
                    <a:pt x="2298" y="508"/>
                  </a:lnTo>
                  <a:lnTo>
                    <a:pt x="2298" y="510"/>
                  </a:lnTo>
                  <a:lnTo>
                    <a:pt x="2300" y="510"/>
                  </a:lnTo>
                  <a:lnTo>
                    <a:pt x="2300" y="511"/>
                  </a:lnTo>
                  <a:lnTo>
                    <a:pt x="2302" y="511"/>
                  </a:lnTo>
                  <a:lnTo>
                    <a:pt x="2302" y="513"/>
                  </a:lnTo>
                  <a:lnTo>
                    <a:pt x="2303" y="513"/>
                  </a:lnTo>
                  <a:lnTo>
                    <a:pt x="2303" y="515"/>
                  </a:lnTo>
                  <a:lnTo>
                    <a:pt x="2305" y="515"/>
                  </a:lnTo>
                  <a:lnTo>
                    <a:pt x="2305" y="516"/>
                  </a:lnTo>
                  <a:lnTo>
                    <a:pt x="2307" y="516"/>
                  </a:lnTo>
                  <a:lnTo>
                    <a:pt x="2307" y="518"/>
                  </a:lnTo>
                  <a:lnTo>
                    <a:pt x="2308" y="518"/>
                  </a:lnTo>
                  <a:lnTo>
                    <a:pt x="2308" y="520"/>
                  </a:lnTo>
                  <a:lnTo>
                    <a:pt x="2310" y="520"/>
                  </a:lnTo>
                  <a:lnTo>
                    <a:pt x="2310" y="521"/>
                  </a:lnTo>
                  <a:lnTo>
                    <a:pt x="2312" y="521"/>
                  </a:lnTo>
                  <a:lnTo>
                    <a:pt x="2312" y="523"/>
                  </a:lnTo>
                  <a:lnTo>
                    <a:pt x="2313" y="523"/>
                  </a:lnTo>
                  <a:lnTo>
                    <a:pt x="2313" y="525"/>
                  </a:lnTo>
                  <a:lnTo>
                    <a:pt x="2315" y="525"/>
                  </a:lnTo>
                  <a:lnTo>
                    <a:pt x="2315" y="526"/>
                  </a:lnTo>
                  <a:lnTo>
                    <a:pt x="2317" y="526"/>
                  </a:lnTo>
                  <a:lnTo>
                    <a:pt x="2317" y="528"/>
                  </a:lnTo>
                  <a:lnTo>
                    <a:pt x="2318" y="528"/>
                  </a:lnTo>
                  <a:lnTo>
                    <a:pt x="2318" y="530"/>
                  </a:lnTo>
                  <a:lnTo>
                    <a:pt x="2320" y="530"/>
                  </a:lnTo>
                  <a:lnTo>
                    <a:pt x="2320" y="531"/>
                  </a:lnTo>
                  <a:lnTo>
                    <a:pt x="2322" y="531"/>
                  </a:lnTo>
                  <a:lnTo>
                    <a:pt x="2322" y="533"/>
                  </a:lnTo>
                  <a:lnTo>
                    <a:pt x="2323" y="533"/>
                  </a:lnTo>
                  <a:lnTo>
                    <a:pt x="2323" y="535"/>
                  </a:lnTo>
                  <a:lnTo>
                    <a:pt x="2325" y="535"/>
                  </a:lnTo>
                  <a:lnTo>
                    <a:pt x="2325" y="536"/>
                  </a:lnTo>
                  <a:lnTo>
                    <a:pt x="2327" y="536"/>
                  </a:lnTo>
                  <a:lnTo>
                    <a:pt x="2327" y="538"/>
                  </a:lnTo>
                  <a:lnTo>
                    <a:pt x="2328" y="538"/>
                  </a:lnTo>
                  <a:lnTo>
                    <a:pt x="2328" y="540"/>
                  </a:lnTo>
                  <a:lnTo>
                    <a:pt x="2330" y="540"/>
                  </a:lnTo>
                  <a:lnTo>
                    <a:pt x="2330" y="541"/>
                  </a:lnTo>
                  <a:lnTo>
                    <a:pt x="2332" y="541"/>
                  </a:lnTo>
                  <a:lnTo>
                    <a:pt x="2332" y="543"/>
                  </a:lnTo>
                  <a:lnTo>
                    <a:pt x="2333" y="543"/>
                  </a:lnTo>
                  <a:lnTo>
                    <a:pt x="2333" y="545"/>
                  </a:lnTo>
                  <a:lnTo>
                    <a:pt x="2335" y="545"/>
                  </a:lnTo>
                  <a:lnTo>
                    <a:pt x="2335" y="546"/>
                  </a:lnTo>
                  <a:lnTo>
                    <a:pt x="2337" y="546"/>
                  </a:lnTo>
                  <a:lnTo>
                    <a:pt x="2337" y="548"/>
                  </a:lnTo>
                  <a:lnTo>
                    <a:pt x="2338" y="548"/>
                  </a:lnTo>
                  <a:lnTo>
                    <a:pt x="2338" y="550"/>
                  </a:lnTo>
                  <a:lnTo>
                    <a:pt x="2340" y="550"/>
                  </a:lnTo>
                  <a:lnTo>
                    <a:pt x="2340" y="551"/>
                  </a:lnTo>
                  <a:lnTo>
                    <a:pt x="2342" y="551"/>
                  </a:lnTo>
                  <a:lnTo>
                    <a:pt x="2342" y="553"/>
                  </a:lnTo>
                  <a:lnTo>
                    <a:pt x="2343" y="553"/>
                  </a:lnTo>
                  <a:lnTo>
                    <a:pt x="2343" y="555"/>
                  </a:lnTo>
                  <a:lnTo>
                    <a:pt x="2345" y="555"/>
                  </a:lnTo>
                  <a:lnTo>
                    <a:pt x="2345" y="556"/>
                  </a:lnTo>
                  <a:lnTo>
                    <a:pt x="2347" y="556"/>
                  </a:lnTo>
                  <a:lnTo>
                    <a:pt x="2347" y="558"/>
                  </a:lnTo>
                  <a:lnTo>
                    <a:pt x="2348" y="558"/>
                  </a:lnTo>
                  <a:lnTo>
                    <a:pt x="2348" y="560"/>
                  </a:lnTo>
                  <a:lnTo>
                    <a:pt x="2350" y="560"/>
                  </a:lnTo>
                  <a:lnTo>
                    <a:pt x="2350" y="561"/>
                  </a:lnTo>
                  <a:lnTo>
                    <a:pt x="2352" y="561"/>
                  </a:lnTo>
                  <a:lnTo>
                    <a:pt x="2352" y="563"/>
                  </a:lnTo>
                  <a:lnTo>
                    <a:pt x="2353" y="563"/>
                  </a:lnTo>
                  <a:lnTo>
                    <a:pt x="2353" y="565"/>
                  </a:lnTo>
                  <a:lnTo>
                    <a:pt x="2355" y="565"/>
                  </a:lnTo>
                  <a:lnTo>
                    <a:pt x="2355" y="566"/>
                  </a:lnTo>
                  <a:lnTo>
                    <a:pt x="2357" y="566"/>
                  </a:lnTo>
                  <a:lnTo>
                    <a:pt x="2357" y="568"/>
                  </a:lnTo>
                  <a:lnTo>
                    <a:pt x="2358" y="568"/>
                  </a:lnTo>
                  <a:lnTo>
                    <a:pt x="2358" y="570"/>
                  </a:lnTo>
                  <a:lnTo>
                    <a:pt x="2360" y="570"/>
                  </a:lnTo>
                  <a:lnTo>
                    <a:pt x="2360" y="571"/>
                  </a:lnTo>
                  <a:lnTo>
                    <a:pt x="2362" y="571"/>
                  </a:lnTo>
                  <a:lnTo>
                    <a:pt x="2362" y="573"/>
                  </a:lnTo>
                  <a:lnTo>
                    <a:pt x="2363" y="573"/>
                  </a:lnTo>
                  <a:lnTo>
                    <a:pt x="2363" y="575"/>
                  </a:lnTo>
                  <a:lnTo>
                    <a:pt x="2365" y="575"/>
                  </a:lnTo>
                  <a:lnTo>
                    <a:pt x="2365" y="576"/>
                  </a:lnTo>
                  <a:lnTo>
                    <a:pt x="2367" y="576"/>
                  </a:lnTo>
                  <a:lnTo>
                    <a:pt x="2367" y="578"/>
                  </a:lnTo>
                  <a:lnTo>
                    <a:pt x="2368" y="578"/>
                  </a:lnTo>
                  <a:lnTo>
                    <a:pt x="2368" y="580"/>
                  </a:lnTo>
                  <a:lnTo>
                    <a:pt x="2370" y="580"/>
                  </a:lnTo>
                  <a:lnTo>
                    <a:pt x="2370" y="581"/>
                  </a:lnTo>
                  <a:lnTo>
                    <a:pt x="2372" y="581"/>
                  </a:lnTo>
                  <a:lnTo>
                    <a:pt x="2372" y="583"/>
                  </a:lnTo>
                  <a:lnTo>
                    <a:pt x="2373" y="583"/>
                  </a:lnTo>
                  <a:lnTo>
                    <a:pt x="2373" y="585"/>
                  </a:lnTo>
                  <a:lnTo>
                    <a:pt x="2375" y="585"/>
                  </a:lnTo>
                  <a:lnTo>
                    <a:pt x="2375" y="586"/>
                  </a:lnTo>
                  <a:lnTo>
                    <a:pt x="2377" y="586"/>
                  </a:lnTo>
                  <a:lnTo>
                    <a:pt x="2377" y="588"/>
                  </a:lnTo>
                  <a:lnTo>
                    <a:pt x="2378" y="588"/>
                  </a:lnTo>
                  <a:lnTo>
                    <a:pt x="2378" y="590"/>
                  </a:lnTo>
                  <a:lnTo>
                    <a:pt x="2380" y="590"/>
                  </a:lnTo>
                  <a:lnTo>
                    <a:pt x="2380" y="591"/>
                  </a:lnTo>
                  <a:lnTo>
                    <a:pt x="2382" y="591"/>
                  </a:lnTo>
                  <a:lnTo>
                    <a:pt x="2382" y="593"/>
                  </a:lnTo>
                  <a:lnTo>
                    <a:pt x="2383" y="593"/>
                  </a:lnTo>
                  <a:lnTo>
                    <a:pt x="2383" y="595"/>
                  </a:lnTo>
                  <a:lnTo>
                    <a:pt x="2385" y="595"/>
                  </a:lnTo>
                  <a:lnTo>
                    <a:pt x="2385" y="596"/>
                  </a:lnTo>
                  <a:lnTo>
                    <a:pt x="2387" y="596"/>
                  </a:lnTo>
                  <a:lnTo>
                    <a:pt x="2387" y="598"/>
                  </a:lnTo>
                  <a:lnTo>
                    <a:pt x="2388" y="598"/>
                  </a:lnTo>
                  <a:lnTo>
                    <a:pt x="2388" y="600"/>
                  </a:lnTo>
                  <a:lnTo>
                    <a:pt x="2390" y="600"/>
                  </a:lnTo>
                  <a:lnTo>
                    <a:pt x="2390" y="601"/>
                  </a:lnTo>
                  <a:lnTo>
                    <a:pt x="2392" y="601"/>
                  </a:lnTo>
                  <a:lnTo>
                    <a:pt x="2392" y="603"/>
                  </a:lnTo>
                  <a:lnTo>
                    <a:pt x="2393" y="603"/>
                  </a:lnTo>
                  <a:lnTo>
                    <a:pt x="2393" y="605"/>
                  </a:lnTo>
                  <a:lnTo>
                    <a:pt x="2395" y="605"/>
                  </a:lnTo>
                  <a:lnTo>
                    <a:pt x="2395" y="606"/>
                  </a:lnTo>
                  <a:lnTo>
                    <a:pt x="2397" y="606"/>
                  </a:lnTo>
                  <a:lnTo>
                    <a:pt x="2397" y="608"/>
                  </a:lnTo>
                  <a:lnTo>
                    <a:pt x="2398" y="608"/>
                  </a:lnTo>
                  <a:lnTo>
                    <a:pt x="2398" y="610"/>
                  </a:lnTo>
                  <a:lnTo>
                    <a:pt x="2400" y="610"/>
                  </a:lnTo>
                  <a:lnTo>
                    <a:pt x="2400" y="611"/>
                  </a:lnTo>
                  <a:lnTo>
                    <a:pt x="2402" y="611"/>
                  </a:lnTo>
                  <a:lnTo>
                    <a:pt x="2402" y="613"/>
                  </a:lnTo>
                  <a:lnTo>
                    <a:pt x="2403" y="613"/>
                  </a:lnTo>
                  <a:lnTo>
                    <a:pt x="2403" y="615"/>
                  </a:lnTo>
                  <a:lnTo>
                    <a:pt x="2405" y="615"/>
                  </a:lnTo>
                  <a:lnTo>
                    <a:pt x="2405" y="616"/>
                  </a:lnTo>
                  <a:lnTo>
                    <a:pt x="2407" y="616"/>
                  </a:lnTo>
                  <a:lnTo>
                    <a:pt x="2407" y="618"/>
                  </a:lnTo>
                  <a:lnTo>
                    <a:pt x="2408" y="618"/>
                  </a:lnTo>
                  <a:lnTo>
                    <a:pt x="2408" y="620"/>
                  </a:lnTo>
                  <a:lnTo>
                    <a:pt x="2410" y="620"/>
                  </a:lnTo>
                  <a:lnTo>
                    <a:pt x="2410" y="621"/>
                  </a:lnTo>
                  <a:lnTo>
                    <a:pt x="2412" y="621"/>
                  </a:lnTo>
                  <a:lnTo>
                    <a:pt x="2412" y="623"/>
                  </a:lnTo>
                  <a:lnTo>
                    <a:pt x="2413" y="623"/>
                  </a:lnTo>
                  <a:lnTo>
                    <a:pt x="2413" y="625"/>
                  </a:lnTo>
                  <a:lnTo>
                    <a:pt x="2415" y="625"/>
                  </a:lnTo>
                  <a:lnTo>
                    <a:pt x="2415" y="626"/>
                  </a:lnTo>
                  <a:lnTo>
                    <a:pt x="2417" y="626"/>
                  </a:lnTo>
                  <a:lnTo>
                    <a:pt x="2417" y="628"/>
                  </a:lnTo>
                  <a:lnTo>
                    <a:pt x="2418" y="628"/>
                  </a:lnTo>
                  <a:lnTo>
                    <a:pt x="2418" y="630"/>
                  </a:lnTo>
                  <a:lnTo>
                    <a:pt x="2420" y="630"/>
                  </a:lnTo>
                  <a:lnTo>
                    <a:pt x="2420" y="631"/>
                  </a:lnTo>
                  <a:lnTo>
                    <a:pt x="2422" y="631"/>
                  </a:lnTo>
                  <a:lnTo>
                    <a:pt x="2422" y="633"/>
                  </a:lnTo>
                  <a:lnTo>
                    <a:pt x="2423" y="633"/>
                  </a:lnTo>
                  <a:lnTo>
                    <a:pt x="2423" y="635"/>
                  </a:lnTo>
                  <a:lnTo>
                    <a:pt x="2425" y="635"/>
                  </a:lnTo>
                  <a:lnTo>
                    <a:pt x="2425" y="636"/>
                  </a:lnTo>
                  <a:lnTo>
                    <a:pt x="2427" y="636"/>
                  </a:lnTo>
                  <a:lnTo>
                    <a:pt x="2427" y="638"/>
                  </a:lnTo>
                  <a:lnTo>
                    <a:pt x="2428" y="638"/>
                  </a:lnTo>
                  <a:lnTo>
                    <a:pt x="2428" y="640"/>
                  </a:lnTo>
                  <a:lnTo>
                    <a:pt x="2430" y="640"/>
                  </a:lnTo>
                  <a:lnTo>
                    <a:pt x="2430" y="641"/>
                  </a:lnTo>
                  <a:lnTo>
                    <a:pt x="2432" y="641"/>
                  </a:lnTo>
                  <a:lnTo>
                    <a:pt x="2432" y="643"/>
                  </a:lnTo>
                  <a:lnTo>
                    <a:pt x="2433" y="643"/>
                  </a:lnTo>
                  <a:lnTo>
                    <a:pt x="2433" y="645"/>
                  </a:lnTo>
                  <a:lnTo>
                    <a:pt x="2435" y="645"/>
                  </a:lnTo>
                  <a:lnTo>
                    <a:pt x="2435" y="646"/>
                  </a:lnTo>
                  <a:lnTo>
                    <a:pt x="2437" y="646"/>
                  </a:lnTo>
                  <a:lnTo>
                    <a:pt x="2437" y="648"/>
                  </a:lnTo>
                  <a:lnTo>
                    <a:pt x="2438" y="648"/>
                  </a:lnTo>
                  <a:lnTo>
                    <a:pt x="2438" y="650"/>
                  </a:lnTo>
                  <a:lnTo>
                    <a:pt x="2440" y="650"/>
                  </a:lnTo>
                  <a:lnTo>
                    <a:pt x="2440" y="651"/>
                  </a:lnTo>
                  <a:lnTo>
                    <a:pt x="2442" y="651"/>
                  </a:lnTo>
                  <a:lnTo>
                    <a:pt x="2442" y="653"/>
                  </a:lnTo>
                  <a:lnTo>
                    <a:pt x="2443" y="653"/>
                  </a:lnTo>
                  <a:lnTo>
                    <a:pt x="2443" y="655"/>
                  </a:lnTo>
                  <a:lnTo>
                    <a:pt x="2445" y="655"/>
                  </a:lnTo>
                  <a:lnTo>
                    <a:pt x="2445" y="656"/>
                  </a:lnTo>
                  <a:lnTo>
                    <a:pt x="2447" y="656"/>
                  </a:lnTo>
                  <a:lnTo>
                    <a:pt x="2447" y="658"/>
                  </a:lnTo>
                  <a:lnTo>
                    <a:pt x="2448" y="658"/>
                  </a:lnTo>
                  <a:lnTo>
                    <a:pt x="2448" y="660"/>
                  </a:lnTo>
                  <a:lnTo>
                    <a:pt x="2450" y="660"/>
                  </a:lnTo>
                  <a:lnTo>
                    <a:pt x="2450" y="661"/>
                  </a:lnTo>
                  <a:lnTo>
                    <a:pt x="2452" y="661"/>
                  </a:lnTo>
                  <a:lnTo>
                    <a:pt x="2452" y="663"/>
                  </a:lnTo>
                  <a:lnTo>
                    <a:pt x="2453" y="663"/>
                  </a:lnTo>
                  <a:lnTo>
                    <a:pt x="2453" y="665"/>
                  </a:lnTo>
                  <a:lnTo>
                    <a:pt x="2455" y="665"/>
                  </a:lnTo>
                  <a:lnTo>
                    <a:pt x="2455" y="666"/>
                  </a:lnTo>
                  <a:lnTo>
                    <a:pt x="2457" y="666"/>
                  </a:lnTo>
                  <a:lnTo>
                    <a:pt x="2457" y="668"/>
                  </a:lnTo>
                  <a:lnTo>
                    <a:pt x="2458" y="668"/>
                  </a:lnTo>
                  <a:lnTo>
                    <a:pt x="2458" y="670"/>
                  </a:lnTo>
                  <a:lnTo>
                    <a:pt x="2460" y="670"/>
                  </a:lnTo>
                  <a:lnTo>
                    <a:pt x="2460" y="671"/>
                  </a:lnTo>
                  <a:lnTo>
                    <a:pt x="2462" y="671"/>
                  </a:lnTo>
                  <a:lnTo>
                    <a:pt x="2462" y="673"/>
                  </a:lnTo>
                  <a:lnTo>
                    <a:pt x="2463" y="673"/>
                  </a:lnTo>
                  <a:lnTo>
                    <a:pt x="2463" y="675"/>
                  </a:lnTo>
                  <a:lnTo>
                    <a:pt x="2465" y="675"/>
                  </a:lnTo>
                  <a:lnTo>
                    <a:pt x="2465" y="676"/>
                  </a:lnTo>
                  <a:lnTo>
                    <a:pt x="2467" y="676"/>
                  </a:lnTo>
                  <a:lnTo>
                    <a:pt x="2467" y="678"/>
                  </a:lnTo>
                  <a:lnTo>
                    <a:pt x="2468" y="678"/>
                  </a:lnTo>
                  <a:lnTo>
                    <a:pt x="2468" y="680"/>
                  </a:lnTo>
                  <a:lnTo>
                    <a:pt x="2470" y="680"/>
                  </a:lnTo>
                  <a:lnTo>
                    <a:pt x="2470" y="681"/>
                  </a:lnTo>
                  <a:lnTo>
                    <a:pt x="2472" y="681"/>
                  </a:lnTo>
                  <a:lnTo>
                    <a:pt x="2472" y="683"/>
                  </a:lnTo>
                  <a:lnTo>
                    <a:pt x="2473" y="683"/>
                  </a:lnTo>
                  <a:lnTo>
                    <a:pt x="2473" y="685"/>
                  </a:lnTo>
                  <a:lnTo>
                    <a:pt x="2475" y="685"/>
                  </a:lnTo>
                  <a:lnTo>
                    <a:pt x="2475" y="686"/>
                  </a:lnTo>
                  <a:lnTo>
                    <a:pt x="2477" y="686"/>
                  </a:lnTo>
                  <a:lnTo>
                    <a:pt x="2477" y="688"/>
                  </a:lnTo>
                  <a:lnTo>
                    <a:pt x="2478" y="688"/>
                  </a:lnTo>
                  <a:lnTo>
                    <a:pt x="2478" y="690"/>
                  </a:lnTo>
                  <a:lnTo>
                    <a:pt x="2480" y="690"/>
                  </a:lnTo>
                  <a:lnTo>
                    <a:pt x="2480" y="691"/>
                  </a:lnTo>
                  <a:lnTo>
                    <a:pt x="2482" y="691"/>
                  </a:lnTo>
                  <a:lnTo>
                    <a:pt x="2482" y="693"/>
                  </a:lnTo>
                  <a:lnTo>
                    <a:pt x="2483" y="693"/>
                  </a:lnTo>
                  <a:lnTo>
                    <a:pt x="2483" y="695"/>
                  </a:lnTo>
                  <a:lnTo>
                    <a:pt x="2485" y="695"/>
                  </a:lnTo>
                  <a:lnTo>
                    <a:pt x="2485" y="696"/>
                  </a:lnTo>
                  <a:lnTo>
                    <a:pt x="2487" y="696"/>
                  </a:lnTo>
                  <a:lnTo>
                    <a:pt x="2487" y="698"/>
                  </a:lnTo>
                  <a:lnTo>
                    <a:pt x="2488" y="698"/>
                  </a:lnTo>
                  <a:lnTo>
                    <a:pt x="2488" y="700"/>
                  </a:lnTo>
                  <a:lnTo>
                    <a:pt x="2490" y="700"/>
                  </a:lnTo>
                  <a:lnTo>
                    <a:pt x="2490" y="701"/>
                  </a:lnTo>
                  <a:lnTo>
                    <a:pt x="2492" y="701"/>
                  </a:lnTo>
                  <a:lnTo>
                    <a:pt x="2492" y="703"/>
                  </a:lnTo>
                  <a:lnTo>
                    <a:pt x="2493" y="703"/>
                  </a:lnTo>
                  <a:lnTo>
                    <a:pt x="2493" y="705"/>
                  </a:lnTo>
                  <a:lnTo>
                    <a:pt x="2495" y="705"/>
                  </a:lnTo>
                  <a:lnTo>
                    <a:pt x="2495" y="706"/>
                  </a:lnTo>
                  <a:lnTo>
                    <a:pt x="2497" y="706"/>
                  </a:lnTo>
                  <a:lnTo>
                    <a:pt x="2497" y="708"/>
                  </a:lnTo>
                  <a:lnTo>
                    <a:pt x="2498" y="708"/>
                  </a:lnTo>
                  <a:lnTo>
                    <a:pt x="2498" y="710"/>
                  </a:lnTo>
                  <a:lnTo>
                    <a:pt x="2500" y="710"/>
                  </a:lnTo>
                  <a:lnTo>
                    <a:pt x="2500" y="711"/>
                  </a:lnTo>
                  <a:lnTo>
                    <a:pt x="2502" y="711"/>
                  </a:lnTo>
                  <a:lnTo>
                    <a:pt x="2502" y="713"/>
                  </a:lnTo>
                  <a:lnTo>
                    <a:pt x="2503" y="713"/>
                  </a:lnTo>
                  <a:lnTo>
                    <a:pt x="2503" y="715"/>
                  </a:lnTo>
                  <a:lnTo>
                    <a:pt x="2505" y="715"/>
                  </a:lnTo>
                  <a:lnTo>
                    <a:pt x="2505" y="716"/>
                  </a:lnTo>
                  <a:lnTo>
                    <a:pt x="2507" y="716"/>
                  </a:lnTo>
                  <a:lnTo>
                    <a:pt x="2507" y="718"/>
                  </a:lnTo>
                  <a:lnTo>
                    <a:pt x="2508" y="718"/>
                  </a:lnTo>
                  <a:lnTo>
                    <a:pt x="2508" y="720"/>
                  </a:lnTo>
                  <a:lnTo>
                    <a:pt x="2510" y="720"/>
                  </a:lnTo>
                  <a:lnTo>
                    <a:pt x="2510" y="721"/>
                  </a:lnTo>
                  <a:lnTo>
                    <a:pt x="2512" y="721"/>
                  </a:lnTo>
                  <a:lnTo>
                    <a:pt x="2512" y="723"/>
                  </a:lnTo>
                  <a:lnTo>
                    <a:pt x="2513" y="723"/>
                  </a:lnTo>
                  <a:lnTo>
                    <a:pt x="2513" y="725"/>
                  </a:lnTo>
                  <a:lnTo>
                    <a:pt x="2515" y="725"/>
                  </a:lnTo>
                  <a:lnTo>
                    <a:pt x="2515" y="726"/>
                  </a:lnTo>
                  <a:lnTo>
                    <a:pt x="2517" y="726"/>
                  </a:lnTo>
                  <a:lnTo>
                    <a:pt x="2517" y="728"/>
                  </a:lnTo>
                  <a:lnTo>
                    <a:pt x="2518" y="728"/>
                  </a:lnTo>
                  <a:lnTo>
                    <a:pt x="2518" y="730"/>
                  </a:lnTo>
                  <a:lnTo>
                    <a:pt x="2520" y="730"/>
                  </a:lnTo>
                  <a:lnTo>
                    <a:pt x="2520" y="731"/>
                  </a:lnTo>
                  <a:lnTo>
                    <a:pt x="2522" y="731"/>
                  </a:lnTo>
                  <a:lnTo>
                    <a:pt x="2522" y="733"/>
                  </a:lnTo>
                  <a:lnTo>
                    <a:pt x="2523" y="733"/>
                  </a:lnTo>
                  <a:lnTo>
                    <a:pt x="2523" y="735"/>
                  </a:lnTo>
                  <a:lnTo>
                    <a:pt x="2525" y="735"/>
                  </a:lnTo>
                  <a:lnTo>
                    <a:pt x="2525" y="736"/>
                  </a:lnTo>
                  <a:lnTo>
                    <a:pt x="2527" y="736"/>
                  </a:lnTo>
                  <a:lnTo>
                    <a:pt x="2527" y="738"/>
                  </a:lnTo>
                  <a:lnTo>
                    <a:pt x="2528" y="738"/>
                  </a:lnTo>
                  <a:lnTo>
                    <a:pt x="2528" y="740"/>
                  </a:lnTo>
                  <a:lnTo>
                    <a:pt x="2530" y="740"/>
                  </a:lnTo>
                  <a:lnTo>
                    <a:pt x="2530" y="741"/>
                  </a:lnTo>
                  <a:lnTo>
                    <a:pt x="2532" y="741"/>
                  </a:lnTo>
                  <a:lnTo>
                    <a:pt x="2532" y="743"/>
                  </a:lnTo>
                  <a:lnTo>
                    <a:pt x="2533" y="743"/>
                  </a:lnTo>
                  <a:lnTo>
                    <a:pt x="2533" y="745"/>
                  </a:lnTo>
                  <a:lnTo>
                    <a:pt x="2535" y="745"/>
                  </a:lnTo>
                  <a:lnTo>
                    <a:pt x="2535" y="746"/>
                  </a:lnTo>
                  <a:lnTo>
                    <a:pt x="2537" y="746"/>
                  </a:lnTo>
                  <a:lnTo>
                    <a:pt x="2537" y="748"/>
                  </a:lnTo>
                  <a:lnTo>
                    <a:pt x="2538" y="748"/>
                  </a:lnTo>
                  <a:lnTo>
                    <a:pt x="2538" y="750"/>
                  </a:lnTo>
                  <a:lnTo>
                    <a:pt x="2540" y="750"/>
                  </a:lnTo>
                  <a:lnTo>
                    <a:pt x="2540" y="751"/>
                  </a:lnTo>
                  <a:lnTo>
                    <a:pt x="2542" y="751"/>
                  </a:lnTo>
                  <a:lnTo>
                    <a:pt x="2542" y="753"/>
                  </a:lnTo>
                  <a:lnTo>
                    <a:pt x="2543" y="753"/>
                  </a:lnTo>
                  <a:lnTo>
                    <a:pt x="2543" y="755"/>
                  </a:lnTo>
                  <a:lnTo>
                    <a:pt x="2545" y="755"/>
                  </a:lnTo>
                  <a:lnTo>
                    <a:pt x="2545" y="756"/>
                  </a:lnTo>
                  <a:lnTo>
                    <a:pt x="2547" y="756"/>
                  </a:lnTo>
                  <a:lnTo>
                    <a:pt x="2547" y="758"/>
                  </a:lnTo>
                  <a:lnTo>
                    <a:pt x="2548" y="758"/>
                  </a:lnTo>
                  <a:lnTo>
                    <a:pt x="2548" y="760"/>
                  </a:lnTo>
                  <a:lnTo>
                    <a:pt x="2550" y="760"/>
                  </a:lnTo>
                  <a:lnTo>
                    <a:pt x="2550" y="761"/>
                  </a:lnTo>
                  <a:lnTo>
                    <a:pt x="2552" y="761"/>
                  </a:lnTo>
                  <a:lnTo>
                    <a:pt x="2552" y="763"/>
                  </a:lnTo>
                  <a:lnTo>
                    <a:pt x="2553" y="763"/>
                  </a:lnTo>
                  <a:lnTo>
                    <a:pt x="2553" y="765"/>
                  </a:lnTo>
                  <a:lnTo>
                    <a:pt x="2555" y="765"/>
                  </a:lnTo>
                  <a:lnTo>
                    <a:pt x="2555" y="766"/>
                  </a:lnTo>
                  <a:lnTo>
                    <a:pt x="2557" y="766"/>
                  </a:lnTo>
                  <a:lnTo>
                    <a:pt x="2557" y="768"/>
                  </a:lnTo>
                  <a:lnTo>
                    <a:pt x="2558" y="768"/>
                  </a:lnTo>
                  <a:lnTo>
                    <a:pt x="2558" y="770"/>
                  </a:lnTo>
                  <a:lnTo>
                    <a:pt x="2560" y="770"/>
                  </a:lnTo>
                  <a:lnTo>
                    <a:pt x="2560" y="771"/>
                  </a:lnTo>
                  <a:lnTo>
                    <a:pt x="2562" y="771"/>
                  </a:lnTo>
                  <a:lnTo>
                    <a:pt x="2562" y="773"/>
                  </a:lnTo>
                  <a:lnTo>
                    <a:pt x="2563" y="773"/>
                  </a:lnTo>
                  <a:lnTo>
                    <a:pt x="2563" y="775"/>
                  </a:lnTo>
                  <a:lnTo>
                    <a:pt x="2565" y="775"/>
                  </a:lnTo>
                  <a:lnTo>
                    <a:pt x="2565" y="776"/>
                  </a:lnTo>
                  <a:lnTo>
                    <a:pt x="2567" y="776"/>
                  </a:lnTo>
                  <a:lnTo>
                    <a:pt x="2567" y="778"/>
                  </a:lnTo>
                  <a:lnTo>
                    <a:pt x="2568" y="778"/>
                  </a:lnTo>
                  <a:lnTo>
                    <a:pt x="2568" y="780"/>
                  </a:lnTo>
                  <a:lnTo>
                    <a:pt x="2570" y="780"/>
                  </a:lnTo>
                  <a:lnTo>
                    <a:pt x="2570" y="781"/>
                  </a:lnTo>
                  <a:lnTo>
                    <a:pt x="2572" y="781"/>
                  </a:lnTo>
                  <a:lnTo>
                    <a:pt x="2572" y="783"/>
                  </a:lnTo>
                  <a:lnTo>
                    <a:pt x="2573" y="783"/>
                  </a:lnTo>
                  <a:lnTo>
                    <a:pt x="2573" y="785"/>
                  </a:lnTo>
                  <a:lnTo>
                    <a:pt x="2575" y="785"/>
                  </a:lnTo>
                  <a:lnTo>
                    <a:pt x="2575" y="786"/>
                  </a:lnTo>
                  <a:lnTo>
                    <a:pt x="2577" y="786"/>
                  </a:lnTo>
                  <a:lnTo>
                    <a:pt x="2577" y="788"/>
                  </a:lnTo>
                  <a:lnTo>
                    <a:pt x="2578" y="788"/>
                  </a:lnTo>
                  <a:lnTo>
                    <a:pt x="2578" y="790"/>
                  </a:lnTo>
                  <a:lnTo>
                    <a:pt x="2580" y="790"/>
                  </a:lnTo>
                  <a:lnTo>
                    <a:pt x="2580" y="791"/>
                  </a:lnTo>
                  <a:lnTo>
                    <a:pt x="2582" y="791"/>
                  </a:lnTo>
                  <a:lnTo>
                    <a:pt x="2582" y="793"/>
                  </a:lnTo>
                  <a:lnTo>
                    <a:pt x="2583" y="793"/>
                  </a:lnTo>
                  <a:lnTo>
                    <a:pt x="2583" y="795"/>
                  </a:lnTo>
                  <a:lnTo>
                    <a:pt x="2585" y="795"/>
                  </a:lnTo>
                  <a:lnTo>
                    <a:pt x="2585" y="796"/>
                  </a:lnTo>
                  <a:lnTo>
                    <a:pt x="2587" y="796"/>
                  </a:lnTo>
                  <a:lnTo>
                    <a:pt x="2587" y="798"/>
                  </a:lnTo>
                  <a:lnTo>
                    <a:pt x="2588" y="798"/>
                  </a:lnTo>
                  <a:lnTo>
                    <a:pt x="2588" y="800"/>
                  </a:lnTo>
                  <a:lnTo>
                    <a:pt x="2590" y="800"/>
                  </a:lnTo>
                  <a:lnTo>
                    <a:pt x="2590" y="801"/>
                  </a:lnTo>
                  <a:lnTo>
                    <a:pt x="2592" y="801"/>
                  </a:lnTo>
                  <a:lnTo>
                    <a:pt x="2592" y="803"/>
                  </a:lnTo>
                  <a:lnTo>
                    <a:pt x="2593" y="803"/>
                  </a:lnTo>
                  <a:lnTo>
                    <a:pt x="2593" y="805"/>
                  </a:lnTo>
                  <a:lnTo>
                    <a:pt x="2595" y="805"/>
                  </a:lnTo>
                  <a:lnTo>
                    <a:pt x="2595" y="806"/>
                  </a:lnTo>
                  <a:lnTo>
                    <a:pt x="2597" y="806"/>
                  </a:lnTo>
                  <a:lnTo>
                    <a:pt x="2597" y="808"/>
                  </a:lnTo>
                  <a:lnTo>
                    <a:pt x="2598" y="808"/>
                  </a:lnTo>
                  <a:lnTo>
                    <a:pt x="2598" y="810"/>
                  </a:lnTo>
                  <a:lnTo>
                    <a:pt x="2600" y="810"/>
                  </a:lnTo>
                  <a:lnTo>
                    <a:pt x="2600" y="811"/>
                  </a:lnTo>
                  <a:lnTo>
                    <a:pt x="2602" y="811"/>
                  </a:lnTo>
                  <a:lnTo>
                    <a:pt x="2602" y="813"/>
                  </a:lnTo>
                  <a:lnTo>
                    <a:pt x="2603" y="813"/>
                  </a:lnTo>
                  <a:lnTo>
                    <a:pt x="2603" y="815"/>
                  </a:lnTo>
                  <a:lnTo>
                    <a:pt x="2605" y="815"/>
                  </a:lnTo>
                  <a:lnTo>
                    <a:pt x="2605" y="816"/>
                  </a:lnTo>
                  <a:lnTo>
                    <a:pt x="2607" y="816"/>
                  </a:lnTo>
                  <a:lnTo>
                    <a:pt x="2607" y="818"/>
                  </a:lnTo>
                  <a:lnTo>
                    <a:pt x="2608" y="818"/>
                  </a:lnTo>
                  <a:lnTo>
                    <a:pt x="2608" y="820"/>
                  </a:lnTo>
                  <a:lnTo>
                    <a:pt x="2610" y="820"/>
                  </a:lnTo>
                  <a:lnTo>
                    <a:pt x="2610" y="821"/>
                  </a:lnTo>
                  <a:lnTo>
                    <a:pt x="2608" y="821"/>
                  </a:lnTo>
                  <a:lnTo>
                    <a:pt x="2608" y="823"/>
                  </a:lnTo>
                  <a:lnTo>
                    <a:pt x="2607" y="823"/>
                  </a:lnTo>
                  <a:lnTo>
                    <a:pt x="2607" y="825"/>
                  </a:lnTo>
                  <a:lnTo>
                    <a:pt x="2605" y="825"/>
                  </a:lnTo>
                  <a:lnTo>
                    <a:pt x="2605" y="826"/>
                  </a:lnTo>
                  <a:lnTo>
                    <a:pt x="2603" y="826"/>
                  </a:lnTo>
                  <a:lnTo>
                    <a:pt x="2603" y="828"/>
                  </a:lnTo>
                  <a:lnTo>
                    <a:pt x="2602" y="828"/>
                  </a:lnTo>
                  <a:lnTo>
                    <a:pt x="2602" y="830"/>
                  </a:lnTo>
                  <a:lnTo>
                    <a:pt x="2600" y="830"/>
                  </a:lnTo>
                  <a:lnTo>
                    <a:pt x="2600" y="831"/>
                  </a:lnTo>
                  <a:lnTo>
                    <a:pt x="2598" y="831"/>
                  </a:lnTo>
                  <a:lnTo>
                    <a:pt x="2598" y="83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5" name="Oval 31">
              <a:extLst>
                <a:ext uri="{FF2B5EF4-FFF2-40B4-BE49-F238E27FC236}">
                  <a16:creationId xmlns:a16="http://schemas.microsoft.com/office/drawing/2014/main" id="{4090C990-887D-4ED1-BBC7-78E31182577C}"/>
                </a:ext>
              </a:extLst>
            </p:cNvPr>
            <p:cNvSpPr>
              <a:spLocks noChangeArrowheads="1"/>
            </p:cNvSpPr>
            <p:nvPr/>
          </p:nvSpPr>
          <p:spPr bwMode="auto">
            <a:xfrm>
              <a:off x="5068291" y="227860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6" name="Rectangle 32">
              <a:extLst>
                <a:ext uri="{FF2B5EF4-FFF2-40B4-BE49-F238E27FC236}">
                  <a16:creationId xmlns:a16="http://schemas.microsoft.com/office/drawing/2014/main" id="{243CBA83-8326-4517-AA20-F1D8336D2A72}"/>
                </a:ext>
              </a:extLst>
            </p:cNvPr>
            <p:cNvSpPr>
              <a:spLocks noChangeArrowheads="1"/>
            </p:cNvSpPr>
            <p:nvPr/>
          </p:nvSpPr>
          <p:spPr bwMode="auto">
            <a:xfrm>
              <a:off x="3663489" y="1946787"/>
              <a:ext cx="522240"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27" name="Oval 33">
              <a:extLst>
                <a:ext uri="{FF2B5EF4-FFF2-40B4-BE49-F238E27FC236}">
                  <a16:creationId xmlns:a16="http://schemas.microsoft.com/office/drawing/2014/main" id="{4544B455-F271-404B-B19A-4C161DF96690}"/>
                </a:ext>
              </a:extLst>
            </p:cNvPr>
            <p:cNvSpPr>
              <a:spLocks noChangeArrowheads="1"/>
            </p:cNvSpPr>
            <p:nvPr/>
          </p:nvSpPr>
          <p:spPr bwMode="auto">
            <a:xfrm>
              <a:off x="4180027" y="192968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grpSp>
      <p:grpSp>
        <p:nvGrpSpPr>
          <p:cNvPr id="428" name="Group 427">
            <a:extLst>
              <a:ext uri="{FF2B5EF4-FFF2-40B4-BE49-F238E27FC236}">
                <a16:creationId xmlns:a16="http://schemas.microsoft.com/office/drawing/2014/main" id="{4D205D79-291F-4273-B1DA-9C2EBD29F72A}"/>
              </a:ext>
            </a:extLst>
          </p:cNvPr>
          <p:cNvGrpSpPr/>
          <p:nvPr/>
        </p:nvGrpSpPr>
        <p:grpSpPr>
          <a:xfrm>
            <a:off x="10157773" y="4517156"/>
            <a:ext cx="2034227" cy="1232623"/>
            <a:chOff x="8471972" y="1146323"/>
            <a:chExt cx="2034227" cy="1232623"/>
          </a:xfrm>
          <a:solidFill>
            <a:schemeClr val="bg1"/>
          </a:solidFill>
        </p:grpSpPr>
        <p:grpSp>
          <p:nvGrpSpPr>
            <p:cNvPr id="429" name="Group 428">
              <a:extLst>
                <a:ext uri="{FF2B5EF4-FFF2-40B4-BE49-F238E27FC236}">
                  <a16:creationId xmlns:a16="http://schemas.microsoft.com/office/drawing/2014/main" id="{23145689-98CF-44B2-AE03-0630C55C4D42}"/>
                </a:ext>
              </a:extLst>
            </p:cNvPr>
            <p:cNvGrpSpPr/>
            <p:nvPr/>
          </p:nvGrpSpPr>
          <p:grpSpPr>
            <a:xfrm>
              <a:off x="8471972" y="1146323"/>
              <a:ext cx="2034227" cy="1232623"/>
              <a:chOff x="8471972" y="1146323"/>
              <a:chExt cx="2034227" cy="1232623"/>
            </a:xfrm>
            <a:grpFill/>
          </p:grpSpPr>
          <p:sp>
            <p:nvSpPr>
              <p:cNvPr id="431" name="Rectangle 6">
                <a:extLst>
                  <a:ext uri="{FF2B5EF4-FFF2-40B4-BE49-F238E27FC236}">
                    <a16:creationId xmlns:a16="http://schemas.microsoft.com/office/drawing/2014/main" id="{0DC9C417-B5C9-4BC7-BC52-30A3F7866C4D}"/>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2" name="Rectangle 8">
                <a:extLst>
                  <a:ext uri="{FF2B5EF4-FFF2-40B4-BE49-F238E27FC236}">
                    <a16:creationId xmlns:a16="http://schemas.microsoft.com/office/drawing/2014/main" id="{401AB261-0B7C-43D2-8CFB-A1E438B21F1E}"/>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3" name="Oval 9">
                <a:extLst>
                  <a:ext uri="{FF2B5EF4-FFF2-40B4-BE49-F238E27FC236}">
                    <a16:creationId xmlns:a16="http://schemas.microsoft.com/office/drawing/2014/main" id="{09A4F62B-C76C-4018-961E-B4D63201A036}"/>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4" name="Rectangle 10">
                <a:extLst>
                  <a:ext uri="{FF2B5EF4-FFF2-40B4-BE49-F238E27FC236}">
                    <a16:creationId xmlns:a16="http://schemas.microsoft.com/office/drawing/2014/main" id="{761D2325-4257-4DD1-9A82-E62F337B7751}"/>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5" name="Oval 11">
                <a:extLst>
                  <a:ext uri="{FF2B5EF4-FFF2-40B4-BE49-F238E27FC236}">
                    <a16:creationId xmlns:a16="http://schemas.microsoft.com/office/drawing/2014/main" id="{3FFCB466-D1B4-49F1-B67B-5F8428FE5EC6}"/>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6" name="Freeform 12">
                <a:extLst>
                  <a:ext uri="{FF2B5EF4-FFF2-40B4-BE49-F238E27FC236}">
                    <a16:creationId xmlns:a16="http://schemas.microsoft.com/office/drawing/2014/main" id="{A29DE0B4-9BD5-4BB5-97BC-F6D2F588A3BB}"/>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sp>
            <p:nvSpPr>
              <p:cNvPr id="437" name="Oval 13">
                <a:extLst>
                  <a:ext uri="{FF2B5EF4-FFF2-40B4-BE49-F238E27FC236}">
                    <a16:creationId xmlns:a16="http://schemas.microsoft.com/office/drawing/2014/main" id="{36270DDA-A148-42EC-8B0D-F8D134732DCC}"/>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09092C"/>
                  </a:solidFill>
                  <a:effectLst/>
                  <a:uLnTx/>
                  <a:uFillTx/>
                  <a:latin typeface="Calibri" panose="020F0502020204030204"/>
                  <a:ea typeface="+mn-ea"/>
                  <a:cs typeface="+mn-cs"/>
                </a:endParaRPr>
              </a:p>
            </p:txBody>
          </p:sp>
        </p:grpSp>
        <p:sp>
          <p:nvSpPr>
            <p:cNvPr id="430" name="Oval 27">
              <a:extLst>
                <a:ext uri="{FF2B5EF4-FFF2-40B4-BE49-F238E27FC236}">
                  <a16:creationId xmlns:a16="http://schemas.microsoft.com/office/drawing/2014/main" id="{F99736AD-8619-40EA-9A41-EC97A962F64C}"/>
                </a:ext>
              </a:extLst>
            </p:cNvPr>
            <p:cNvSpPr>
              <a:spLocks noChangeArrowheads="1"/>
            </p:cNvSpPr>
            <p:nvPr/>
          </p:nvSpPr>
          <p:spPr bwMode="auto">
            <a:xfrm>
              <a:off x="9964520" y="1568799"/>
              <a:ext cx="45719" cy="457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rgbClr val="09092C"/>
                </a:solidFill>
                <a:effectLst/>
                <a:uLnTx/>
                <a:uFillTx/>
                <a:latin typeface="Calibri" panose="020F0502020204030204"/>
                <a:ea typeface="+mn-ea"/>
                <a:cs typeface="+mn-cs"/>
              </a:endParaRPr>
            </a:p>
          </p:txBody>
        </p:sp>
      </p:grpSp>
      <p:pic>
        <p:nvPicPr>
          <p:cNvPr id="5" name="Cópia de Cópia de AI (3)">
            <a:hlinkClick r:id="" action="ppaction://media"/>
            <a:extLst>
              <a:ext uri="{FF2B5EF4-FFF2-40B4-BE49-F238E27FC236}">
                <a16:creationId xmlns:a16="http://schemas.microsoft.com/office/drawing/2014/main" id="{C791FC28-2563-453C-8836-550842C2F1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1429" y="1146385"/>
            <a:ext cx="6619181" cy="3683771"/>
          </a:xfrm>
          <a:prstGeom prst="rect">
            <a:avLst/>
          </a:prstGeom>
        </p:spPr>
      </p:pic>
      <p:grpSp>
        <p:nvGrpSpPr>
          <p:cNvPr id="438" name="Group 437">
            <a:extLst>
              <a:ext uri="{FF2B5EF4-FFF2-40B4-BE49-F238E27FC236}">
                <a16:creationId xmlns:a16="http://schemas.microsoft.com/office/drawing/2014/main" id="{4B269DFF-EC4F-4239-91E0-1CB610A8BA62}"/>
              </a:ext>
            </a:extLst>
          </p:cNvPr>
          <p:cNvGrpSpPr/>
          <p:nvPr/>
        </p:nvGrpSpPr>
        <p:grpSpPr>
          <a:xfrm>
            <a:off x="10922889" y="562403"/>
            <a:ext cx="1312441" cy="621443"/>
            <a:chOff x="9193758" y="1146323"/>
            <a:chExt cx="1312441" cy="621443"/>
          </a:xfrm>
        </p:grpSpPr>
        <p:grpSp>
          <p:nvGrpSpPr>
            <p:cNvPr id="439" name="Group 438">
              <a:extLst>
                <a:ext uri="{FF2B5EF4-FFF2-40B4-BE49-F238E27FC236}">
                  <a16:creationId xmlns:a16="http://schemas.microsoft.com/office/drawing/2014/main" id="{B42E04B6-3D87-465A-AD9E-93C0C55326C7}"/>
                </a:ext>
              </a:extLst>
            </p:cNvPr>
            <p:cNvGrpSpPr/>
            <p:nvPr/>
          </p:nvGrpSpPr>
          <p:grpSpPr>
            <a:xfrm>
              <a:off x="9193758" y="1146323"/>
              <a:ext cx="1312441" cy="621443"/>
              <a:chOff x="9193758" y="1146323"/>
              <a:chExt cx="1312441" cy="621443"/>
            </a:xfrm>
            <a:solidFill>
              <a:schemeClr val="bg2"/>
            </a:solidFill>
          </p:grpSpPr>
          <p:sp>
            <p:nvSpPr>
              <p:cNvPr id="441" name="Rectangle 6">
                <a:extLst>
                  <a:ext uri="{FF2B5EF4-FFF2-40B4-BE49-F238E27FC236}">
                    <a16:creationId xmlns:a16="http://schemas.microsoft.com/office/drawing/2014/main" id="{D6F686C5-72A7-44FD-8AB9-A860C36D7575}"/>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2" name="Rectangle 8">
                <a:extLst>
                  <a:ext uri="{FF2B5EF4-FFF2-40B4-BE49-F238E27FC236}">
                    <a16:creationId xmlns:a16="http://schemas.microsoft.com/office/drawing/2014/main" id="{999BFF3A-ED49-47E5-9848-D2F504D2B5BF}"/>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3" name="Oval 9">
                <a:extLst>
                  <a:ext uri="{FF2B5EF4-FFF2-40B4-BE49-F238E27FC236}">
                    <a16:creationId xmlns:a16="http://schemas.microsoft.com/office/drawing/2014/main" id="{B838A778-314B-474C-B4B5-9750AD08599A}"/>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4" name="Rectangle 10">
                <a:extLst>
                  <a:ext uri="{FF2B5EF4-FFF2-40B4-BE49-F238E27FC236}">
                    <a16:creationId xmlns:a16="http://schemas.microsoft.com/office/drawing/2014/main" id="{82E5DDA7-52A0-4791-87BC-650F06C1FBDD}"/>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5" name="Oval 11">
                <a:extLst>
                  <a:ext uri="{FF2B5EF4-FFF2-40B4-BE49-F238E27FC236}">
                    <a16:creationId xmlns:a16="http://schemas.microsoft.com/office/drawing/2014/main" id="{426F96CD-C8D2-4A9E-B813-1C7302CA4519}"/>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40" name="Oval 27">
              <a:extLst>
                <a:ext uri="{FF2B5EF4-FFF2-40B4-BE49-F238E27FC236}">
                  <a16:creationId xmlns:a16="http://schemas.microsoft.com/office/drawing/2014/main" id="{93D85845-B2A6-4338-8C76-D33790FF4257}"/>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78770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9">
            <a:extLst>
              <a:ext uri="{FF2B5EF4-FFF2-40B4-BE49-F238E27FC236}">
                <a16:creationId xmlns:a16="http://schemas.microsoft.com/office/drawing/2014/main" id="{16903574-F453-43F5-8C5E-D9A37A9D3B1B}"/>
              </a:ext>
            </a:extLst>
          </p:cNvPr>
          <p:cNvSpPr>
            <a:spLocks noChangeAspect="1"/>
          </p:cNvSpPr>
          <p:nvPr/>
        </p:nvSpPr>
        <p:spPr bwMode="auto">
          <a:xfrm>
            <a:off x="6523839" y="1819952"/>
            <a:ext cx="2838275" cy="2876472"/>
          </a:xfrm>
          <a:custGeom>
            <a:avLst/>
            <a:gdLst>
              <a:gd name="T0" fmla="*/ 396 w 3560"/>
              <a:gd name="T1" fmla="*/ 2741 h 3609"/>
              <a:gd name="T2" fmla="*/ 342 w 3560"/>
              <a:gd name="T3" fmla="*/ 1785 h 3609"/>
              <a:gd name="T4" fmla="*/ 1998 w 3560"/>
              <a:gd name="T5" fmla="*/ 4 h 3609"/>
              <a:gd name="T6" fmla="*/ 2884 w 3560"/>
              <a:gd name="T7" fmla="*/ 2739 h 3609"/>
              <a:gd name="T8" fmla="*/ 2656 w 3560"/>
              <a:gd name="T9" fmla="*/ 3306 h 3609"/>
              <a:gd name="T10" fmla="*/ 3244 w 3560"/>
              <a:gd name="T11" fmla="*/ 1475 h 3609"/>
              <a:gd name="T12" fmla="*/ 746 w 3560"/>
              <a:gd name="T13" fmla="*/ 1235 h 3609"/>
              <a:gd name="T14" fmla="*/ 325 w 3560"/>
              <a:gd name="T15" fmla="*/ 2333 h 3609"/>
              <a:gd name="T16" fmla="*/ 671 w 3560"/>
              <a:gd name="T17" fmla="*/ 2902 h 3609"/>
              <a:gd name="T18" fmla="*/ 1832 w 3560"/>
              <a:gd name="T19" fmla="*/ 3259 h 3609"/>
              <a:gd name="T20" fmla="*/ 2010 w 3560"/>
              <a:gd name="T21" fmla="*/ 2455 h 3609"/>
              <a:gd name="T22" fmla="*/ 753 w 3560"/>
              <a:gd name="T23" fmla="*/ 2785 h 3609"/>
              <a:gd name="T24" fmla="*/ 2502 w 3560"/>
              <a:gd name="T25" fmla="*/ 465 h 3609"/>
              <a:gd name="T26" fmla="*/ 2801 w 3560"/>
              <a:gd name="T27" fmla="*/ 2221 h 3609"/>
              <a:gd name="T28" fmla="*/ 2890 w 3560"/>
              <a:gd name="T29" fmla="*/ 1666 h 3609"/>
              <a:gd name="T30" fmla="*/ 1026 w 3560"/>
              <a:gd name="T31" fmla="*/ 1468 h 3609"/>
              <a:gd name="T32" fmla="*/ 1724 w 3560"/>
              <a:gd name="T33" fmla="*/ 2910 h 3609"/>
              <a:gd name="T34" fmla="*/ 1729 w 3560"/>
              <a:gd name="T35" fmla="*/ 2282 h 3609"/>
              <a:gd name="T36" fmla="*/ 1129 w 3560"/>
              <a:gd name="T37" fmla="*/ 2921 h 3609"/>
              <a:gd name="T38" fmla="*/ 1985 w 3560"/>
              <a:gd name="T39" fmla="*/ 773 h 3609"/>
              <a:gd name="T40" fmla="*/ 2636 w 3560"/>
              <a:gd name="T41" fmla="*/ 1379 h 3609"/>
              <a:gd name="T42" fmla="*/ 1430 w 3560"/>
              <a:gd name="T43" fmla="*/ 1425 h 3609"/>
              <a:gd name="T44" fmla="*/ 1368 w 3560"/>
              <a:gd name="T45" fmla="*/ 2543 h 3609"/>
              <a:gd name="T46" fmla="*/ 1520 w 3560"/>
              <a:gd name="T47" fmla="*/ 1451 h 3609"/>
              <a:gd name="T48" fmla="*/ 2163 w 3560"/>
              <a:gd name="T49" fmla="*/ 1451 h 3609"/>
              <a:gd name="T50" fmla="*/ 1482 w 3560"/>
              <a:gd name="T51" fmla="*/ 2319 h 3609"/>
              <a:gd name="T52" fmla="*/ 1367 w 3560"/>
              <a:gd name="T53" fmla="*/ 2619 h 3609"/>
              <a:gd name="T54" fmla="*/ 1755 w 3560"/>
              <a:gd name="T55" fmla="*/ 1000 h 3609"/>
              <a:gd name="T56" fmla="*/ 2647 w 3560"/>
              <a:gd name="T57" fmla="*/ 1304 h 3609"/>
              <a:gd name="T58" fmla="*/ 1990 w 3560"/>
              <a:gd name="T59" fmla="*/ 849 h 3609"/>
              <a:gd name="T60" fmla="*/ 1154 w 3560"/>
              <a:gd name="T61" fmla="*/ 2848 h 3609"/>
              <a:gd name="T62" fmla="*/ 1674 w 3560"/>
              <a:gd name="T63" fmla="*/ 2229 h 3609"/>
              <a:gd name="T64" fmla="*/ 1770 w 3560"/>
              <a:gd name="T65" fmla="*/ 2971 h 3609"/>
              <a:gd name="T66" fmla="*/ 952 w 3560"/>
              <a:gd name="T67" fmla="*/ 1451 h 3609"/>
              <a:gd name="T68" fmla="*/ 2965 w 3560"/>
              <a:gd name="T69" fmla="*/ 1683 h 3609"/>
              <a:gd name="T70" fmla="*/ 2803 w 3560"/>
              <a:gd name="T71" fmla="*/ 2145 h 3609"/>
              <a:gd name="T72" fmla="*/ 2469 w 3560"/>
              <a:gd name="T73" fmla="*/ 534 h 3609"/>
              <a:gd name="T74" fmla="*/ 953 w 3560"/>
              <a:gd name="T75" fmla="*/ 3172 h 3609"/>
              <a:gd name="T76" fmla="*/ 2054 w 3560"/>
              <a:gd name="T77" fmla="*/ 2336 h 3609"/>
              <a:gd name="T78" fmla="*/ 1856 w 3560"/>
              <a:gd name="T79" fmla="*/ 3332 h 3609"/>
              <a:gd name="T80" fmla="*/ 547 w 3560"/>
              <a:gd name="T81" fmla="*/ 2538 h 3609"/>
              <a:gd name="T82" fmla="*/ 424 w 3560"/>
              <a:gd name="T83" fmla="*/ 2018 h 3609"/>
              <a:gd name="T84" fmla="*/ 676 w 3560"/>
              <a:gd name="T85" fmla="*/ 1207 h 3609"/>
              <a:gd name="T86" fmla="*/ 3321 w 3560"/>
              <a:gd name="T87" fmla="*/ 1480 h 3609"/>
              <a:gd name="T88" fmla="*/ 2761 w 3560"/>
              <a:gd name="T89" fmla="*/ 3333 h 3609"/>
              <a:gd name="T90" fmla="*/ 2821 w 3560"/>
              <a:gd name="T91" fmla="*/ 2693 h 3609"/>
              <a:gd name="T92" fmla="*/ 1997 w 3560"/>
              <a:gd name="T93" fmla="*/ 81 h 3609"/>
              <a:gd name="T94" fmla="*/ 416 w 3560"/>
              <a:gd name="T95" fmla="*/ 1807 h 3609"/>
              <a:gd name="T96" fmla="*/ 92 w 3560"/>
              <a:gd name="T97" fmla="*/ 2355 h 3609"/>
              <a:gd name="T98" fmla="*/ 513 w 3560"/>
              <a:gd name="T99" fmla="*/ 3449 h 3609"/>
              <a:gd name="T100" fmla="*/ 2290 w 3560"/>
              <a:gd name="T101" fmla="*/ 2946 h 3609"/>
              <a:gd name="T102" fmla="*/ 2361 w 3560"/>
              <a:gd name="T103" fmla="*/ 2972 h 3609"/>
              <a:gd name="T104" fmla="*/ 1024 w 3560"/>
              <a:gd name="T105" fmla="*/ 3609 h 3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60" h="3609">
                <a:moveTo>
                  <a:pt x="1024" y="3609"/>
                </a:moveTo>
                <a:cubicBezTo>
                  <a:pt x="493" y="3609"/>
                  <a:pt x="457" y="3514"/>
                  <a:pt x="442" y="3477"/>
                </a:cubicBezTo>
                <a:cubicBezTo>
                  <a:pt x="400" y="3369"/>
                  <a:pt x="394" y="3017"/>
                  <a:pt x="396" y="2741"/>
                </a:cubicBezTo>
                <a:cubicBezTo>
                  <a:pt x="397" y="2683"/>
                  <a:pt x="363" y="2632"/>
                  <a:pt x="311" y="2611"/>
                </a:cubicBezTo>
                <a:cubicBezTo>
                  <a:pt x="99" y="2524"/>
                  <a:pt x="0" y="2434"/>
                  <a:pt x="17" y="2342"/>
                </a:cubicBezTo>
                <a:cubicBezTo>
                  <a:pt x="41" y="2202"/>
                  <a:pt x="293" y="1852"/>
                  <a:pt x="342" y="1785"/>
                </a:cubicBezTo>
                <a:cubicBezTo>
                  <a:pt x="353" y="1726"/>
                  <a:pt x="417" y="1395"/>
                  <a:pt x="517" y="1141"/>
                </a:cubicBezTo>
                <a:cubicBezTo>
                  <a:pt x="617" y="849"/>
                  <a:pt x="826" y="559"/>
                  <a:pt x="1089" y="348"/>
                </a:cubicBezTo>
                <a:cubicBezTo>
                  <a:pt x="1370" y="122"/>
                  <a:pt x="1694" y="0"/>
                  <a:pt x="1998" y="4"/>
                </a:cubicBezTo>
                <a:cubicBezTo>
                  <a:pt x="2335" y="9"/>
                  <a:pt x="2684" y="133"/>
                  <a:pt x="2955" y="347"/>
                </a:cubicBezTo>
                <a:cubicBezTo>
                  <a:pt x="3173" y="518"/>
                  <a:pt x="3443" y="825"/>
                  <a:pt x="3488" y="1318"/>
                </a:cubicBezTo>
                <a:cubicBezTo>
                  <a:pt x="3560" y="2084"/>
                  <a:pt x="2981" y="2650"/>
                  <a:pt x="2884" y="2739"/>
                </a:cubicBezTo>
                <a:lnTo>
                  <a:pt x="2884" y="3306"/>
                </a:lnTo>
                <a:cubicBezTo>
                  <a:pt x="2884" y="3364"/>
                  <a:pt x="2818" y="3410"/>
                  <a:pt x="2761" y="3410"/>
                </a:cubicBezTo>
                <a:cubicBezTo>
                  <a:pt x="2703" y="3410"/>
                  <a:pt x="2656" y="3363"/>
                  <a:pt x="2656" y="3306"/>
                </a:cubicBezTo>
                <a:lnTo>
                  <a:pt x="2656" y="2620"/>
                </a:lnTo>
                <a:lnTo>
                  <a:pt x="2668" y="2608"/>
                </a:lnTo>
                <a:cubicBezTo>
                  <a:pt x="2673" y="2603"/>
                  <a:pt x="3208" y="2075"/>
                  <a:pt x="3244" y="1475"/>
                </a:cubicBezTo>
                <a:cubicBezTo>
                  <a:pt x="3261" y="1196"/>
                  <a:pt x="3147" y="913"/>
                  <a:pt x="2922" y="676"/>
                </a:cubicBezTo>
                <a:cubicBezTo>
                  <a:pt x="2716" y="458"/>
                  <a:pt x="2436" y="309"/>
                  <a:pt x="2175" y="276"/>
                </a:cubicBezTo>
                <a:cubicBezTo>
                  <a:pt x="1615" y="206"/>
                  <a:pt x="1028" y="600"/>
                  <a:pt x="746" y="1235"/>
                </a:cubicBezTo>
                <a:cubicBezTo>
                  <a:pt x="708" y="1365"/>
                  <a:pt x="686" y="1481"/>
                  <a:pt x="666" y="1584"/>
                </a:cubicBezTo>
                <a:cubicBezTo>
                  <a:pt x="630" y="1779"/>
                  <a:pt x="601" y="1932"/>
                  <a:pt x="482" y="2069"/>
                </a:cubicBezTo>
                <a:cubicBezTo>
                  <a:pt x="300" y="2276"/>
                  <a:pt x="295" y="2306"/>
                  <a:pt x="325" y="2333"/>
                </a:cubicBezTo>
                <a:cubicBezTo>
                  <a:pt x="343" y="2349"/>
                  <a:pt x="375" y="2358"/>
                  <a:pt x="410" y="2369"/>
                </a:cubicBezTo>
                <a:cubicBezTo>
                  <a:pt x="476" y="2388"/>
                  <a:pt x="558" y="2412"/>
                  <a:pt x="612" y="2497"/>
                </a:cubicBezTo>
                <a:cubicBezTo>
                  <a:pt x="654" y="2563"/>
                  <a:pt x="662" y="2720"/>
                  <a:pt x="671" y="2902"/>
                </a:cubicBezTo>
                <a:cubicBezTo>
                  <a:pt x="679" y="3062"/>
                  <a:pt x="688" y="3242"/>
                  <a:pt x="724" y="3301"/>
                </a:cubicBezTo>
                <a:cubicBezTo>
                  <a:pt x="740" y="3325"/>
                  <a:pt x="857" y="3369"/>
                  <a:pt x="1191" y="3353"/>
                </a:cubicBezTo>
                <a:cubicBezTo>
                  <a:pt x="1432" y="3342"/>
                  <a:pt x="1696" y="3303"/>
                  <a:pt x="1832" y="3259"/>
                </a:cubicBezTo>
                <a:cubicBezTo>
                  <a:pt x="2038" y="3193"/>
                  <a:pt x="2105" y="2801"/>
                  <a:pt x="2099" y="2456"/>
                </a:cubicBezTo>
                <a:cubicBezTo>
                  <a:pt x="2098" y="2432"/>
                  <a:pt x="2078" y="2412"/>
                  <a:pt x="2054" y="2412"/>
                </a:cubicBezTo>
                <a:cubicBezTo>
                  <a:pt x="2030" y="2412"/>
                  <a:pt x="2011" y="2431"/>
                  <a:pt x="2010" y="2455"/>
                </a:cubicBezTo>
                <a:cubicBezTo>
                  <a:pt x="2001" y="2635"/>
                  <a:pt x="1975" y="2953"/>
                  <a:pt x="1900" y="3062"/>
                </a:cubicBezTo>
                <a:cubicBezTo>
                  <a:pt x="1792" y="3221"/>
                  <a:pt x="1091" y="3297"/>
                  <a:pt x="929" y="3245"/>
                </a:cubicBezTo>
                <a:cubicBezTo>
                  <a:pt x="874" y="3227"/>
                  <a:pt x="795" y="3160"/>
                  <a:pt x="753" y="2785"/>
                </a:cubicBezTo>
                <a:cubicBezTo>
                  <a:pt x="730" y="2584"/>
                  <a:pt x="721" y="2320"/>
                  <a:pt x="728" y="2062"/>
                </a:cubicBezTo>
                <a:cubicBezTo>
                  <a:pt x="742" y="1589"/>
                  <a:pt x="807" y="1103"/>
                  <a:pt x="1189" y="746"/>
                </a:cubicBezTo>
                <a:cubicBezTo>
                  <a:pt x="1600" y="362"/>
                  <a:pt x="2078" y="260"/>
                  <a:pt x="2502" y="465"/>
                </a:cubicBezTo>
                <a:cubicBezTo>
                  <a:pt x="2899" y="658"/>
                  <a:pt x="3126" y="1004"/>
                  <a:pt x="3140" y="1439"/>
                </a:cubicBezTo>
                <a:cubicBezTo>
                  <a:pt x="3150" y="1755"/>
                  <a:pt x="2996" y="2067"/>
                  <a:pt x="2883" y="2187"/>
                </a:cubicBezTo>
                <a:cubicBezTo>
                  <a:pt x="2862" y="2209"/>
                  <a:pt x="2832" y="2222"/>
                  <a:pt x="2801" y="2221"/>
                </a:cubicBezTo>
                <a:cubicBezTo>
                  <a:pt x="2770" y="2221"/>
                  <a:pt x="2741" y="2207"/>
                  <a:pt x="2720" y="2184"/>
                </a:cubicBezTo>
                <a:cubicBezTo>
                  <a:pt x="2684" y="2142"/>
                  <a:pt x="2684" y="2079"/>
                  <a:pt x="2722" y="2037"/>
                </a:cubicBezTo>
                <a:cubicBezTo>
                  <a:pt x="2764" y="1990"/>
                  <a:pt x="2843" y="1878"/>
                  <a:pt x="2890" y="1666"/>
                </a:cubicBezTo>
                <a:cubicBezTo>
                  <a:pt x="2968" y="1319"/>
                  <a:pt x="2897" y="1079"/>
                  <a:pt x="2646" y="839"/>
                </a:cubicBezTo>
                <a:cubicBezTo>
                  <a:pt x="2475" y="675"/>
                  <a:pt x="2178" y="513"/>
                  <a:pt x="1737" y="669"/>
                </a:cubicBezTo>
                <a:cubicBezTo>
                  <a:pt x="1381" y="795"/>
                  <a:pt x="1116" y="1094"/>
                  <a:pt x="1026" y="1468"/>
                </a:cubicBezTo>
                <a:cubicBezTo>
                  <a:pt x="965" y="1725"/>
                  <a:pt x="937" y="2044"/>
                  <a:pt x="942" y="2417"/>
                </a:cubicBezTo>
                <a:cubicBezTo>
                  <a:pt x="963" y="2879"/>
                  <a:pt x="1035" y="3007"/>
                  <a:pt x="1061" y="3017"/>
                </a:cubicBezTo>
                <a:cubicBezTo>
                  <a:pt x="1116" y="3036"/>
                  <a:pt x="1618" y="2991"/>
                  <a:pt x="1724" y="2910"/>
                </a:cubicBezTo>
                <a:cubicBezTo>
                  <a:pt x="1763" y="2881"/>
                  <a:pt x="1807" y="2706"/>
                  <a:pt x="1801" y="2310"/>
                </a:cubicBezTo>
                <a:cubicBezTo>
                  <a:pt x="1801" y="2288"/>
                  <a:pt x="1782" y="2269"/>
                  <a:pt x="1760" y="2269"/>
                </a:cubicBezTo>
                <a:cubicBezTo>
                  <a:pt x="1748" y="2269"/>
                  <a:pt x="1737" y="2274"/>
                  <a:pt x="1729" y="2282"/>
                </a:cubicBezTo>
                <a:cubicBezTo>
                  <a:pt x="1721" y="2290"/>
                  <a:pt x="1717" y="2301"/>
                  <a:pt x="1718" y="2312"/>
                </a:cubicBezTo>
                <a:cubicBezTo>
                  <a:pt x="1734" y="2759"/>
                  <a:pt x="1692" y="2810"/>
                  <a:pt x="1678" y="2827"/>
                </a:cubicBezTo>
                <a:cubicBezTo>
                  <a:pt x="1605" y="2916"/>
                  <a:pt x="1211" y="2940"/>
                  <a:pt x="1129" y="2921"/>
                </a:cubicBezTo>
                <a:cubicBezTo>
                  <a:pt x="1100" y="2915"/>
                  <a:pt x="1039" y="2901"/>
                  <a:pt x="1040" y="2435"/>
                </a:cubicBezTo>
                <a:cubicBezTo>
                  <a:pt x="1041" y="2165"/>
                  <a:pt x="1065" y="1871"/>
                  <a:pt x="1103" y="1668"/>
                </a:cubicBezTo>
                <a:cubicBezTo>
                  <a:pt x="1171" y="1304"/>
                  <a:pt x="1336" y="815"/>
                  <a:pt x="1985" y="773"/>
                </a:cubicBezTo>
                <a:cubicBezTo>
                  <a:pt x="2473" y="741"/>
                  <a:pt x="2675" y="1002"/>
                  <a:pt x="2760" y="1226"/>
                </a:cubicBezTo>
                <a:cubicBezTo>
                  <a:pt x="2774" y="1264"/>
                  <a:pt x="2768" y="1306"/>
                  <a:pt x="2742" y="1338"/>
                </a:cubicBezTo>
                <a:cubicBezTo>
                  <a:pt x="2716" y="1370"/>
                  <a:pt x="2676" y="1385"/>
                  <a:pt x="2636" y="1379"/>
                </a:cubicBezTo>
                <a:cubicBezTo>
                  <a:pt x="2593" y="1373"/>
                  <a:pt x="2558" y="1343"/>
                  <a:pt x="2544" y="1302"/>
                </a:cubicBezTo>
                <a:cubicBezTo>
                  <a:pt x="2522" y="1234"/>
                  <a:pt x="2454" y="1116"/>
                  <a:pt x="2254" y="1079"/>
                </a:cubicBezTo>
                <a:cubicBezTo>
                  <a:pt x="1798" y="995"/>
                  <a:pt x="1589" y="1131"/>
                  <a:pt x="1430" y="1425"/>
                </a:cubicBezTo>
                <a:cubicBezTo>
                  <a:pt x="1248" y="1764"/>
                  <a:pt x="1315" y="2361"/>
                  <a:pt x="1334" y="2487"/>
                </a:cubicBezTo>
                <a:cubicBezTo>
                  <a:pt x="1339" y="2525"/>
                  <a:pt x="1355" y="2543"/>
                  <a:pt x="1368" y="2543"/>
                </a:cubicBezTo>
                <a:lnTo>
                  <a:pt x="1368" y="2543"/>
                </a:lnTo>
                <a:cubicBezTo>
                  <a:pt x="1382" y="2543"/>
                  <a:pt x="1401" y="2523"/>
                  <a:pt x="1407" y="2486"/>
                </a:cubicBezTo>
                <a:cubicBezTo>
                  <a:pt x="1412" y="2461"/>
                  <a:pt x="1409" y="2396"/>
                  <a:pt x="1406" y="2322"/>
                </a:cubicBezTo>
                <a:cubicBezTo>
                  <a:pt x="1397" y="2084"/>
                  <a:pt x="1381" y="1686"/>
                  <a:pt x="1520" y="1451"/>
                </a:cubicBezTo>
                <a:cubicBezTo>
                  <a:pt x="1651" y="1230"/>
                  <a:pt x="1884" y="1212"/>
                  <a:pt x="2044" y="1263"/>
                </a:cubicBezTo>
                <a:cubicBezTo>
                  <a:pt x="2167" y="1303"/>
                  <a:pt x="2245" y="1381"/>
                  <a:pt x="2239" y="1457"/>
                </a:cubicBezTo>
                <a:lnTo>
                  <a:pt x="2163" y="1451"/>
                </a:lnTo>
                <a:cubicBezTo>
                  <a:pt x="2165" y="1418"/>
                  <a:pt x="2112" y="1365"/>
                  <a:pt x="2020" y="1336"/>
                </a:cubicBezTo>
                <a:cubicBezTo>
                  <a:pt x="1887" y="1293"/>
                  <a:pt x="1694" y="1308"/>
                  <a:pt x="1586" y="1490"/>
                </a:cubicBezTo>
                <a:cubicBezTo>
                  <a:pt x="1458" y="1706"/>
                  <a:pt x="1473" y="2090"/>
                  <a:pt x="1482" y="2319"/>
                </a:cubicBezTo>
                <a:cubicBezTo>
                  <a:pt x="1486" y="2404"/>
                  <a:pt x="1488" y="2465"/>
                  <a:pt x="1483" y="2498"/>
                </a:cubicBezTo>
                <a:cubicBezTo>
                  <a:pt x="1471" y="2569"/>
                  <a:pt x="1424" y="2619"/>
                  <a:pt x="1368" y="2619"/>
                </a:cubicBezTo>
                <a:lnTo>
                  <a:pt x="1367" y="2619"/>
                </a:lnTo>
                <a:cubicBezTo>
                  <a:pt x="1325" y="2619"/>
                  <a:pt x="1271" y="2587"/>
                  <a:pt x="1258" y="2498"/>
                </a:cubicBezTo>
                <a:cubicBezTo>
                  <a:pt x="1239" y="2368"/>
                  <a:pt x="1195" y="1762"/>
                  <a:pt x="1361" y="1393"/>
                </a:cubicBezTo>
                <a:cubicBezTo>
                  <a:pt x="1438" y="1220"/>
                  <a:pt x="1569" y="1063"/>
                  <a:pt x="1755" y="1000"/>
                </a:cubicBezTo>
                <a:cubicBezTo>
                  <a:pt x="1904" y="949"/>
                  <a:pt x="2062" y="950"/>
                  <a:pt x="2239" y="982"/>
                </a:cubicBezTo>
                <a:cubicBezTo>
                  <a:pt x="2478" y="1026"/>
                  <a:pt x="2589" y="1194"/>
                  <a:pt x="2617" y="1278"/>
                </a:cubicBezTo>
                <a:cubicBezTo>
                  <a:pt x="2621" y="1292"/>
                  <a:pt x="2633" y="1302"/>
                  <a:pt x="2647" y="1304"/>
                </a:cubicBezTo>
                <a:cubicBezTo>
                  <a:pt x="2666" y="1307"/>
                  <a:pt x="2678" y="1295"/>
                  <a:pt x="2682" y="1290"/>
                </a:cubicBezTo>
                <a:cubicBezTo>
                  <a:pt x="2686" y="1285"/>
                  <a:pt x="2695" y="1271"/>
                  <a:pt x="2688" y="1253"/>
                </a:cubicBezTo>
                <a:cubicBezTo>
                  <a:pt x="2613" y="1053"/>
                  <a:pt x="2431" y="820"/>
                  <a:pt x="1990" y="849"/>
                </a:cubicBezTo>
                <a:cubicBezTo>
                  <a:pt x="1530" y="879"/>
                  <a:pt x="1280" y="1136"/>
                  <a:pt x="1178" y="1682"/>
                </a:cubicBezTo>
                <a:cubicBezTo>
                  <a:pt x="1142" y="1873"/>
                  <a:pt x="1119" y="2141"/>
                  <a:pt x="1117" y="2400"/>
                </a:cubicBezTo>
                <a:cubicBezTo>
                  <a:pt x="1114" y="2680"/>
                  <a:pt x="1136" y="2818"/>
                  <a:pt x="1154" y="2848"/>
                </a:cubicBezTo>
                <a:cubicBezTo>
                  <a:pt x="1246" y="2863"/>
                  <a:pt x="1580" y="2826"/>
                  <a:pt x="1619" y="2779"/>
                </a:cubicBezTo>
                <a:cubicBezTo>
                  <a:pt x="1633" y="2760"/>
                  <a:pt x="1653" y="2642"/>
                  <a:pt x="1641" y="2315"/>
                </a:cubicBezTo>
                <a:cubicBezTo>
                  <a:pt x="1640" y="2283"/>
                  <a:pt x="1652" y="2252"/>
                  <a:pt x="1674" y="2229"/>
                </a:cubicBezTo>
                <a:cubicBezTo>
                  <a:pt x="1697" y="2205"/>
                  <a:pt x="1727" y="2193"/>
                  <a:pt x="1760" y="2193"/>
                </a:cubicBezTo>
                <a:cubicBezTo>
                  <a:pt x="1824" y="2193"/>
                  <a:pt x="1877" y="2245"/>
                  <a:pt x="1878" y="2309"/>
                </a:cubicBezTo>
                <a:cubicBezTo>
                  <a:pt x="1883" y="2691"/>
                  <a:pt x="1847" y="2913"/>
                  <a:pt x="1770" y="2971"/>
                </a:cubicBezTo>
                <a:cubicBezTo>
                  <a:pt x="1646" y="3065"/>
                  <a:pt x="1110" y="3119"/>
                  <a:pt x="1033" y="3088"/>
                </a:cubicBezTo>
                <a:cubicBezTo>
                  <a:pt x="917" y="3042"/>
                  <a:pt x="878" y="2699"/>
                  <a:pt x="865" y="2419"/>
                </a:cubicBezTo>
                <a:cubicBezTo>
                  <a:pt x="860" y="2038"/>
                  <a:pt x="889" y="1713"/>
                  <a:pt x="952" y="1451"/>
                </a:cubicBezTo>
                <a:cubicBezTo>
                  <a:pt x="1048" y="1050"/>
                  <a:pt x="1331" y="731"/>
                  <a:pt x="1711" y="597"/>
                </a:cubicBezTo>
                <a:cubicBezTo>
                  <a:pt x="2190" y="428"/>
                  <a:pt x="2512" y="605"/>
                  <a:pt x="2699" y="783"/>
                </a:cubicBezTo>
                <a:cubicBezTo>
                  <a:pt x="2968" y="1041"/>
                  <a:pt x="3048" y="1310"/>
                  <a:pt x="2965" y="1683"/>
                </a:cubicBezTo>
                <a:cubicBezTo>
                  <a:pt x="2916" y="1901"/>
                  <a:pt x="2837" y="2024"/>
                  <a:pt x="2779" y="2088"/>
                </a:cubicBezTo>
                <a:cubicBezTo>
                  <a:pt x="2767" y="2101"/>
                  <a:pt x="2767" y="2121"/>
                  <a:pt x="2778" y="2133"/>
                </a:cubicBezTo>
                <a:cubicBezTo>
                  <a:pt x="2784" y="2141"/>
                  <a:pt x="2793" y="2145"/>
                  <a:pt x="2803" y="2145"/>
                </a:cubicBezTo>
                <a:cubicBezTo>
                  <a:pt x="2812" y="2145"/>
                  <a:pt x="2821" y="2142"/>
                  <a:pt x="2827" y="2135"/>
                </a:cubicBezTo>
                <a:cubicBezTo>
                  <a:pt x="2928" y="2027"/>
                  <a:pt x="3073" y="1732"/>
                  <a:pt x="3064" y="1441"/>
                </a:cubicBezTo>
                <a:cubicBezTo>
                  <a:pt x="3054" y="1155"/>
                  <a:pt x="2943" y="764"/>
                  <a:pt x="2469" y="534"/>
                </a:cubicBezTo>
                <a:cubicBezTo>
                  <a:pt x="2075" y="343"/>
                  <a:pt x="1628" y="441"/>
                  <a:pt x="1241" y="802"/>
                </a:cubicBezTo>
                <a:cubicBezTo>
                  <a:pt x="880" y="1139"/>
                  <a:pt x="818" y="1608"/>
                  <a:pt x="805" y="2064"/>
                </a:cubicBezTo>
                <a:cubicBezTo>
                  <a:pt x="788" y="2653"/>
                  <a:pt x="853" y="3140"/>
                  <a:pt x="953" y="3172"/>
                </a:cubicBezTo>
                <a:cubicBezTo>
                  <a:pt x="1100" y="3219"/>
                  <a:pt x="1757" y="3136"/>
                  <a:pt x="1837" y="3019"/>
                </a:cubicBezTo>
                <a:cubicBezTo>
                  <a:pt x="1883" y="2951"/>
                  <a:pt x="1919" y="2739"/>
                  <a:pt x="1933" y="2451"/>
                </a:cubicBezTo>
                <a:cubicBezTo>
                  <a:pt x="1937" y="2386"/>
                  <a:pt x="1990" y="2336"/>
                  <a:pt x="2054" y="2336"/>
                </a:cubicBezTo>
                <a:cubicBezTo>
                  <a:pt x="2120" y="2336"/>
                  <a:pt x="2174" y="2389"/>
                  <a:pt x="2175" y="2454"/>
                </a:cubicBezTo>
                <a:cubicBezTo>
                  <a:pt x="2177" y="2555"/>
                  <a:pt x="2174" y="2750"/>
                  <a:pt x="2131" y="2934"/>
                </a:cubicBezTo>
                <a:cubicBezTo>
                  <a:pt x="2080" y="3156"/>
                  <a:pt x="1987" y="3290"/>
                  <a:pt x="1856" y="3332"/>
                </a:cubicBezTo>
                <a:cubicBezTo>
                  <a:pt x="1618" y="3409"/>
                  <a:pt x="764" y="3510"/>
                  <a:pt x="659" y="3341"/>
                </a:cubicBezTo>
                <a:cubicBezTo>
                  <a:pt x="613" y="3266"/>
                  <a:pt x="604" y="3091"/>
                  <a:pt x="595" y="2906"/>
                </a:cubicBezTo>
                <a:cubicBezTo>
                  <a:pt x="587" y="2757"/>
                  <a:pt x="579" y="2587"/>
                  <a:pt x="547" y="2538"/>
                </a:cubicBezTo>
                <a:cubicBezTo>
                  <a:pt x="509" y="2477"/>
                  <a:pt x="448" y="2459"/>
                  <a:pt x="388" y="2442"/>
                </a:cubicBezTo>
                <a:cubicBezTo>
                  <a:pt x="345" y="2429"/>
                  <a:pt x="304" y="2417"/>
                  <a:pt x="274" y="2390"/>
                </a:cubicBezTo>
                <a:cubicBezTo>
                  <a:pt x="176" y="2302"/>
                  <a:pt x="269" y="2195"/>
                  <a:pt x="424" y="2018"/>
                </a:cubicBezTo>
                <a:cubicBezTo>
                  <a:pt x="530" y="1898"/>
                  <a:pt x="557" y="1753"/>
                  <a:pt x="591" y="1570"/>
                </a:cubicBezTo>
                <a:cubicBezTo>
                  <a:pt x="611" y="1465"/>
                  <a:pt x="633" y="1346"/>
                  <a:pt x="674" y="1211"/>
                </a:cubicBezTo>
                <a:lnTo>
                  <a:pt x="676" y="1207"/>
                </a:lnTo>
                <a:cubicBezTo>
                  <a:pt x="970" y="539"/>
                  <a:pt x="1591" y="126"/>
                  <a:pt x="2185" y="200"/>
                </a:cubicBezTo>
                <a:cubicBezTo>
                  <a:pt x="2463" y="235"/>
                  <a:pt x="2759" y="393"/>
                  <a:pt x="2978" y="624"/>
                </a:cubicBezTo>
                <a:cubicBezTo>
                  <a:pt x="3217" y="876"/>
                  <a:pt x="3339" y="1180"/>
                  <a:pt x="3321" y="1480"/>
                </a:cubicBezTo>
                <a:cubicBezTo>
                  <a:pt x="3285" y="2067"/>
                  <a:pt x="2815" y="2568"/>
                  <a:pt x="2733" y="2652"/>
                </a:cubicBezTo>
                <a:lnTo>
                  <a:pt x="2733" y="3306"/>
                </a:lnTo>
                <a:cubicBezTo>
                  <a:pt x="2733" y="3321"/>
                  <a:pt x="2745" y="3333"/>
                  <a:pt x="2761" y="3333"/>
                </a:cubicBezTo>
                <a:cubicBezTo>
                  <a:pt x="2782" y="3333"/>
                  <a:pt x="2808" y="3315"/>
                  <a:pt x="2808" y="3306"/>
                </a:cubicBezTo>
                <a:lnTo>
                  <a:pt x="2808" y="2704"/>
                </a:lnTo>
                <a:lnTo>
                  <a:pt x="2821" y="2693"/>
                </a:lnTo>
                <a:cubicBezTo>
                  <a:pt x="2828" y="2687"/>
                  <a:pt x="3486" y="2116"/>
                  <a:pt x="3412" y="1325"/>
                </a:cubicBezTo>
                <a:cubicBezTo>
                  <a:pt x="3369" y="859"/>
                  <a:pt x="3114" y="569"/>
                  <a:pt x="2908" y="407"/>
                </a:cubicBezTo>
                <a:cubicBezTo>
                  <a:pt x="2650" y="204"/>
                  <a:pt x="2318" y="85"/>
                  <a:pt x="1997" y="81"/>
                </a:cubicBezTo>
                <a:cubicBezTo>
                  <a:pt x="1709" y="77"/>
                  <a:pt x="1404" y="193"/>
                  <a:pt x="1137" y="407"/>
                </a:cubicBezTo>
                <a:cubicBezTo>
                  <a:pt x="885" y="610"/>
                  <a:pt x="685" y="887"/>
                  <a:pt x="589" y="1167"/>
                </a:cubicBezTo>
                <a:cubicBezTo>
                  <a:pt x="483" y="1436"/>
                  <a:pt x="416" y="1803"/>
                  <a:pt x="416" y="1807"/>
                </a:cubicBezTo>
                <a:lnTo>
                  <a:pt x="414" y="1816"/>
                </a:lnTo>
                <a:lnTo>
                  <a:pt x="409" y="1823"/>
                </a:lnTo>
                <a:cubicBezTo>
                  <a:pt x="327" y="1934"/>
                  <a:pt x="111" y="2246"/>
                  <a:pt x="92" y="2355"/>
                </a:cubicBezTo>
                <a:cubicBezTo>
                  <a:pt x="86" y="2391"/>
                  <a:pt x="147" y="2461"/>
                  <a:pt x="340" y="2540"/>
                </a:cubicBezTo>
                <a:cubicBezTo>
                  <a:pt x="421" y="2574"/>
                  <a:pt x="473" y="2653"/>
                  <a:pt x="473" y="2741"/>
                </a:cubicBezTo>
                <a:cubicBezTo>
                  <a:pt x="470" y="3117"/>
                  <a:pt x="484" y="3375"/>
                  <a:pt x="513" y="3449"/>
                </a:cubicBezTo>
                <a:cubicBezTo>
                  <a:pt x="540" y="3518"/>
                  <a:pt x="878" y="3571"/>
                  <a:pt x="1744" y="3494"/>
                </a:cubicBezTo>
                <a:cubicBezTo>
                  <a:pt x="2128" y="3460"/>
                  <a:pt x="2199" y="3233"/>
                  <a:pt x="2261" y="3033"/>
                </a:cubicBezTo>
                <a:cubicBezTo>
                  <a:pt x="2271" y="3003"/>
                  <a:pt x="2280" y="2974"/>
                  <a:pt x="2290" y="2946"/>
                </a:cubicBezTo>
                <a:cubicBezTo>
                  <a:pt x="2362" y="2746"/>
                  <a:pt x="2428" y="2156"/>
                  <a:pt x="2429" y="2150"/>
                </a:cubicBezTo>
                <a:lnTo>
                  <a:pt x="2505" y="2158"/>
                </a:lnTo>
                <a:cubicBezTo>
                  <a:pt x="2502" y="2183"/>
                  <a:pt x="2437" y="2763"/>
                  <a:pt x="2361" y="2972"/>
                </a:cubicBezTo>
                <a:cubicBezTo>
                  <a:pt x="2352" y="2998"/>
                  <a:pt x="2343" y="3026"/>
                  <a:pt x="2334" y="3056"/>
                </a:cubicBezTo>
                <a:cubicBezTo>
                  <a:pt x="2272" y="3257"/>
                  <a:pt x="2186" y="3532"/>
                  <a:pt x="1751" y="3570"/>
                </a:cubicBezTo>
                <a:cubicBezTo>
                  <a:pt x="1440" y="3598"/>
                  <a:pt x="1204" y="3609"/>
                  <a:pt x="1024" y="3609"/>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pt-PT" dirty="0"/>
          </a:p>
        </p:txBody>
      </p:sp>
      <p:sp>
        <p:nvSpPr>
          <p:cNvPr id="4" name="TextBox 3">
            <a:extLst>
              <a:ext uri="{FF2B5EF4-FFF2-40B4-BE49-F238E27FC236}">
                <a16:creationId xmlns:a16="http://schemas.microsoft.com/office/drawing/2014/main" id="{F1DE2F70-A1E6-4D59-84E0-013689158C15}"/>
              </a:ext>
            </a:extLst>
          </p:cNvPr>
          <p:cNvSpPr txBox="1"/>
          <p:nvPr/>
        </p:nvSpPr>
        <p:spPr>
          <a:xfrm>
            <a:off x="1575824" y="2326544"/>
            <a:ext cx="5764541" cy="2369880"/>
          </a:xfrm>
          <a:prstGeom prst="rect">
            <a:avLst/>
          </a:prstGeom>
          <a:noFill/>
        </p:spPr>
        <p:txBody>
          <a:bodyPr wrap="square" rtlCol="0">
            <a:spAutoFit/>
          </a:bodyPr>
          <a:lstStyle/>
          <a:p>
            <a:r>
              <a:rPr lang="pt-PT" sz="8800" dirty="0">
                <a:solidFill>
                  <a:schemeClr val="bg2"/>
                </a:solidFill>
                <a:latin typeface="Foundever Sans Bold" pitchFamily="50" charset="0"/>
                <a:ea typeface="Foundever Sans Bold" pitchFamily="50" charset="0"/>
              </a:rPr>
              <a:t>Exercise</a:t>
            </a:r>
          </a:p>
          <a:p>
            <a:r>
              <a:rPr lang="pt-PT" sz="2000" dirty="0">
                <a:latin typeface="Foundever Sans Bold" pitchFamily="50" charset="0"/>
                <a:ea typeface="Foundever Sans Bold" pitchFamily="50" charset="0"/>
              </a:rPr>
              <a:t>Ask EverGPT the role of GenAI on L&amp;D.</a:t>
            </a:r>
          </a:p>
          <a:p>
            <a:endParaRPr lang="pt-PT" sz="4000" dirty="0">
              <a:solidFill>
                <a:schemeClr val="bg2"/>
              </a:solidFill>
              <a:latin typeface="Foundever Sans Bold" pitchFamily="50" charset="0"/>
              <a:ea typeface="Foundever Sans Bold" pitchFamily="50" charset="0"/>
            </a:endParaRPr>
          </a:p>
        </p:txBody>
      </p:sp>
      <p:grpSp>
        <p:nvGrpSpPr>
          <p:cNvPr id="6" name="Group 5">
            <a:extLst>
              <a:ext uri="{FF2B5EF4-FFF2-40B4-BE49-F238E27FC236}">
                <a16:creationId xmlns:a16="http://schemas.microsoft.com/office/drawing/2014/main" id="{E672313A-4D87-4E8B-BEFB-3DB877B2CF71}"/>
              </a:ext>
            </a:extLst>
          </p:cNvPr>
          <p:cNvGrpSpPr/>
          <p:nvPr/>
        </p:nvGrpSpPr>
        <p:grpSpPr>
          <a:xfrm>
            <a:off x="10922889" y="562403"/>
            <a:ext cx="1312441" cy="621443"/>
            <a:chOff x="9193758" y="1146323"/>
            <a:chExt cx="1312441" cy="621443"/>
          </a:xfrm>
        </p:grpSpPr>
        <p:grpSp>
          <p:nvGrpSpPr>
            <p:cNvPr id="7" name="Group 6">
              <a:extLst>
                <a:ext uri="{FF2B5EF4-FFF2-40B4-BE49-F238E27FC236}">
                  <a16:creationId xmlns:a16="http://schemas.microsoft.com/office/drawing/2014/main" id="{89CD3D1C-C017-4F54-9174-367F3EB89B3D}"/>
                </a:ext>
              </a:extLst>
            </p:cNvPr>
            <p:cNvGrpSpPr/>
            <p:nvPr/>
          </p:nvGrpSpPr>
          <p:grpSpPr>
            <a:xfrm>
              <a:off x="9193758" y="1146323"/>
              <a:ext cx="1312441" cy="621443"/>
              <a:chOff x="9193758" y="1146323"/>
              <a:chExt cx="1312441" cy="621443"/>
            </a:xfrm>
            <a:solidFill>
              <a:schemeClr val="bg2"/>
            </a:solidFill>
          </p:grpSpPr>
          <p:sp>
            <p:nvSpPr>
              <p:cNvPr id="9" name="Rectangle 6">
                <a:extLst>
                  <a:ext uri="{FF2B5EF4-FFF2-40B4-BE49-F238E27FC236}">
                    <a16:creationId xmlns:a16="http://schemas.microsoft.com/office/drawing/2014/main" id="{5BB7C92D-9A30-4067-BCA3-71370D42F5E4}"/>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Rectangle 8">
                <a:extLst>
                  <a:ext uri="{FF2B5EF4-FFF2-40B4-BE49-F238E27FC236}">
                    <a16:creationId xmlns:a16="http://schemas.microsoft.com/office/drawing/2014/main" id="{45E82668-9322-45E0-96C0-369C9115FB8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Oval 9">
                <a:extLst>
                  <a:ext uri="{FF2B5EF4-FFF2-40B4-BE49-F238E27FC236}">
                    <a16:creationId xmlns:a16="http://schemas.microsoft.com/office/drawing/2014/main" id="{6B890D24-D7F7-445F-B3F4-9B5C8A8E6E57}"/>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Rectangle 10">
                <a:extLst>
                  <a:ext uri="{FF2B5EF4-FFF2-40B4-BE49-F238E27FC236}">
                    <a16:creationId xmlns:a16="http://schemas.microsoft.com/office/drawing/2014/main" id="{2A940EA4-D28F-4820-B6AA-E11C7C04240B}"/>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Oval 11">
                <a:extLst>
                  <a:ext uri="{FF2B5EF4-FFF2-40B4-BE49-F238E27FC236}">
                    <a16:creationId xmlns:a16="http://schemas.microsoft.com/office/drawing/2014/main" id="{85CE87C3-7D4D-4C0D-B8AB-C9925664AD06}"/>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Oval 27">
              <a:extLst>
                <a:ext uri="{FF2B5EF4-FFF2-40B4-BE49-F238E27FC236}">
                  <a16:creationId xmlns:a16="http://schemas.microsoft.com/office/drawing/2014/main" id="{5DDC8C09-BEA4-4638-80CC-88F74D0E3B32}"/>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328565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83">
            <a:extLst>
              <a:ext uri="{FF2B5EF4-FFF2-40B4-BE49-F238E27FC236}">
                <a16:creationId xmlns:a16="http://schemas.microsoft.com/office/drawing/2014/main" id="{2AF0535C-9F74-44EA-AA1B-8AE63BAB3674}"/>
              </a:ext>
            </a:extLst>
          </p:cNvPr>
          <p:cNvGrpSpPr/>
          <p:nvPr/>
        </p:nvGrpSpPr>
        <p:grpSpPr>
          <a:xfrm>
            <a:off x="10922889" y="562403"/>
            <a:ext cx="1312441" cy="621443"/>
            <a:chOff x="9193758" y="1146323"/>
            <a:chExt cx="1312441" cy="621443"/>
          </a:xfrm>
        </p:grpSpPr>
        <p:grpSp>
          <p:nvGrpSpPr>
            <p:cNvPr id="185" name="Group 184">
              <a:extLst>
                <a:ext uri="{FF2B5EF4-FFF2-40B4-BE49-F238E27FC236}">
                  <a16:creationId xmlns:a16="http://schemas.microsoft.com/office/drawing/2014/main" id="{DD051335-B138-4FCE-AFB9-59BD41DD30E0}"/>
                </a:ext>
              </a:extLst>
            </p:cNvPr>
            <p:cNvGrpSpPr/>
            <p:nvPr/>
          </p:nvGrpSpPr>
          <p:grpSpPr>
            <a:xfrm>
              <a:off x="9193758" y="1146323"/>
              <a:ext cx="1312441" cy="621443"/>
              <a:chOff x="9193758" y="1146323"/>
              <a:chExt cx="1312441" cy="621443"/>
            </a:xfrm>
            <a:solidFill>
              <a:schemeClr val="bg2"/>
            </a:solidFill>
          </p:grpSpPr>
          <p:sp>
            <p:nvSpPr>
              <p:cNvPr id="187" name="Rectangle 6">
                <a:extLst>
                  <a:ext uri="{FF2B5EF4-FFF2-40B4-BE49-F238E27FC236}">
                    <a16:creationId xmlns:a16="http://schemas.microsoft.com/office/drawing/2014/main" id="{09139703-02F3-4CA0-94E2-6708F9E816F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8" name="Rectangle 8">
                <a:extLst>
                  <a:ext uri="{FF2B5EF4-FFF2-40B4-BE49-F238E27FC236}">
                    <a16:creationId xmlns:a16="http://schemas.microsoft.com/office/drawing/2014/main" id="{BB4912CC-4F6A-43B6-A9FE-79F9CD284B2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9" name="Oval 9">
                <a:extLst>
                  <a:ext uri="{FF2B5EF4-FFF2-40B4-BE49-F238E27FC236}">
                    <a16:creationId xmlns:a16="http://schemas.microsoft.com/office/drawing/2014/main" id="{17B5ED17-E2E2-4816-A856-ACCA361B1414}"/>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0" name="Rectangle 10">
                <a:extLst>
                  <a:ext uri="{FF2B5EF4-FFF2-40B4-BE49-F238E27FC236}">
                    <a16:creationId xmlns:a16="http://schemas.microsoft.com/office/drawing/2014/main" id="{5514DF88-1A4A-4661-B081-353F1BFA9112}"/>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1" name="Oval 11">
                <a:extLst>
                  <a:ext uri="{FF2B5EF4-FFF2-40B4-BE49-F238E27FC236}">
                    <a16:creationId xmlns:a16="http://schemas.microsoft.com/office/drawing/2014/main" id="{A39AB030-2D23-4DED-B155-58D3780B90DF}"/>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86" name="Oval 27">
              <a:extLst>
                <a:ext uri="{FF2B5EF4-FFF2-40B4-BE49-F238E27FC236}">
                  <a16:creationId xmlns:a16="http://schemas.microsoft.com/office/drawing/2014/main" id="{F50E5852-90FD-4C3B-883B-0B3757D87D07}"/>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
        <p:nvSpPr>
          <p:cNvPr id="3" name="TextBox 2">
            <a:extLst>
              <a:ext uri="{FF2B5EF4-FFF2-40B4-BE49-F238E27FC236}">
                <a16:creationId xmlns:a16="http://schemas.microsoft.com/office/drawing/2014/main" id="{F29E069D-F6EE-475D-87AB-E788AA9E0297}"/>
              </a:ext>
            </a:extLst>
          </p:cNvPr>
          <p:cNvSpPr txBox="1"/>
          <p:nvPr/>
        </p:nvSpPr>
        <p:spPr>
          <a:xfrm>
            <a:off x="3144434" y="768169"/>
            <a:ext cx="5691858" cy="1015663"/>
          </a:xfrm>
          <a:prstGeom prst="rect">
            <a:avLst/>
          </a:prstGeom>
          <a:noFill/>
        </p:spPr>
        <p:txBody>
          <a:bodyPr wrap="square" rtlCol="0">
            <a:spAutoFit/>
          </a:bodyPr>
          <a:lstStyle/>
          <a:p>
            <a:pPr marL="342900" indent="-342900">
              <a:buAutoNum type="arabicPeriod"/>
            </a:pPr>
            <a:r>
              <a:rPr lang="en-US" dirty="0">
                <a:solidFill>
                  <a:schemeClr val="bg2"/>
                </a:solidFill>
                <a:latin typeface="Foundever Sans Bold" pitchFamily="50" charset="0"/>
                <a:ea typeface="Foundever Sans Bold" pitchFamily="50" charset="0"/>
              </a:rPr>
              <a:t>Personalized Learning</a:t>
            </a:r>
          </a:p>
          <a:p>
            <a:r>
              <a:rPr lang="en-US" sz="1400" dirty="0"/>
              <a:t>EverGPT can tailor content to individual learners' needs, preferences, and skill levels, providing personalized recommendations and feedback that enhance learning outcomes.</a:t>
            </a:r>
            <a:endParaRPr lang="pt-PT" sz="1400" dirty="0"/>
          </a:p>
        </p:txBody>
      </p:sp>
      <p:sp>
        <p:nvSpPr>
          <p:cNvPr id="51" name="TextBox 50">
            <a:extLst>
              <a:ext uri="{FF2B5EF4-FFF2-40B4-BE49-F238E27FC236}">
                <a16:creationId xmlns:a16="http://schemas.microsoft.com/office/drawing/2014/main" id="{999A01A4-84DA-4872-B8BE-28770ECFE9EE}"/>
              </a:ext>
            </a:extLst>
          </p:cNvPr>
          <p:cNvSpPr txBox="1"/>
          <p:nvPr/>
        </p:nvSpPr>
        <p:spPr>
          <a:xfrm>
            <a:off x="3144434" y="2071714"/>
            <a:ext cx="6121020" cy="1015663"/>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2. Content Creation</a:t>
            </a:r>
          </a:p>
          <a:p>
            <a:r>
              <a:rPr lang="en-US" sz="1400" dirty="0"/>
              <a:t>Leverage EverGPT to create high-quality training materials such as articles, quizzes, case studies, and interactive simulations. This helps quickly produce diverse and engaging content.</a:t>
            </a:r>
          </a:p>
        </p:txBody>
      </p:sp>
      <p:sp>
        <p:nvSpPr>
          <p:cNvPr id="53" name="TextBox 52">
            <a:extLst>
              <a:ext uri="{FF2B5EF4-FFF2-40B4-BE49-F238E27FC236}">
                <a16:creationId xmlns:a16="http://schemas.microsoft.com/office/drawing/2014/main" id="{BDA062FF-7C69-4E11-B397-8737109120FD}"/>
              </a:ext>
            </a:extLst>
          </p:cNvPr>
          <p:cNvSpPr txBox="1"/>
          <p:nvPr/>
        </p:nvSpPr>
        <p:spPr>
          <a:xfrm>
            <a:off x="3093226" y="3269962"/>
            <a:ext cx="6121020" cy="1015663"/>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3. Real-time Assistance</a:t>
            </a:r>
          </a:p>
          <a:p>
            <a:r>
              <a:rPr lang="en-US" sz="1400" dirty="0"/>
              <a:t>Integrate EverGPT as a virtual assistant within e-learning platforms to answer learners' questions in real time, offer clarifications, and provide additional resources as needed.</a:t>
            </a:r>
          </a:p>
        </p:txBody>
      </p:sp>
      <p:sp>
        <p:nvSpPr>
          <p:cNvPr id="55" name="TextBox 54">
            <a:extLst>
              <a:ext uri="{FF2B5EF4-FFF2-40B4-BE49-F238E27FC236}">
                <a16:creationId xmlns:a16="http://schemas.microsoft.com/office/drawing/2014/main" id="{3AE86B8C-246A-4CC5-92B3-CCB213F93C0F}"/>
              </a:ext>
            </a:extLst>
          </p:cNvPr>
          <p:cNvSpPr txBox="1"/>
          <p:nvPr/>
        </p:nvSpPr>
        <p:spPr>
          <a:xfrm>
            <a:off x="3144434" y="4539304"/>
            <a:ext cx="6121020" cy="1015663"/>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4. Automated Assessments</a:t>
            </a:r>
          </a:p>
          <a:p>
            <a:r>
              <a:rPr lang="en-US" sz="1400" dirty="0"/>
              <a:t>Use EverGPT to design and automate assessments, quizzes, and exams. This includes generating questions, evaluating answers, and giving instant feedback to learners.</a:t>
            </a:r>
          </a:p>
        </p:txBody>
      </p:sp>
      <p:sp>
        <p:nvSpPr>
          <p:cNvPr id="139" name="Freeform 44">
            <a:extLst>
              <a:ext uri="{FF2B5EF4-FFF2-40B4-BE49-F238E27FC236}">
                <a16:creationId xmlns:a16="http://schemas.microsoft.com/office/drawing/2014/main" id="{1B2A47D1-DEA6-45C1-887E-C95A993FBA34}"/>
              </a:ext>
            </a:extLst>
          </p:cNvPr>
          <p:cNvSpPr>
            <a:spLocks/>
          </p:cNvSpPr>
          <p:nvPr/>
        </p:nvSpPr>
        <p:spPr bwMode="auto">
          <a:xfrm rot="5400000">
            <a:off x="817500" y="4130285"/>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142" name="Freeform 36">
            <a:extLst>
              <a:ext uri="{FF2B5EF4-FFF2-40B4-BE49-F238E27FC236}">
                <a16:creationId xmlns:a16="http://schemas.microsoft.com/office/drawing/2014/main" id="{869C45DF-5297-4855-A90F-D517DB21E6C7}"/>
              </a:ext>
            </a:extLst>
          </p:cNvPr>
          <p:cNvSpPr>
            <a:spLocks/>
          </p:cNvSpPr>
          <p:nvPr/>
        </p:nvSpPr>
        <p:spPr bwMode="auto">
          <a:xfrm rot="5400000">
            <a:off x="817500" y="-769178"/>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3" name="Freeform 37">
            <a:extLst>
              <a:ext uri="{FF2B5EF4-FFF2-40B4-BE49-F238E27FC236}">
                <a16:creationId xmlns:a16="http://schemas.microsoft.com/office/drawing/2014/main" id="{6190DE7D-3B9A-4995-BD25-A0E524C7DC2B}"/>
              </a:ext>
            </a:extLst>
          </p:cNvPr>
          <p:cNvSpPr>
            <a:spLocks noEditPoints="1"/>
          </p:cNvSpPr>
          <p:nvPr/>
        </p:nvSpPr>
        <p:spPr bwMode="auto">
          <a:xfrm rot="5400000">
            <a:off x="695743" y="-882186"/>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6"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2" y="1785"/>
                  <a:pt x="1609" y="1719"/>
                </a:cubicBezTo>
                <a:lnTo>
                  <a:pt x="2014" y="1018"/>
                </a:lnTo>
                <a:cubicBezTo>
                  <a:pt x="2033" y="985"/>
                  <a:pt x="2042" y="949"/>
                  <a:pt x="2042" y="912"/>
                </a:cubicBezTo>
                <a:cubicBezTo>
                  <a:pt x="2042" y="876"/>
                  <a:pt x="2033" y="839"/>
                  <a:pt x="2014" y="807"/>
                </a:cubicBezTo>
                <a:lnTo>
                  <a:pt x="1609" y="105"/>
                </a:lnTo>
                <a:cubicBezTo>
                  <a:pt x="1572"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4" name="Freeform 38">
            <a:extLst>
              <a:ext uri="{FF2B5EF4-FFF2-40B4-BE49-F238E27FC236}">
                <a16:creationId xmlns:a16="http://schemas.microsoft.com/office/drawing/2014/main" id="{154418AC-12A4-4CC8-8A1F-CA06CA0F7079}"/>
              </a:ext>
            </a:extLst>
          </p:cNvPr>
          <p:cNvSpPr>
            <a:spLocks/>
          </p:cNvSpPr>
          <p:nvPr/>
        </p:nvSpPr>
        <p:spPr bwMode="auto">
          <a:xfrm rot="5400000">
            <a:off x="1688759" y="456417"/>
            <a:ext cx="1185496"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5" name="Freeform 39">
            <a:extLst>
              <a:ext uri="{FF2B5EF4-FFF2-40B4-BE49-F238E27FC236}">
                <a16:creationId xmlns:a16="http://schemas.microsoft.com/office/drawing/2014/main" id="{2F880D77-76C3-4F4D-88C7-FBEA67299BA9}"/>
              </a:ext>
            </a:extLst>
          </p:cNvPr>
          <p:cNvSpPr>
            <a:spLocks noEditPoints="1"/>
          </p:cNvSpPr>
          <p:nvPr/>
        </p:nvSpPr>
        <p:spPr bwMode="auto">
          <a:xfrm rot="5400000">
            <a:off x="1565543" y="343409"/>
            <a:ext cx="1430469"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6" name="Freeform 40">
            <a:extLst>
              <a:ext uri="{FF2B5EF4-FFF2-40B4-BE49-F238E27FC236}">
                <a16:creationId xmlns:a16="http://schemas.microsoft.com/office/drawing/2014/main" id="{5A8CBAFB-4067-40C0-BEB7-D96B1C7B5DB8}"/>
              </a:ext>
            </a:extLst>
          </p:cNvPr>
          <p:cNvSpPr>
            <a:spLocks/>
          </p:cNvSpPr>
          <p:nvPr/>
        </p:nvSpPr>
        <p:spPr bwMode="auto">
          <a:xfrm rot="5400000">
            <a:off x="817500" y="1680554"/>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7" name="Freeform 41">
            <a:extLst>
              <a:ext uri="{FF2B5EF4-FFF2-40B4-BE49-F238E27FC236}">
                <a16:creationId xmlns:a16="http://schemas.microsoft.com/office/drawing/2014/main" id="{EFE570EE-59B4-427F-8C89-B4B381AB10AA}"/>
              </a:ext>
            </a:extLst>
          </p:cNvPr>
          <p:cNvSpPr>
            <a:spLocks noEditPoints="1"/>
          </p:cNvSpPr>
          <p:nvPr/>
        </p:nvSpPr>
        <p:spPr bwMode="auto">
          <a:xfrm rot="5400000">
            <a:off x="695743" y="1567546"/>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8" name="Freeform 42">
            <a:extLst>
              <a:ext uri="{FF2B5EF4-FFF2-40B4-BE49-F238E27FC236}">
                <a16:creationId xmlns:a16="http://schemas.microsoft.com/office/drawing/2014/main" id="{57FAB50D-3A5D-4C13-8735-F2E405459E1E}"/>
              </a:ext>
            </a:extLst>
          </p:cNvPr>
          <p:cNvSpPr>
            <a:spLocks/>
          </p:cNvSpPr>
          <p:nvPr/>
        </p:nvSpPr>
        <p:spPr bwMode="auto">
          <a:xfrm rot="5400000">
            <a:off x="1689488" y="2906878"/>
            <a:ext cx="1184037"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9" name="Freeform 43">
            <a:extLst>
              <a:ext uri="{FF2B5EF4-FFF2-40B4-BE49-F238E27FC236}">
                <a16:creationId xmlns:a16="http://schemas.microsoft.com/office/drawing/2014/main" id="{16C0801F-9FAE-44C5-B68B-35B30B69FB70}"/>
              </a:ext>
            </a:extLst>
          </p:cNvPr>
          <p:cNvSpPr>
            <a:spLocks noEditPoints="1"/>
          </p:cNvSpPr>
          <p:nvPr/>
        </p:nvSpPr>
        <p:spPr bwMode="auto">
          <a:xfrm rot="5400000">
            <a:off x="1566272" y="2793870"/>
            <a:ext cx="1429010"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0" name="Freeform 45">
            <a:extLst>
              <a:ext uri="{FF2B5EF4-FFF2-40B4-BE49-F238E27FC236}">
                <a16:creationId xmlns:a16="http://schemas.microsoft.com/office/drawing/2014/main" id="{202825E8-0E2E-482A-B7DB-1F0B281175AD}"/>
              </a:ext>
            </a:extLst>
          </p:cNvPr>
          <p:cNvSpPr>
            <a:spLocks noEditPoints="1"/>
          </p:cNvSpPr>
          <p:nvPr/>
        </p:nvSpPr>
        <p:spPr bwMode="auto">
          <a:xfrm rot="5400000">
            <a:off x="695743" y="4017277"/>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2" name="Freeform 47">
            <a:extLst>
              <a:ext uri="{FF2B5EF4-FFF2-40B4-BE49-F238E27FC236}">
                <a16:creationId xmlns:a16="http://schemas.microsoft.com/office/drawing/2014/main" id="{B6B00E0B-1EB3-4821-99ED-2F5FAB39AD98}"/>
              </a:ext>
            </a:extLst>
          </p:cNvPr>
          <p:cNvSpPr>
            <a:spLocks/>
          </p:cNvSpPr>
          <p:nvPr/>
        </p:nvSpPr>
        <p:spPr bwMode="auto">
          <a:xfrm rot="5400000">
            <a:off x="1212665" y="395904"/>
            <a:ext cx="456409" cy="440368"/>
          </a:xfrm>
          <a:custGeom>
            <a:avLst/>
            <a:gdLst>
              <a:gd name="T0" fmla="*/ 598 w 652"/>
              <a:gd name="T1" fmla="*/ 7 h 629"/>
              <a:gd name="T2" fmla="*/ 598 w 652"/>
              <a:gd name="T3" fmla="*/ 0 h 629"/>
              <a:gd name="T4" fmla="*/ 581 w 652"/>
              <a:gd name="T5" fmla="*/ 0 h 629"/>
              <a:gd name="T6" fmla="*/ 559 w 652"/>
              <a:gd name="T7" fmla="*/ 1 h 629"/>
              <a:gd name="T8" fmla="*/ 549 w 652"/>
              <a:gd name="T9" fmla="*/ 1 h 629"/>
              <a:gd name="T10" fmla="*/ 554 w 652"/>
              <a:gd name="T11" fmla="*/ 10 h 629"/>
              <a:gd name="T12" fmla="*/ 606 w 652"/>
              <a:gd name="T13" fmla="*/ 202 h 629"/>
              <a:gd name="T14" fmla="*/ 495 w 652"/>
              <a:gd name="T15" fmla="*/ 472 h 629"/>
              <a:gd name="T16" fmla="*/ 225 w 652"/>
              <a:gd name="T17" fmla="*/ 583 h 629"/>
              <a:gd name="T18" fmla="*/ 29 w 652"/>
              <a:gd name="T19" fmla="*/ 529 h 629"/>
              <a:gd name="T20" fmla="*/ 24 w 652"/>
              <a:gd name="T21" fmla="*/ 526 h 629"/>
              <a:gd name="T22" fmla="*/ 21 w 652"/>
              <a:gd name="T23" fmla="*/ 531 h 629"/>
              <a:gd name="T24" fmla="*/ 3 w 652"/>
              <a:gd name="T25" fmla="*/ 560 h 629"/>
              <a:gd name="T26" fmla="*/ 0 w 652"/>
              <a:gd name="T27" fmla="*/ 565 h 629"/>
              <a:gd name="T28" fmla="*/ 5 w 652"/>
              <a:gd name="T29" fmla="*/ 568 h 629"/>
              <a:gd name="T30" fmla="*/ 225 w 652"/>
              <a:gd name="T31" fmla="*/ 629 h 629"/>
              <a:gd name="T32" fmla="*/ 652 w 652"/>
              <a:gd name="T33" fmla="*/ 202 h 629"/>
              <a:gd name="T34" fmla="*/ 603 w 652"/>
              <a:gd name="T35" fmla="*/ 4 h 629"/>
              <a:gd name="T36" fmla="*/ 601 w 652"/>
              <a:gd name="T37" fmla="*/ 0 h 629"/>
              <a:gd name="T38" fmla="*/ 598 w 652"/>
              <a:gd name="T39" fmla="*/ 0 h 629"/>
              <a:gd name="T40" fmla="*/ 598 w 652"/>
              <a:gd name="T41" fmla="*/ 7 h 629"/>
              <a:gd name="T42" fmla="*/ 592 w 652"/>
              <a:gd name="T43" fmla="*/ 10 h 629"/>
              <a:gd name="T44" fmla="*/ 640 w 652"/>
              <a:gd name="T45" fmla="*/ 202 h 629"/>
              <a:gd name="T46" fmla="*/ 518 w 652"/>
              <a:gd name="T47" fmla="*/ 495 h 629"/>
              <a:gd name="T48" fmla="*/ 225 w 652"/>
              <a:gd name="T49" fmla="*/ 617 h 629"/>
              <a:gd name="T50" fmla="*/ 12 w 652"/>
              <a:gd name="T51" fmla="*/ 558 h 629"/>
              <a:gd name="T52" fmla="*/ 8 w 652"/>
              <a:gd name="T53" fmla="*/ 563 h 629"/>
              <a:gd name="T54" fmla="*/ 14 w 652"/>
              <a:gd name="T55" fmla="*/ 566 h 629"/>
              <a:gd name="T56" fmla="*/ 31 w 652"/>
              <a:gd name="T57" fmla="*/ 538 h 629"/>
              <a:gd name="T58" fmla="*/ 26 w 652"/>
              <a:gd name="T59" fmla="*/ 535 h 629"/>
              <a:gd name="T60" fmla="*/ 23 w 652"/>
              <a:gd name="T61" fmla="*/ 540 h 629"/>
              <a:gd name="T62" fmla="*/ 225 w 652"/>
              <a:gd name="T63" fmla="*/ 596 h 629"/>
              <a:gd name="T64" fmla="*/ 619 w 652"/>
              <a:gd name="T65" fmla="*/ 202 h 629"/>
              <a:gd name="T66" fmla="*/ 565 w 652"/>
              <a:gd name="T67" fmla="*/ 4 h 629"/>
              <a:gd name="T68" fmla="*/ 560 w 652"/>
              <a:gd name="T69" fmla="*/ 7 h 629"/>
              <a:gd name="T70" fmla="*/ 560 w 652"/>
              <a:gd name="T71" fmla="*/ 13 h 629"/>
              <a:gd name="T72" fmla="*/ 581 w 652"/>
              <a:gd name="T73" fmla="*/ 13 h 629"/>
              <a:gd name="T74" fmla="*/ 597 w 652"/>
              <a:gd name="T75" fmla="*/ 13 h 629"/>
              <a:gd name="T76" fmla="*/ 598 w 652"/>
              <a:gd name="T77" fmla="*/ 7 h 629"/>
              <a:gd name="T78" fmla="*/ 592 w 652"/>
              <a:gd name="T79" fmla="*/ 10 h 629"/>
              <a:gd name="T80" fmla="*/ 598 w 652"/>
              <a:gd name="T81" fmla="*/ 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29">
                <a:moveTo>
                  <a:pt x="598" y="7"/>
                </a:moveTo>
                <a:lnTo>
                  <a:pt x="598" y="0"/>
                </a:lnTo>
                <a:cubicBezTo>
                  <a:pt x="592" y="0"/>
                  <a:pt x="586" y="0"/>
                  <a:pt x="581" y="0"/>
                </a:cubicBezTo>
                <a:cubicBezTo>
                  <a:pt x="574" y="0"/>
                  <a:pt x="566" y="0"/>
                  <a:pt x="559" y="1"/>
                </a:cubicBezTo>
                <a:lnTo>
                  <a:pt x="549" y="1"/>
                </a:lnTo>
                <a:lnTo>
                  <a:pt x="554" y="10"/>
                </a:lnTo>
                <a:cubicBezTo>
                  <a:pt x="587" y="67"/>
                  <a:pt x="606" y="132"/>
                  <a:pt x="606" y="202"/>
                </a:cubicBezTo>
                <a:cubicBezTo>
                  <a:pt x="606" y="307"/>
                  <a:pt x="564" y="403"/>
                  <a:pt x="495" y="472"/>
                </a:cubicBezTo>
                <a:cubicBezTo>
                  <a:pt x="425" y="541"/>
                  <a:pt x="330" y="583"/>
                  <a:pt x="225" y="583"/>
                </a:cubicBezTo>
                <a:cubicBezTo>
                  <a:pt x="154" y="583"/>
                  <a:pt x="87" y="564"/>
                  <a:pt x="29" y="529"/>
                </a:cubicBezTo>
                <a:lnTo>
                  <a:pt x="24" y="526"/>
                </a:lnTo>
                <a:lnTo>
                  <a:pt x="21" y="531"/>
                </a:lnTo>
                <a:cubicBezTo>
                  <a:pt x="15" y="541"/>
                  <a:pt x="9" y="550"/>
                  <a:pt x="3" y="560"/>
                </a:cubicBezTo>
                <a:lnTo>
                  <a:pt x="0" y="565"/>
                </a:lnTo>
                <a:lnTo>
                  <a:pt x="5" y="568"/>
                </a:lnTo>
                <a:cubicBezTo>
                  <a:pt x="70" y="607"/>
                  <a:pt x="145" y="629"/>
                  <a:pt x="225" y="629"/>
                </a:cubicBezTo>
                <a:cubicBezTo>
                  <a:pt x="461" y="629"/>
                  <a:pt x="652" y="438"/>
                  <a:pt x="652" y="202"/>
                </a:cubicBezTo>
                <a:cubicBezTo>
                  <a:pt x="652" y="131"/>
                  <a:pt x="634" y="63"/>
                  <a:pt x="603" y="4"/>
                </a:cubicBezTo>
                <a:lnTo>
                  <a:pt x="601" y="0"/>
                </a:lnTo>
                <a:lnTo>
                  <a:pt x="598" y="0"/>
                </a:lnTo>
                <a:lnTo>
                  <a:pt x="598" y="7"/>
                </a:lnTo>
                <a:lnTo>
                  <a:pt x="592" y="10"/>
                </a:lnTo>
                <a:cubicBezTo>
                  <a:pt x="622" y="67"/>
                  <a:pt x="640" y="133"/>
                  <a:pt x="640" y="202"/>
                </a:cubicBezTo>
                <a:cubicBezTo>
                  <a:pt x="640" y="317"/>
                  <a:pt x="593" y="420"/>
                  <a:pt x="518" y="495"/>
                </a:cubicBezTo>
                <a:cubicBezTo>
                  <a:pt x="443" y="570"/>
                  <a:pt x="339" y="617"/>
                  <a:pt x="225" y="617"/>
                </a:cubicBezTo>
                <a:cubicBezTo>
                  <a:pt x="147" y="617"/>
                  <a:pt x="74" y="595"/>
                  <a:pt x="12" y="558"/>
                </a:cubicBezTo>
                <a:lnTo>
                  <a:pt x="8" y="563"/>
                </a:lnTo>
                <a:lnTo>
                  <a:pt x="14" y="566"/>
                </a:lnTo>
                <a:cubicBezTo>
                  <a:pt x="20" y="557"/>
                  <a:pt x="26" y="547"/>
                  <a:pt x="31" y="538"/>
                </a:cubicBezTo>
                <a:lnTo>
                  <a:pt x="26" y="535"/>
                </a:lnTo>
                <a:lnTo>
                  <a:pt x="23" y="540"/>
                </a:lnTo>
                <a:cubicBezTo>
                  <a:pt x="82" y="575"/>
                  <a:pt x="151" y="596"/>
                  <a:pt x="225" y="596"/>
                </a:cubicBezTo>
                <a:cubicBezTo>
                  <a:pt x="442" y="596"/>
                  <a:pt x="619" y="419"/>
                  <a:pt x="619" y="202"/>
                </a:cubicBezTo>
                <a:cubicBezTo>
                  <a:pt x="619" y="130"/>
                  <a:pt x="599" y="62"/>
                  <a:pt x="565" y="4"/>
                </a:cubicBezTo>
                <a:lnTo>
                  <a:pt x="560" y="7"/>
                </a:lnTo>
                <a:lnTo>
                  <a:pt x="560" y="13"/>
                </a:lnTo>
                <a:cubicBezTo>
                  <a:pt x="567" y="13"/>
                  <a:pt x="574" y="13"/>
                  <a:pt x="581" y="13"/>
                </a:cubicBezTo>
                <a:cubicBezTo>
                  <a:pt x="586" y="13"/>
                  <a:pt x="592" y="13"/>
                  <a:pt x="597" y="13"/>
                </a:cubicBezTo>
                <a:lnTo>
                  <a:pt x="598" y="7"/>
                </a:lnTo>
                <a:lnTo>
                  <a:pt x="592" y="10"/>
                </a:lnTo>
                <a:lnTo>
                  <a:pt x="598" y="7"/>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3" name="Freeform 48">
            <a:extLst>
              <a:ext uri="{FF2B5EF4-FFF2-40B4-BE49-F238E27FC236}">
                <a16:creationId xmlns:a16="http://schemas.microsoft.com/office/drawing/2014/main" id="{94D656FC-BC0A-467B-91EC-B72294188B09}"/>
              </a:ext>
            </a:extLst>
          </p:cNvPr>
          <p:cNvSpPr>
            <a:spLocks/>
          </p:cNvSpPr>
          <p:nvPr/>
        </p:nvSpPr>
        <p:spPr bwMode="auto">
          <a:xfrm rot="5400000">
            <a:off x="2017576" y="1636809"/>
            <a:ext cx="466616" cy="438911"/>
          </a:xfrm>
          <a:custGeom>
            <a:avLst/>
            <a:gdLst>
              <a:gd name="T0" fmla="*/ 240 w 667"/>
              <a:gd name="T1" fmla="*/ 40 h 626"/>
              <a:gd name="T2" fmla="*/ 240 w 667"/>
              <a:gd name="T3" fmla="*/ 46 h 626"/>
              <a:gd name="T4" fmla="*/ 510 w 667"/>
              <a:gd name="T5" fmla="*/ 158 h 626"/>
              <a:gd name="T6" fmla="*/ 621 w 667"/>
              <a:gd name="T7" fmla="*/ 427 h 626"/>
              <a:gd name="T8" fmla="*/ 571 w 667"/>
              <a:gd name="T9" fmla="*/ 617 h 626"/>
              <a:gd name="T10" fmla="*/ 565 w 667"/>
              <a:gd name="T11" fmla="*/ 626 h 626"/>
              <a:gd name="T12" fmla="*/ 618 w 667"/>
              <a:gd name="T13" fmla="*/ 626 h 626"/>
              <a:gd name="T14" fmla="*/ 620 w 667"/>
              <a:gd name="T15" fmla="*/ 623 h 626"/>
              <a:gd name="T16" fmla="*/ 667 w 667"/>
              <a:gd name="T17" fmla="*/ 427 h 626"/>
              <a:gd name="T18" fmla="*/ 240 w 667"/>
              <a:gd name="T19" fmla="*/ 0 h 626"/>
              <a:gd name="T20" fmla="*/ 6 w 667"/>
              <a:gd name="T21" fmla="*/ 70 h 626"/>
              <a:gd name="T22" fmla="*/ 0 w 667"/>
              <a:gd name="T23" fmla="*/ 74 h 626"/>
              <a:gd name="T24" fmla="*/ 5 w 667"/>
              <a:gd name="T25" fmla="*/ 79 h 626"/>
              <a:gd name="T26" fmla="*/ 23 w 667"/>
              <a:gd name="T27" fmla="*/ 106 h 626"/>
              <a:gd name="T28" fmla="*/ 26 w 667"/>
              <a:gd name="T29" fmla="*/ 112 h 626"/>
              <a:gd name="T30" fmla="*/ 32 w 667"/>
              <a:gd name="T31" fmla="*/ 108 h 626"/>
              <a:gd name="T32" fmla="*/ 240 w 667"/>
              <a:gd name="T33" fmla="*/ 46 h 626"/>
              <a:gd name="T34" fmla="*/ 240 w 667"/>
              <a:gd name="T35" fmla="*/ 40 h 626"/>
              <a:gd name="T36" fmla="*/ 240 w 667"/>
              <a:gd name="T37" fmla="*/ 33 h 626"/>
              <a:gd name="T38" fmla="*/ 25 w 667"/>
              <a:gd name="T39" fmla="*/ 98 h 626"/>
              <a:gd name="T40" fmla="*/ 29 w 667"/>
              <a:gd name="T41" fmla="*/ 103 h 626"/>
              <a:gd name="T42" fmla="*/ 34 w 667"/>
              <a:gd name="T43" fmla="*/ 100 h 626"/>
              <a:gd name="T44" fmla="*/ 15 w 667"/>
              <a:gd name="T45" fmla="*/ 71 h 626"/>
              <a:gd name="T46" fmla="*/ 10 w 667"/>
              <a:gd name="T47" fmla="*/ 75 h 626"/>
              <a:gd name="T48" fmla="*/ 13 w 667"/>
              <a:gd name="T49" fmla="*/ 80 h 626"/>
              <a:gd name="T50" fmla="*/ 240 w 667"/>
              <a:gd name="T51" fmla="*/ 13 h 626"/>
              <a:gd name="T52" fmla="*/ 533 w 667"/>
              <a:gd name="T53" fmla="*/ 134 h 626"/>
              <a:gd name="T54" fmla="*/ 655 w 667"/>
              <a:gd name="T55" fmla="*/ 427 h 626"/>
              <a:gd name="T56" fmla="*/ 608 w 667"/>
              <a:gd name="T57" fmla="*/ 617 h 626"/>
              <a:gd name="T58" fmla="*/ 614 w 667"/>
              <a:gd name="T59" fmla="*/ 620 h 626"/>
              <a:gd name="T60" fmla="*/ 614 w 667"/>
              <a:gd name="T61" fmla="*/ 614 h 626"/>
              <a:gd name="T62" fmla="*/ 576 w 667"/>
              <a:gd name="T63" fmla="*/ 614 h 626"/>
              <a:gd name="T64" fmla="*/ 576 w 667"/>
              <a:gd name="T65" fmla="*/ 620 h 626"/>
              <a:gd name="T66" fmla="*/ 581 w 667"/>
              <a:gd name="T67" fmla="*/ 623 h 626"/>
              <a:gd name="T68" fmla="*/ 634 w 667"/>
              <a:gd name="T69" fmla="*/ 427 h 626"/>
              <a:gd name="T70" fmla="*/ 240 w 667"/>
              <a:gd name="T71" fmla="*/ 33 h 626"/>
              <a:gd name="T72" fmla="*/ 240 w 667"/>
              <a:gd name="T73" fmla="*/ 4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7" h="626">
                <a:moveTo>
                  <a:pt x="240" y="40"/>
                </a:moveTo>
                <a:lnTo>
                  <a:pt x="240" y="46"/>
                </a:lnTo>
                <a:cubicBezTo>
                  <a:pt x="345" y="46"/>
                  <a:pt x="441" y="89"/>
                  <a:pt x="510" y="158"/>
                </a:cubicBezTo>
                <a:cubicBezTo>
                  <a:pt x="579" y="227"/>
                  <a:pt x="621" y="322"/>
                  <a:pt x="621" y="427"/>
                </a:cubicBezTo>
                <a:cubicBezTo>
                  <a:pt x="621" y="496"/>
                  <a:pt x="603" y="561"/>
                  <a:pt x="571" y="617"/>
                </a:cubicBezTo>
                <a:lnTo>
                  <a:pt x="565" y="626"/>
                </a:lnTo>
                <a:lnTo>
                  <a:pt x="618" y="626"/>
                </a:lnTo>
                <a:lnTo>
                  <a:pt x="620" y="623"/>
                </a:lnTo>
                <a:cubicBezTo>
                  <a:pt x="650" y="564"/>
                  <a:pt x="667" y="498"/>
                  <a:pt x="667" y="427"/>
                </a:cubicBezTo>
                <a:cubicBezTo>
                  <a:pt x="667" y="192"/>
                  <a:pt x="476" y="0"/>
                  <a:pt x="240" y="0"/>
                </a:cubicBezTo>
                <a:cubicBezTo>
                  <a:pt x="154" y="0"/>
                  <a:pt x="74" y="26"/>
                  <a:pt x="6" y="70"/>
                </a:cubicBezTo>
                <a:lnTo>
                  <a:pt x="0" y="74"/>
                </a:lnTo>
                <a:lnTo>
                  <a:pt x="5" y="79"/>
                </a:lnTo>
                <a:cubicBezTo>
                  <a:pt x="12" y="87"/>
                  <a:pt x="18" y="96"/>
                  <a:pt x="23" y="106"/>
                </a:cubicBezTo>
                <a:lnTo>
                  <a:pt x="26" y="112"/>
                </a:lnTo>
                <a:lnTo>
                  <a:pt x="32" y="108"/>
                </a:lnTo>
                <a:cubicBezTo>
                  <a:pt x="92" y="69"/>
                  <a:pt x="163" y="46"/>
                  <a:pt x="240" y="46"/>
                </a:cubicBezTo>
                <a:lnTo>
                  <a:pt x="240" y="40"/>
                </a:lnTo>
                <a:lnTo>
                  <a:pt x="240" y="33"/>
                </a:lnTo>
                <a:cubicBezTo>
                  <a:pt x="161" y="33"/>
                  <a:pt x="87" y="57"/>
                  <a:pt x="25" y="98"/>
                </a:cubicBezTo>
                <a:lnTo>
                  <a:pt x="29" y="103"/>
                </a:lnTo>
                <a:lnTo>
                  <a:pt x="34" y="100"/>
                </a:lnTo>
                <a:cubicBezTo>
                  <a:pt x="29" y="90"/>
                  <a:pt x="22" y="80"/>
                  <a:pt x="15" y="71"/>
                </a:cubicBezTo>
                <a:lnTo>
                  <a:pt x="10" y="75"/>
                </a:lnTo>
                <a:lnTo>
                  <a:pt x="13" y="80"/>
                </a:lnTo>
                <a:cubicBezTo>
                  <a:pt x="79" y="38"/>
                  <a:pt x="156" y="13"/>
                  <a:pt x="240" y="13"/>
                </a:cubicBezTo>
                <a:cubicBezTo>
                  <a:pt x="354" y="13"/>
                  <a:pt x="458" y="59"/>
                  <a:pt x="533" y="134"/>
                </a:cubicBezTo>
                <a:cubicBezTo>
                  <a:pt x="608" y="209"/>
                  <a:pt x="655" y="313"/>
                  <a:pt x="655" y="427"/>
                </a:cubicBezTo>
                <a:cubicBezTo>
                  <a:pt x="655" y="496"/>
                  <a:pt x="638" y="560"/>
                  <a:pt x="608" y="617"/>
                </a:cubicBezTo>
                <a:lnTo>
                  <a:pt x="614" y="620"/>
                </a:lnTo>
                <a:lnTo>
                  <a:pt x="614" y="614"/>
                </a:lnTo>
                <a:lnTo>
                  <a:pt x="576" y="614"/>
                </a:lnTo>
                <a:lnTo>
                  <a:pt x="576" y="620"/>
                </a:lnTo>
                <a:lnTo>
                  <a:pt x="581" y="623"/>
                </a:lnTo>
                <a:cubicBezTo>
                  <a:pt x="615" y="565"/>
                  <a:pt x="634" y="498"/>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4" name="Freeform 49">
            <a:extLst>
              <a:ext uri="{FF2B5EF4-FFF2-40B4-BE49-F238E27FC236}">
                <a16:creationId xmlns:a16="http://schemas.microsoft.com/office/drawing/2014/main" id="{0B820D51-DAC4-4914-A6BF-BEC6C134A823}"/>
              </a:ext>
            </a:extLst>
          </p:cNvPr>
          <p:cNvSpPr>
            <a:spLocks/>
          </p:cNvSpPr>
          <p:nvPr/>
        </p:nvSpPr>
        <p:spPr bwMode="auto">
          <a:xfrm rot="5400000">
            <a:off x="1216310" y="2840531"/>
            <a:ext cx="459325" cy="450576"/>
          </a:xfrm>
          <a:custGeom>
            <a:avLst/>
            <a:gdLst>
              <a:gd name="T0" fmla="*/ 562 w 656"/>
              <a:gd name="T1" fmla="*/ 18 h 643"/>
              <a:gd name="T2" fmla="*/ 556 w 656"/>
              <a:gd name="T3" fmla="*/ 21 h 643"/>
              <a:gd name="T4" fmla="*/ 610 w 656"/>
              <a:gd name="T5" fmla="*/ 216 h 643"/>
              <a:gd name="T6" fmla="*/ 499 w 656"/>
              <a:gd name="T7" fmla="*/ 486 h 643"/>
              <a:gd name="T8" fmla="*/ 229 w 656"/>
              <a:gd name="T9" fmla="*/ 597 h 643"/>
              <a:gd name="T10" fmla="*/ 31 w 656"/>
              <a:gd name="T11" fmla="*/ 542 h 643"/>
              <a:gd name="T12" fmla="*/ 26 w 656"/>
              <a:gd name="T13" fmla="*/ 539 h 643"/>
              <a:gd name="T14" fmla="*/ 22 w 656"/>
              <a:gd name="T15" fmla="*/ 544 h 643"/>
              <a:gd name="T16" fmla="*/ 4 w 656"/>
              <a:gd name="T17" fmla="*/ 571 h 643"/>
              <a:gd name="T18" fmla="*/ 0 w 656"/>
              <a:gd name="T19" fmla="*/ 577 h 643"/>
              <a:gd name="T20" fmla="*/ 6 w 656"/>
              <a:gd name="T21" fmla="*/ 580 h 643"/>
              <a:gd name="T22" fmla="*/ 229 w 656"/>
              <a:gd name="T23" fmla="*/ 643 h 643"/>
              <a:gd name="T24" fmla="*/ 656 w 656"/>
              <a:gd name="T25" fmla="*/ 216 h 643"/>
              <a:gd name="T26" fmla="*/ 600 w 656"/>
              <a:gd name="T27" fmla="*/ 4 h 643"/>
              <a:gd name="T28" fmla="*/ 597 w 656"/>
              <a:gd name="T29" fmla="*/ 0 h 643"/>
              <a:gd name="T30" fmla="*/ 593 w 656"/>
              <a:gd name="T31" fmla="*/ 1 h 643"/>
              <a:gd name="T32" fmla="*/ 560 w 656"/>
              <a:gd name="T33" fmla="*/ 12 h 643"/>
              <a:gd name="T34" fmla="*/ 552 w 656"/>
              <a:gd name="T35" fmla="*/ 14 h 643"/>
              <a:gd name="T36" fmla="*/ 556 w 656"/>
              <a:gd name="T37" fmla="*/ 21 h 643"/>
              <a:gd name="T38" fmla="*/ 562 w 656"/>
              <a:gd name="T39" fmla="*/ 18 h 643"/>
              <a:gd name="T40" fmla="*/ 564 w 656"/>
              <a:gd name="T41" fmla="*/ 23 h 643"/>
              <a:gd name="T42" fmla="*/ 596 w 656"/>
              <a:gd name="T43" fmla="*/ 13 h 643"/>
              <a:gd name="T44" fmla="*/ 594 w 656"/>
              <a:gd name="T45" fmla="*/ 7 h 643"/>
              <a:gd name="T46" fmla="*/ 589 w 656"/>
              <a:gd name="T47" fmla="*/ 10 h 643"/>
              <a:gd name="T48" fmla="*/ 644 w 656"/>
              <a:gd name="T49" fmla="*/ 216 h 643"/>
              <a:gd name="T50" fmla="*/ 522 w 656"/>
              <a:gd name="T51" fmla="*/ 509 h 643"/>
              <a:gd name="T52" fmla="*/ 229 w 656"/>
              <a:gd name="T53" fmla="*/ 631 h 643"/>
              <a:gd name="T54" fmla="*/ 12 w 656"/>
              <a:gd name="T55" fmla="*/ 569 h 643"/>
              <a:gd name="T56" fmla="*/ 9 w 656"/>
              <a:gd name="T57" fmla="*/ 575 h 643"/>
              <a:gd name="T58" fmla="*/ 14 w 656"/>
              <a:gd name="T59" fmla="*/ 578 h 643"/>
              <a:gd name="T60" fmla="*/ 33 w 656"/>
              <a:gd name="T61" fmla="*/ 551 h 643"/>
              <a:gd name="T62" fmla="*/ 28 w 656"/>
              <a:gd name="T63" fmla="*/ 547 h 643"/>
              <a:gd name="T64" fmla="*/ 24 w 656"/>
              <a:gd name="T65" fmla="*/ 552 h 643"/>
              <a:gd name="T66" fmla="*/ 229 w 656"/>
              <a:gd name="T67" fmla="*/ 610 h 643"/>
              <a:gd name="T68" fmla="*/ 623 w 656"/>
              <a:gd name="T69" fmla="*/ 216 h 643"/>
              <a:gd name="T70" fmla="*/ 567 w 656"/>
              <a:gd name="T71" fmla="*/ 14 h 643"/>
              <a:gd name="T72" fmla="*/ 562 w 656"/>
              <a:gd name="T73" fmla="*/ 18 h 643"/>
              <a:gd name="T74" fmla="*/ 564 w 656"/>
              <a:gd name="T75" fmla="*/ 23 h 643"/>
              <a:gd name="T76" fmla="*/ 562 w 656"/>
              <a:gd name="T77" fmla="*/ 18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43">
                <a:moveTo>
                  <a:pt x="562" y="18"/>
                </a:moveTo>
                <a:lnTo>
                  <a:pt x="556" y="21"/>
                </a:lnTo>
                <a:cubicBezTo>
                  <a:pt x="591" y="78"/>
                  <a:pt x="610" y="145"/>
                  <a:pt x="610" y="216"/>
                </a:cubicBezTo>
                <a:cubicBezTo>
                  <a:pt x="610" y="321"/>
                  <a:pt x="568" y="417"/>
                  <a:pt x="499" y="486"/>
                </a:cubicBezTo>
                <a:cubicBezTo>
                  <a:pt x="429" y="555"/>
                  <a:pt x="334" y="597"/>
                  <a:pt x="229" y="597"/>
                </a:cubicBezTo>
                <a:cubicBezTo>
                  <a:pt x="157" y="597"/>
                  <a:pt x="89" y="577"/>
                  <a:pt x="31" y="542"/>
                </a:cubicBezTo>
                <a:lnTo>
                  <a:pt x="26" y="539"/>
                </a:lnTo>
                <a:lnTo>
                  <a:pt x="22" y="544"/>
                </a:lnTo>
                <a:cubicBezTo>
                  <a:pt x="16" y="553"/>
                  <a:pt x="10" y="562"/>
                  <a:pt x="4" y="571"/>
                </a:cubicBezTo>
                <a:lnTo>
                  <a:pt x="0" y="577"/>
                </a:lnTo>
                <a:lnTo>
                  <a:pt x="6" y="580"/>
                </a:lnTo>
                <a:cubicBezTo>
                  <a:pt x="71" y="620"/>
                  <a:pt x="147" y="643"/>
                  <a:pt x="229" y="643"/>
                </a:cubicBezTo>
                <a:cubicBezTo>
                  <a:pt x="465" y="643"/>
                  <a:pt x="656" y="452"/>
                  <a:pt x="656" y="216"/>
                </a:cubicBezTo>
                <a:cubicBezTo>
                  <a:pt x="656" y="139"/>
                  <a:pt x="635" y="67"/>
                  <a:pt x="600" y="4"/>
                </a:cubicBezTo>
                <a:lnTo>
                  <a:pt x="597" y="0"/>
                </a:lnTo>
                <a:lnTo>
                  <a:pt x="593" y="1"/>
                </a:lnTo>
                <a:cubicBezTo>
                  <a:pt x="581" y="4"/>
                  <a:pt x="569" y="8"/>
                  <a:pt x="560" y="12"/>
                </a:cubicBezTo>
                <a:lnTo>
                  <a:pt x="552" y="14"/>
                </a:lnTo>
                <a:lnTo>
                  <a:pt x="556" y="21"/>
                </a:lnTo>
                <a:lnTo>
                  <a:pt x="562" y="18"/>
                </a:lnTo>
                <a:lnTo>
                  <a:pt x="564" y="23"/>
                </a:lnTo>
                <a:cubicBezTo>
                  <a:pt x="574" y="20"/>
                  <a:pt x="585" y="16"/>
                  <a:pt x="596" y="13"/>
                </a:cubicBezTo>
                <a:lnTo>
                  <a:pt x="594" y="7"/>
                </a:lnTo>
                <a:lnTo>
                  <a:pt x="589" y="10"/>
                </a:lnTo>
                <a:cubicBezTo>
                  <a:pt x="624" y="71"/>
                  <a:pt x="644" y="141"/>
                  <a:pt x="644" y="216"/>
                </a:cubicBezTo>
                <a:cubicBezTo>
                  <a:pt x="644" y="331"/>
                  <a:pt x="597" y="434"/>
                  <a:pt x="522" y="509"/>
                </a:cubicBezTo>
                <a:cubicBezTo>
                  <a:pt x="447" y="584"/>
                  <a:pt x="343" y="631"/>
                  <a:pt x="229" y="631"/>
                </a:cubicBezTo>
                <a:cubicBezTo>
                  <a:pt x="150" y="631"/>
                  <a:pt x="75" y="608"/>
                  <a:pt x="12" y="569"/>
                </a:cubicBezTo>
                <a:lnTo>
                  <a:pt x="9" y="575"/>
                </a:lnTo>
                <a:lnTo>
                  <a:pt x="14" y="578"/>
                </a:lnTo>
                <a:cubicBezTo>
                  <a:pt x="20" y="569"/>
                  <a:pt x="27" y="560"/>
                  <a:pt x="33" y="551"/>
                </a:cubicBezTo>
                <a:lnTo>
                  <a:pt x="28" y="547"/>
                </a:lnTo>
                <a:lnTo>
                  <a:pt x="24" y="552"/>
                </a:lnTo>
                <a:cubicBezTo>
                  <a:pt x="84" y="589"/>
                  <a:pt x="154" y="610"/>
                  <a:pt x="229" y="610"/>
                </a:cubicBezTo>
                <a:cubicBezTo>
                  <a:pt x="446" y="610"/>
                  <a:pt x="623" y="433"/>
                  <a:pt x="623" y="216"/>
                </a:cubicBezTo>
                <a:cubicBezTo>
                  <a:pt x="623" y="143"/>
                  <a:pt x="602" y="73"/>
                  <a:pt x="567" y="14"/>
                </a:cubicBezTo>
                <a:lnTo>
                  <a:pt x="562" y="18"/>
                </a:lnTo>
                <a:lnTo>
                  <a:pt x="564" y="23"/>
                </a:lnTo>
                <a:lnTo>
                  <a:pt x="562" y="18"/>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5" name="Freeform 50">
            <a:extLst>
              <a:ext uri="{FF2B5EF4-FFF2-40B4-BE49-F238E27FC236}">
                <a16:creationId xmlns:a16="http://schemas.microsoft.com/office/drawing/2014/main" id="{0F457DD8-0363-4EFD-A907-BBE7BF5FF886}"/>
              </a:ext>
            </a:extLst>
          </p:cNvPr>
          <p:cNvSpPr>
            <a:spLocks/>
          </p:cNvSpPr>
          <p:nvPr/>
        </p:nvSpPr>
        <p:spPr bwMode="auto">
          <a:xfrm rot="5400000">
            <a:off x="2015389" y="4084353"/>
            <a:ext cx="466616" cy="443285"/>
          </a:xfrm>
          <a:custGeom>
            <a:avLst/>
            <a:gdLst>
              <a:gd name="T0" fmla="*/ 240 w 667"/>
              <a:gd name="T1" fmla="*/ 40 h 632"/>
              <a:gd name="T2" fmla="*/ 240 w 667"/>
              <a:gd name="T3" fmla="*/ 46 h 632"/>
              <a:gd name="T4" fmla="*/ 510 w 667"/>
              <a:gd name="T5" fmla="*/ 158 h 632"/>
              <a:gd name="T6" fmla="*/ 621 w 667"/>
              <a:gd name="T7" fmla="*/ 427 h 632"/>
              <a:gd name="T8" fmla="*/ 568 w 667"/>
              <a:gd name="T9" fmla="*/ 621 h 632"/>
              <a:gd name="T10" fmla="*/ 562 w 667"/>
              <a:gd name="T11" fmla="*/ 632 h 632"/>
              <a:gd name="T12" fmla="*/ 574 w 667"/>
              <a:gd name="T13" fmla="*/ 630 h 632"/>
              <a:gd name="T14" fmla="*/ 597 w 667"/>
              <a:gd name="T15" fmla="*/ 629 h 632"/>
              <a:gd name="T16" fmla="*/ 612 w 667"/>
              <a:gd name="T17" fmla="*/ 630 h 632"/>
              <a:gd name="T18" fmla="*/ 616 w 667"/>
              <a:gd name="T19" fmla="*/ 630 h 632"/>
              <a:gd name="T20" fmla="*/ 618 w 667"/>
              <a:gd name="T21" fmla="*/ 626 h 632"/>
              <a:gd name="T22" fmla="*/ 667 w 667"/>
              <a:gd name="T23" fmla="*/ 427 h 632"/>
              <a:gd name="T24" fmla="*/ 240 w 667"/>
              <a:gd name="T25" fmla="*/ 0 h 632"/>
              <a:gd name="T26" fmla="*/ 3 w 667"/>
              <a:gd name="T27" fmla="*/ 72 h 632"/>
              <a:gd name="T28" fmla="*/ 0 w 667"/>
              <a:gd name="T29" fmla="*/ 74 h 632"/>
              <a:gd name="T30" fmla="*/ 0 w 667"/>
              <a:gd name="T31" fmla="*/ 78 h 632"/>
              <a:gd name="T32" fmla="*/ 12 w 667"/>
              <a:gd name="T33" fmla="*/ 113 h 632"/>
              <a:gd name="T34" fmla="*/ 15 w 667"/>
              <a:gd name="T35" fmla="*/ 119 h 632"/>
              <a:gd name="T36" fmla="*/ 21 w 667"/>
              <a:gd name="T37" fmla="*/ 115 h 632"/>
              <a:gd name="T38" fmla="*/ 240 w 667"/>
              <a:gd name="T39" fmla="*/ 46 h 632"/>
              <a:gd name="T40" fmla="*/ 240 w 667"/>
              <a:gd name="T41" fmla="*/ 40 h 632"/>
              <a:gd name="T42" fmla="*/ 240 w 667"/>
              <a:gd name="T43" fmla="*/ 33 h 632"/>
              <a:gd name="T44" fmla="*/ 14 w 667"/>
              <a:gd name="T45" fmla="*/ 105 h 632"/>
              <a:gd name="T46" fmla="*/ 17 w 667"/>
              <a:gd name="T47" fmla="*/ 110 h 632"/>
              <a:gd name="T48" fmla="*/ 23 w 667"/>
              <a:gd name="T49" fmla="*/ 107 h 632"/>
              <a:gd name="T50" fmla="*/ 12 w 667"/>
              <a:gd name="T51" fmla="*/ 77 h 632"/>
              <a:gd name="T52" fmla="*/ 6 w 667"/>
              <a:gd name="T53" fmla="*/ 78 h 632"/>
              <a:gd name="T54" fmla="*/ 10 w 667"/>
              <a:gd name="T55" fmla="*/ 83 h 632"/>
              <a:gd name="T56" fmla="*/ 240 w 667"/>
              <a:gd name="T57" fmla="*/ 13 h 632"/>
              <a:gd name="T58" fmla="*/ 533 w 667"/>
              <a:gd name="T59" fmla="*/ 134 h 632"/>
              <a:gd name="T60" fmla="*/ 655 w 667"/>
              <a:gd name="T61" fmla="*/ 427 h 632"/>
              <a:gd name="T62" fmla="*/ 607 w 667"/>
              <a:gd name="T63" fmla="*/ 620 h 632"/>
              <a:gd name="T64" fmla="*/ 612 w 667"/>
              <a:gd name="T65" fmla="*/ 623 h 632"/>
              <a:gd name="T66" fmla="*/ 613 w 667"/>
              <a:gd name="T67" fmla="*/ 617 h 632"/>
              <a:gd name="T68" fmla="*/ 597 w 667"/>
              <a:gd name="T69" fmla="*/ 616 h 632"/>
              <a:gd name="T70" fmla="*/ 573 w 667"/>
              <a:gd name="T71" fmla="*/ 618 h 632"/>
              <a:gd name="T72" fmla="*/ 574 w 667"/>
              <a:gd name="T73" fmla="*/ 624 h 632"/>
              <a:gd name="T74" fmla="*/ 579 w 667"/>
              <a:gd name="T75" fmla="*/ 627 h 632"/>
              <a:gd name="T76" fmla="*/ 634 w 667"/>
              <a:gd name="T77" fmla="*/ 427 h 632"/>
              <a:gd name="T78" fmla="*/ 240 w 667"/>
              <a:gd name="T79" fmla="*/ 33 h 632"/>
              <a:gd name="T80" fmla="*/ 240 w 667"/>
              <a:gd name="T81" fmla="*/ 4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7" h="632">
                <a:moveTo>
                  <a:pt x="240" y="40"/>
                </a:moveTo>
                <a:lnTo>
                  <a:pt x="240" y="46"/>
                </a:lnTo>
                <a:cubicBezTo>
                  <a:pt x="345" y="46"/>
                  <a:pt x="441" y="89"/>
                  <a:pt x="510" y="158"/>
                </a:cubicBezTo>
                <a:cubicBezTo>
                  <a:pt x="579" y="227"/>
                  <a:pt x="621" y="322"/>
                  <a:pt x="621" y="427"/>
                </a:cubicBezTo>
                <a:cubicBezTo>
                  <a:pt x="621" y="498"/>
                  <a:pt x="602" y="564"/>
                  <a:pt x="568" y="621"/>
                </a:cubicBezTo>
                <a:lnTo>
                  <a:pt x="562" y="632"/>
                </a:lnTo>
                <a:lnTo>
                  <a:pt x="574" y="630"/>
                </a:lnTo>
                <a:cubicBezTo>
                  <a:pt x="582" y="629"/>
                  <a:pt x="589" y="629"/>
                  <a:pt x="597" y="629"/>
                </a:cubicBezTo>
                <a:cubicBezTo>
                  <a:pt x="602" y="629"/>
                  <a:pt x="607" y="629"/>
                  <a:pt x="612" y="630"/>
                </a:cubicBezTo>
                <a:lnTo>
                  <a:pt x="616" y="630"/>
                </a:lnTo>
                <a:lnTo>
                  <a:pt x="618" y="626"/>
                </a:lnTo>
                <a:cubicBezTo>
                  <a:pt x="649" y="567"/>
                  <a:pt x="667" y="499"/>
                  <a:pt x="667" y="427"/>
                </a:cubicBezTo>
                <a:cubicBezTo>
                  <a:pt x="667" y="192"/>
                  <a:pt x="476" y="0"/>
                  <a:pt x="240" y="0"/>
                </a:cubicBezTo>
                <a:cubicBezTo>
                  <a:pt x="152" y="0"/>
                  <a:pt x="71" y="27"/>
                  <a:pt x="3" y="72"/>
                </a:cubicBezTo>
                <a:lnTo>
                  <a:pt x="0" y="74"/>
                </a:lnTo>
                <a:lnTo>
                  <a:pt x="0" y="78"/>
                </a:lnTo>
                <a:cubicBezTo>
                  <a:pt x="1" y="91"/>
                  <a:pt x="6" y="103"/>
                  <a:pt x="12" y="113"/>
                </a:cubicBezTo>
                <a:lnTo>
                  <a:pt x="15" y="119"/>
                </a:lnTo>
                <a:lnTo>
                  <a:pt x="21" y="115"/>
                </a:lnTo>
                <a:cubicBezTo>
                  <a:pt x="83" y="72"/>
                  <a:pt x="159" y="46"/>
                  <a:pt x="240" y="46"/>
                </a:cubicBezTo>
                <a:lnTo>
                  <a:pt x="240" y="40"/>
                </a:lnTo>
                <a:lnTo>
                  <a:pt x="240" y="33"/>
                </a:lnTo>
                <a:cubicBezTo>
                  <a:pt x="156" y="33"/>
                  <a:pt x="78" y="60"/>
                  <a:pt x="14" y="105"/>
                </a:cubicBezTo>
                <a:lnTo>
                  <a:pt x="17" y="110"/>
                </a:lnTo>
                <a:lnTo>
                  <a:pt x="23" y="107"/>
                </a:lnTo>
                <a:cubicBezTo>
                  <a:pt x="17" y="98"/>
                  <a:pt x="13" y="87"/>
                  <a:pt x="12" y="77"/>
                </a:cubicBezTo>
                <a:lnTo>
                  <a:pt x="6" y="78"/>
                </a:lnTo>
                <a:lnTo>
                  <a:pt x="10" y="83"/>
                </a:lnTo>
                <a:cubicBezTo>
                  <a:pt x="76" y="38"/>
                  <a:pt x="155" y="13"/>
                  <a:pt x="240" y="13"/>
                </a:cubicBezTo>
                <a:cubicBezTo>
                  <a:pt x="354" y="13"/>
                  <a:pt x="458" y="59"/>
                  <a:pt x="533" y="134"/>
                </a:cubicBezTo>
                <a:cubicBezTo>
                  <a:pt x="608" y="209"/>
                  <a:pt x="655" y="313"/>
                  <a:pt x="655" y="427"/>
                </a:cubicBezTo>
                <a:cubicBezTo>
                  <a:pt x="655" y="497"/>
                  <a:pt x="637" y="563"/>
                  <a:pt x="607" y="620"/>
                </a:cubicBezTo>
                <a:lnTo>
                  <a:pt x="612" y="623"/>
                </a:lnTo>
                <a:lnTo>
                  <a:pt x="613" y="617"/>
                </a:lnTo>
                <a:cubicBezTo>
                  <a:pt x="607" y="617"/>
                  <a:pt x="602" y="616"/>
                  <a:pt x="597" y="616"/>
                </a:cubicBezTo>
                <a:cubicBezTo>
                  <a:pt x="589" y="616"/>
                  <a:pt x="581" y="617"/>
                  <a:pt x="573" y="618"/>
                </a:cubicBezTo>
                <a:lnTo>
                  <a:pt x="574" y="624"/>
                </a:lnTo>
                <a:lnTo>
                  <a:pt x="579" y="627"/>
                </a:lnTo>
                <a:cubicBezTo>
                  <a:pt x="614" y="569"/>
                  <a:pt x="634" y="500"/>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2" name="Freeform 38">
            <a:extLst>
              <a:ext uri="{FF2B5EF4-FFF2-40B4-BE49-F238E27FC236}">
                <a16:creationId xmlns:a16="http://schemas.microsoft.com/office/drawing/2014/main" id="{8C91AACE-7C3B-4358-A9E6-14AFD6C6FD82}"/>
              </a:ext>
            </a:extLst>
          </p:cNvPr>
          <p:cNvSpPr>
            <a:spLocks/>
          </p:cNvSpPr>
          <p:nvPr/>
        </p:nvSpPr>
        <p:spPr bwMode="auto">
          <a:xfrm rot="5400000">
            <a:off x="1688759" y="5350575"/>
            <a:ext cx="1185496"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3" name="Freeform 39">
            <a:extLst>
              <a:ext uri="{FF2B5EF4-FFF2-40B4-BE49-F238E27FC236}">
                <a16:creationId xmlns:a16="http://schemas.microsoft.com/office/drawing/2014/main" id="{8CF954F8-2202-4338-BF55-2A8194513D29}"/>
              </a:ext>
            </a:extLst>
          </p:cNvPr>
          <p:cNvSpPr>
            <a:spLocks noEditPoints="1"/>
          </p:cNvSpPr>
          <p:nvPr/>
        </p:nvSpPr>
        <p:spPr bwMode="auto">
          <a:xfrm rot="5400000">
            <a:off x="1565542" y="5237567"/>
            <a:ext cx="1430469"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4" name="Freeform 40">
            <a:extLst>
              <a:ext uri="{FF2B5EF4-FFF2-40B4-BE49-F238E27FC236}">
                <a16:creationId xmlns:a16="http://schemas.microsoft.com/office/drawing/2014/main" id="{32B7B6FA-52FF-4E66-8F8D-7767840684DA}"/>
              </a:ext>
            </a:extLst>
          </p:cNvPr>
          <p:cNvSpPr>
            <a:spLocks/>
          </p:cNvSpPr>
          <p:nvPr/>
        </p:nvSpPr>
        <p:spPr bwMode="auto">
          <a:xfrm rot="5400000">
            <a:off x="817499" y="6574712"/>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5" name="Freeform 41">
            <a:extLst>
              <a:ext uri="{FF2B5EF4-FFF2-40B4-BE49-F238E27FC236}">
                <a16:creationId xmlns:a16="http://schemas.microsoft.com/office/drawing/2014/main" id="{C7AC077F-DEF6-480A-811B-855F43F92155}"/>
              </a:ext>
            </a:extLst>
          </p:cNvPr>
          <p:cNvSpPr>
            <a:spLocks noEditPoints="1"/>
          </p:cNvSpPr>
          <p:nvPr/>
        </p:nvSpPr>
        <p:spPr bwMode="auto">
          <a:xfrm rot="5400000">
            <a:off x="695743" y="6461704"/>
            <a:ext cx="1429011"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70" name="Freeform 47">
            <a:extLst>
              <a:ext uri="{FF2B5EF4-FFF2-40B4-BE49-F238E27FC236}">
                <a16:creationId xmlns:a16="http://schemas.microsoft.com/office/drawing/2014/main" id="{2B868CF4-4F7B-4548-B003-0D03B8530C48}"/>
              </a:ext>
            </a:extLst>
          </p:cNvPr>
          <p:cNvSpPr>
            <a:spLocks/>
          </p:cNvSpPr>
          <p:nvPr/>
        </p:nvSpPr>
        <p:spPr bwMode="auto">
          <a:xfrm rot="5400000">
            <a:off x="1212665" y="5290061"/>
            <a:ext cx="456409" cy="440368"/>
          </a:xfrm>
          <a:custGeom>
            <a:avLst/>
            <a:gdLst>
              <a:gd name="T0" fmla="*/ 598 w 652"/>
              <a:gd name="T1" fmla="*/ 7 h 629"/>
              <a:gd name="T2" fmla="*/ 598 w 652"/>
              <a:gd name="T3" fmla="*/ 0 h 629"/>
              <a:gd name="T4" fmla="*/ 581 w 652"/>
              <a:gd name="T5" fmla="*/ 0 h 629"/>
              <a:gd name="T6" fmla="*/ 559 w 652"/>
              <a:gd name="T7" fmla="*/ 1 h 629"/>
              <a:gd name="T8" fmla="*/ 549 w 652"/>
              <a:gd name="T9" fmla="*/ 1 h 629"/>
              <a:gd name="T10" fmla="*/ 554 w 652"/>
              <a:gd name="T11" fmla="*/ 10 h 629"/>
              <a:gd name="T12" fmla="*/ 606 w 652"/>
              <a:gd name="T13" fmla="*/ 202 h 629"/>
              <a:gd name="T14" fmla="*/ 495 w 652"/>
              <a:gd name="T15" fmla="*/ 472 h 629"/>
              <a:gd name="T16" fmla="*/ 225 w 652"/>
              <a:gd name="T17" fmla="*/ 583 h 629"/>
              <a:gd name="T18" fmla="*/ 29 w 652"/>
              <a:gd name="T19" fmla="*/ 529 h 629"/>
              <a:gd name="T20" fmla="*/ 24 w 652"/>
              <a:gd name="T21" fmla="*/ 526 h 629"/>
              <a:gd name="T22" fmla="*/ 21 w 652"/>
              <a:gd name="T23" fmla="*/ 531 h 629"/>
              <a:gd name="T24" fmla="*/ 3 w 652"/>
              <a:gd name="T25" fmla="*/ 560 h 629"/>
              <a:gd name="T26" fmla="*/ 0 w 652"/>
              <a:gd name="T27" fmla="*/ 565 h 629"/>
              <a:gd name="T28" fmla="*/ 5 w 652"/>
              <a:gd name="T29" fmla="*/ 568 h 629"/>
              <a:gd name="T30" fmla="*/ 225 w 652"/>
              <a:gd name="T31" fmla="*/ 629 h 629"/>
              <a:gd name="T32" fmla="*/ 652 w 652"/>
              <a:gd name="T33" fmla="*/ 202 h 629"/>
              <a:gd name="T34" fmla="*/ 603 w 652"/>
              <a:gd name="T35" fmla="*/ 4 h 629"/>
              <a:gd name="T36" fmla="*/ 601 w 652"/>
              <a:gd name="T37" fmla="*/ 0 h 629"/>
              <a:gd name="T38" fmla="*/ 598 w 652"/>
              <a:gd name="T39" fmla="*/ 0 h 629"/>
              <a:gd name="T40" fmla="*/ 598 w 652"/>
              <a:gd name="T41" fmla="*/ 7 h 629"/>
              <a:gd name="T42" fmla="*/ 592 w 652"/>
              <a:gd name="T43" fmla="*/ 10 h 629"/>
              <a:gd name="T44" fmla="*/ 640 w 652"/>
              <a:gd name="T45" fmla="*/ 202 h 629"/>
              <a:gd name="T46" fmla="*/ 518 w 652"/>
              <a:gd name="T47" fmla="*/ 495 h 629"/>
              <a:gd name="T48" fmla="*/ 225 w 652"/>
              <a:gd name="T49" fmla="*/ 617 h 629"/>
              <a:gd name="T50" fmla="*/ 12 w 652"/>
              <a:gd name="T51" fmla="*/ 558 h 629"/>
              <a:gd name="T52" fmla="*/ 8 w 652"/>
              <a:gd name="T53" fmla="*/ 563 h 629"/>
              <a:gd name="T54" fmla="*/ 14 w 652"/>
              <a:gd name="T55" fmla="*/ 566 h 629"/>
              <a:gd name="T56" fmla="*/ 31 w 652"/>
              <a:gd name="T57" fmla="*/ 538 h 629"/>
              <a:gd name="T58" fmla="*/ 26 w 652"/>
              <a:gd name="T59" fmla="*/ 535 h 629"/>
              <a:gd name="T60" fmla="*/ 23 w 652"/>
              <a:gd name="T61" fmla="*/ 540 h 629"/>
              <a:gd name="T62" fmla="*/ 225 w 652"/>
              <a:gd name="T63" fmla="*/ 596 h 629"/>
              <a:gd name="T64" fmla="*/ 619 w 652"/>
              <a:gd name="T65" fmla="*/ 202 h 629"/>
              <a:gd name="T66" fmla="*/ 565 w 652"/>
              <a:gd name="T67" fmla="*/ 4 h 629"/>
              <a:gd name="T68" fmla="*/ 560 w 652"/>
              <a:gd name="T69" fmla="*/ 7 h 629"/>
              <a:gd name="T70" fmla="*/ 560 w 652"/>
              <a:gd name="T71" fmla="*/ 13 h 629"/>
              <a:gd name="T72" fmla="*/ 581 w 652"/>
              <a:gd name="T73" fmla="*/ 13 h 629"/>
              <a:gd name="T74" fmla="*/ 597 w 652"/>
              <a:gd name="T75" fmla="*/ 13 h 629"/>
              <a:gd name="T76" fmla="*/ 598 w 652"/>
              <a:gd name="T77" fmla="*/ 7 h 629"/>
              <a:gd name="T78" fmla="*/ 592 w 652"/>
              <a:gd name="T79" fmla="*/ 10 h 629"/>
              <a:gd name="T80" fmla="*/ 598 w 652"/>
              <a:gd name="T81" fmla="*/ 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29">
                <a:moveTo>
                  <a:pt x="598" y="7"/>
                </a:moveTo>
                <a:lnTo>
                  <a:pt x="598" y="0"/>
                </a:lnTo>
                <a:cubicBezTo>
                  <a:pt x="592" y="0"/>
                  <a:pt x="586" y="0"/>
                  <a:pt x="581" y="0"/>
                </a:cubicBezTo>
                <a:cubicBezTo>
                  <a:pt x="574" y="0"/>
                  <a:pt x="566" y="0"/>
                  <a:pt x="559" y="1"/>
                </a:cubicBezTo>
                <a:lnTo>
                  <a:pt x="549" y="1"/>
                </a:lnTo>
                <a:lnTo>
                  <a:pt x="554" y="10"/>
                </a:lnTo>
                <a:cubicBezTo>
                  <a:pt x="587" y="67"/>
                  <a:pt x="606" y="132"/>
                  <a:pt x="606" y="202"/>
                </a:cubicBezTo>
                <a:cubicBezTo>
                  <a:pt x="606" y="307"/>
                  <a:pt x="564" y="403"/>
                  <a:pt x="495" y="472"/>
                </a:cubicBezTo>
                <a:cubicBezTo>
                  <a:pt x="425" y="541"/>
                  <a:pt x="330" y="583"/>
                  <a:pt x="225" y="583"/>
                </a:cubicBezTo>
                <a:cubicBezTo>
                  <a:pt x="154" y="583"/>
                  <a:pt x="87" y="564"/>
                  <a:pt x="29" y="529"/>
                </a:cubicBezTo>
                <a:lnTo>
                  <a:pt x="24" y="526"/>
                </a:lnTo>
                <a:lnTo>
                  <a:pt x="21" y="531"/>
                </a:lnTo>
                <a:cubicBezTo>
                  <a:pt x="15" y="541"/>
                  <a:pt x="9" y="550"/>
                  <a:pt x="3" y="560"/>
                </a:cubicBezTo>
                <a:lnTo>
                  <a:pt x="0" y="565"/>
                </a:lnTo>
                <a:lnTo>
                  <a:pt x="5" y="568"/>
                </a:lnTo>
                <a:cubicBezTo>
                  <a:pt x="70" y="607"/>
                  <a:pt x="145" y="629"/>
                  <a:pt x="225" y="629"/>
                </a:cubicBezTo>
                <a:cubicBezTo>
                  <a:pt x="461" y="629"/>
                  <a:pt x="652" y="438"/>
                  <a:pt x="652" y="202"/>
                </a:cubicBezTo>
                <a:cubicBezTo>
                  <a:pt x="652" y="131"/>
                  <a:pt x="634" y="63"/>
                  <a:pt x="603" y="4"/>
                </a:cubicBezTo>
                <a:lnTo>
                  <a:pt x="601" y="0"/>
                </a:lnTo>
                <a:lnTo>
                  <a:pt x="598" y="0"/>
                </a:lnTo>
                <a:lnTo>
                  <a:pt x="598" y="7"/>
                </a:lnTo>
                <a:lnTo>
                  <a:pt x="592" y="10"/>
                </a:lnTo>
                <a:cubicBezTo>
                  <a:pt x="622" y="67"/>
                  <a:pt x="640" y="133"/>
                  <a:pt x="640" y="202"/>
                </a:cubicBezTo>
                <a:cubicBezTo>
                  <a:pt x="640" y="317"/>
                  <a:pt x="593" y="420"/>
                  <a:pt x="518" y="495"/>
                </a:cubicBezTo>
                <a:cubicBezTo>
                  <a:pt x="443" y="570"/>
                  <a:pt x="339" y="617"/>
                  <a:pt x="225" y="617"/>
                </a:cubicBezTo>
                <a:cubicBezTo>
                  <a:pt x="147" y="617"/>
                  <a:pt x="74" y="595"/>
                  <a:pt x="12" y="558"/>
                </a:cubicBezTo>
                <a:lnTo>
                  <a:pt x="8" y="563"/>
                </a:lnTo>
                <a:lnTo>
                  <a:pt x="14" y="566"/>
                </a:lnTo>
                <a:cubicBezTo>
                  <a:pt x="20" y="557"/>
                  <a:pt x="26" y="547"/>
                  <a:pt x="31" y="538"/>
                </a:cubicBezTo>
                <a:lnTo>
                  <a:pt x="26" y="535"/>
                </a:lnTo>
                <a:lnTo>
                  <a:pt x="23" y="540"/>
                </a:lnTo>
                <a:cubicBezTo>
                  <a:pt x="82" y="575"/>
                  <a:pt x="151" y="596"/>
                  <a:pt x="225" y="596"/>
                </a:cubicBezTo>
                <a:cubicBezTo>
                  <a:pt x="442" y="596"/>
                  <a:pt x="619" y="419"/>
                  <a:pt x="619" y="202"/>
                </a:cubicBezTo>
                <a:cubicBezTo>
                  <a:pt x="619" y="130"/>
                  <a:pt x="599" y="62"/>
                  <a:pt x="565" y="4"/>
                </a:cubicBezTo>
                <a:lnTo>
                  <a:pt x="560" y="7"/>
                </a:lnTo>
                <a:lnTo>
                  <a:pt x="560" y="13"/>
                </a:lnTo>
                <a:cubicBezTo>
                  <a:pt x="567" y="13"/>
                  <a:pt x="574" y="13"/>
                  <a:pt x="581" y="13"/>
                </a:cubicBezTo>
                <a:cubicBezTo>
                  <a:pt x="586" y="13"/>
                  <a:pt x="592" y="13"/>
                  <a:pt x="597" y="13"/>
                </a:cubicBezTo>
                <a:lnTo>
                  <a:pt x="598" y="7"/>
                </a:lnTo>
                <a:lnTo>
                  <a:pt x="592" y="10"/>
                </a:lnTo>
                <a:lnTo>
                  <a:pt x="598" y="7"/>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71" name="Freeform 48">
            <a:extLst>
              <a:ext uri="{FF2B5EF4-FFF2-40B4-BE49-F238E27FC236}">
                <a16:creationId xmlns:a16="http://schemas.microsoft.com/office/drawing/2014/main" id="{62B549D0-6E9A-4426-AF73-B023298CF679}"/>
              </a:ext>
            </a:extLst>
          </p:cNvPr>
          <p:cNvSpPr>
            <a:spLocks/>
          </p:cNvSpPr>
          <p:nvPr/>
        </p:nvSpPr>
        <p:spPr bwMode="auto">
          <a:xfrm rot="5400000">
            <a:off x="2017576" y="6530966"/>
            <a:ext cx="466616" cy="438911"/>
          </a:xfrm>
          <a:custGeom>
            <a:avLst/>
            <a:gdLst>
              <a:gd name="T0" fmla="*/ 240 w 667"/>
              <a:gd name="T1" fmla="*/ 40 h 626"/>
              <a:gd name="T2" fmla="*/ 240 w 667"/>
              <a:gd name="T3" fmla="*/ 46 h 626"/>
              <a:gd name="T4" fmla="*/ 510 w 667"/>
              <a:gd name="T5" fmla="*/ 158 h 626"/>
              <a:gd name="T6" fmla="*/ 621 w 667"/>
              <a:gd name="T7" fmla="*/ 427 h 626"/>
              <a:gd name="T8" fmla="*/ 571 w 667"/>
              <a:gd name="T9" fmla="*/ 617 h 626"/>
              <a:gd name="T10" fmla="*/ 565 w 667"/>
              <a:gd name="T11" fmla="*/ 626 h 626"/>
              <a:gd name="T12" fmla="*/ 618 w 667"/>
              <a:gd name="T13" fmla="*/ 626 h 626"/>
              <a:gd name="T14" fmla="*/ 620 w 667"/>
              <a:gd name="T15" fmla="*/ 623 h 626"/>
              <a:gd name="T16" fmla="*/ 667 w 667"/>
              <a:gd name="T17" fmla="*/ 427 h 626"/>
              <a:gd name="T18" fmla="*/ 240 w 667"/>
              <a:gd name="T19" fmla="*/ 0 h 626"/>
              <a:gd name="T20" fmla="*/ 6 w 667"/>
              <a:gd name="T21" fmla="*/ 70 h 626"/>
              <a:gd name="T22" fmla="*/ 0 w 667"/>
              <a:gd name="T23" fmla="*/ 74 h 626"/>
              <a:gd name="T24" fmla="*/ 5 w 667"/>
              <a:gd name="T25" fmla="*/ 79 h 626"/>
              <a:gd name="T26" fmla="*/ 23 w 667"/>
              <a:gd name="T27" fmla="*/ 106 h 626"/>
              <a:gd name="T28" fmla="*/ 26 w 667"/>
              <a:gd name="T29" fmla="*/ 112 h 626"/>
              <a:gd name="T30" fmla="*/ 32 w 667"/>
              <a:gd name="T31" fmla="*/ 108 h 626"/>
              <a:gd name="T32" fmla="*/ 240 w 667"/>
              <a:gd name="T33" fmla="*/ 46 h 626"/>
              <a:gd name="T34" fmla="*/ 240 w 667"/>
              <a:gd name="T35" fmla="*/ 40 h 626"/>
              <a:gd name="T36" fmla="*/ 240 w 667"/>
              <a:gd name="T37" fmla="*/ 33 h 626"/>
              <a:gd name="T38" fmla="*/ 25 w 667"/>
              <a:gd name="T39" fmla="*/ 98 h 626"/>
              <a:gd name="T40" fmla="*/ 29 w 667"/>
              <a:gd name="T41" fmla="*/ 103 h 626"/>
              <a:gd name="T42" fmla="*/ 34 w 667"/>
              <a:gd name="T43" fmla="*/ 100 h 626"/>
              <a:gd name="T44" fmla="*/ 15 w 667"/>
              <a:gd name="T45" fmla="*/ 71 h 626"/>
              <a:gd name="T46" fmla="*/ 10 w 667"/>
              <a:gd name="T47" fmla="*/ 75 h 626"/>
              <a:gd name="T48" fmla="*/ 13 w 667"/>
              <a:gd name="T49" fmla="*/ 80 h 626"/>
              <a:gd name="T50" fmla="*/ 240 w 667"/>
              <a:gd name="T51" fmla="*/ 13 h 626"/>
              <a:gd name="T52" fmla="*/ 533 w 667"/>
              <a:gd name="T53" fmla="*/ 134 h 626"/>
              <a:gd name="T54" fmla="*/ 655 w 667"/>
              <a:gd name="T55" fmla="*/ 427 h 626"/>
              <a:gd name="T56" fmla="*/ 608 w 667"/>
              <a:gd name="T57" fmla="*/ 617 h 626"/>
              <a:gd name="T58" fmla="*/ 614 w 667"/>
              <a:gd name="T59" fmla="*/ 620 h 626"/>
              <a:gd name="T60" fmla="*/ 614 w 667"/>
              <a:gd name="T61" fmla="*/ 614 h 626"/>
              <a:gd name="T62" fmla="*/ 576 w 667"/>
              <a:gd name="T63" fmla="*/ 614 h 626"/>
              <a:gd name="T64" fmla="*/ 576 w 667"/>
              <a:gd name="T65" fmla="*/ 620 h 626"/>
              <a:gd name="T66" fmla="*/ 581 w 667"/>
              <a:gd name="T67" fmla="*/ 623 h 626"/>
              <a:gd name="T68" fmla="*/ 634 w 667"/>
              <a:gd name="T69" fmla="*/ 427 h 626"/>
              <a:gd name="T70" fmla="*/ 240 w 667"/>
              <a:gd name="T71" fmla="*/ 33 h 626"/>
              <a:gd name="T72" fmla="*/ 240 w 667"/>
              <a:gd name="T73" fmla="*/ 4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7" h="626">
                <a:moveTo>
                  <a:pt x="240" y="40"/>
                </a:moveTo>
                <a:lnTo>
                  <a:pt x="240" y="46"/>
                </a:lnTo>
                <a:cubicBezTo>
                  <a:pt x="345" y="46"/>
                  <a:pt x="441" y="89"/>
                  <a:pt x="510" y="158"/>
                </a:cubicBezTo>
                <a:cubicBezTo>
                  <a:pt x="579" y="227"/>
                  <a:pt x="621" y="322"/>
                  <a:pt x="621" y="427"/>
                </a:cubicBezTo>
                <a:cubicBezTo>
                  <a:pt x="621" y="496"/>
                  <a:pt x="603" y="561"/>
                  <a:pt x="571" y="617"/>
                </a:cubicBezTo>
                <a:lnTo>
                  <a:pt x="565" y="626"/>
                </a:lnTo>
                <a:lnTo>
                  <a:pt x="618" y="626"/>
                </a:lnTo>
                <a:lnTo>
                  <a:pt x="620" y="623"/>
                </a:lnTo>
                <a:cubicBezTo>
                  <a:pt x="650" y="564"/>
                  <a:pt x="667" y="498"/>
                  <a:pt x="667" y="427"/>
                </a:cubicBezTo>
                <a:cubicBezTo>
                  <a:pt x="667" y="192"/>
                  <a:pt x="476" y="0"/>
                  <a:pt x="240" y="0"/>
                </a:cubicBezTo>
                <a:cubicBezTo>
                  <a:pt x="154" y="0"/>
                  <a:pt x="74" y="26"/>
                  <a:pt x="6" y="70"/>
                </a:cubicBezTo>
                <a:lnTo>
                  <a:pt x="0" y="74"/>
                </a:lnTo>
                <a:lnTo>
                  <a:pt x="5" y="79"/>
                </a:lnTo>
                <a:cubicBezTo>
                  <a:pt x="12" y="87"/>
                  <a:pt x="18" y="96"/>
                  <a:pt x="23" y="106"/>
                </a:cubicBezTo>
                <a:lnTo>
                  <a:pt x="26" y="112"/>
                </a:lnTo>
                <a:lnTo>
                  <a:pt x="32" y="108"/>
                </a:lnTo>
                <a:cubicBezTo>
                  <a:pt x="92" y="69"/>
                  <a:pt x="163" y="46"/>
                  <a:pt x="240" y="46"/>
                </a:cubicBezTo>
                <a:lnTo>
                  <a:pt x="240" y="40"/>
                </a:lnTo>
                <a:lnTo>
                  <a:pt x="240" y="33"/>
                </a:lnTo>
                <a:cubicBezTo>
                  <a:pt x="161" y="33"/>
                  <a:pt x="87" y="57"/>
                  <a:pt x="25" y="98"/>
                </a:cubicBezTo>
                <a:lnTo>
                  <a:pt x="29" y="103"/>
                </a:lnTo>
                <a:lnTo>
                  <a:pt x="34" y="100"/>
                </a:lnTo>
                <a:cubicBezTo>
                  <a:pt x="29" y="90"/>
                  <a:pt x="22" y="80"/>
                  <a:pt x="15" y="71"/>
                </a:cubicBezTo>
                <a:lnTo>
                  <a:pt x="10" y="75"/>
                </a:lnTo>
                <a:lnTo>
                  <a:pt x="13" y="80"/>
                </a:lnTo>
                <a:cubicBezTo>
                  <a:pt x="79" y="38"/>
                  <a:pt x="156" y="13"/>
                  <a:pt x="240" y="13"/>
                </a:cubicBezTo>
                <a:cubicBezTo>
                  <a:pt x="354" y="13"/>
                  <a:pt x="458" y="59"/>
                  <a:pt x="533" y="134"/>
                </a:cubicBezTo>
                <a:cubicBezTo>
                  <a:pt x="608" y="209"/>
                  <a:pt x="655" y="313"/>
                  <a:pt x="655" y="427"/>
                </a:cubicBezTo>
                <a:cubicBezTo>
                  <a:pt x="655" y="496"/>
                  <a:pt x="638" y="560"/>
                  <a:pt x="608" y="617"/>
                </a:cubicBezTo>
                <a:lnTo>
                  <a:pt x="614" y="620"/>
                </a:lnTo>
                <a:lnTo>
                  <a:pt x="614" y="614"/>
                </a:lnTo>
                <a:lnTo>
                  <a:pt x="576" y="614"/>
                </a:lnTo>
                <a:lnTo>
                  <a:pt x="576" y="620"/>
                </a:lnTo>
                <a:lnTo>
                  <a:pt x="581" y="623"/>
                </a:lnTo>
                <a:cubicBezTo>
                  <a:pt x="615" y="565"/>
                  <a:pt x="634" y="498"/>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9" name="TextBox 68">
            <a:extLst>
              <a:ext uri="{FF2B5EF4-FFF2-40B4-BE49-F238E27FC236}">
                <a16:creationId xmlns:a16="http://schemas.microsoft.com/office/drawing/2014/main" id="{C50357C0-3BDF-41BC-AB72-246A51149699}"/>
              </a:ext>
            </a:extLst>
          </p:cNvPr>
          <p:cNvSpPr txBox="1"/>
          <p:nvPr/>
        </p:nvSpPr>
        <p:spPr>
          <a:xfrm>
            <a:off x="3208977" y="5738450"/>
            <a:ext cx="6121400" cy="800219"/>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5. Data Analysis and Insights </a:t>
            </a:r>
          </a:p>
          <a:p>
            <a:r>
              <a:rPr lang="en-US" sz="1400" dirty="0"/>
              <a:t>EverGPT can analyze learners' interactions and performance data to offer insights and identify areas for improvement in the learning materials and methods.</a:t>
            </a:r>
          </a:p>
        </p:txBody>
      </p:sp>
    </p:spTree>
    <p:extLst>
      <p:ext uri="{BB962C8B-B14F-4D97-AF65-F5344CB8AC3E}">
        <p14:creationId xmlns:p14="http://schemas.microsoft.com/office/powerpoint/2010/main" val="1983660307"/>
      </p:ext>
    </p:extLst>
  </p:cSld>
  <p:clrMapOvr>
    <a:masterClrMapping/>
  </p:clrMapOvr>
  <mc:AlternateContent xmlns:mc="http://schemas.openxmlformats.org/markup-compatibility/2006" xmlns:p14="http://schemas.microsoft.com/office/powerpoint/2010/main">
    <mc:Choice Requires="p14">
      <p:transition spd="slow" p14:dur="1500">
        <p:pull dir="r"/>
      </p:transition>
    </mc:Choice>
    <mc:Fallback xmlns="">
      <p:transition spd="slow">
        <p:pull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mph" presetSubtype="2" fill="hold" nodeType="withEffect">
                                  <p:stCondLst>
                                    <p:cond delay="0"/>
                                  </p:stCondLst>
                                  <p:childTnLst>
                                    <p:animClr clrSpc="rgb" dir="cw">
                                      <p:cBhvr>
                                        <p:cTn id="12" dur="500" fill="hold"/>
                                        <p:tgtEl>
                                          <p:spTgt spid="144"/>
                                        </p:tgtEl>
                                        <p:attrNameLst>
                                          <p:attrName>fillcolor</p:attrName>
                                        </p:attrNameLst>
                                      </p:cBhvr>
                                      <p:to>
                                        <a:schemeClr val="accent2"/>
                                      </p:to>
                                    </p:animClr>
                                    <p:set>
                                      <p:cBhvr>
                                        <p:cTn id="13" dur="500" fill="hold"/>
                                        <p:tgtEl>
                                          <p:spTgt spid="144"/>
                                        </p:tgtEl>
                                        <p:attrNameLst>
                                          <p:attrName>fill.type</p:attrName>
                                        </p:attrNameLst>
                                      </p:cBhvr>
                                      <p:to>
                                        <p:strVal val="solid"/>
                                      </p:to>
                                    </p:set>
                                    <p:set>
                                      <p:cBhvr>
                                        <p:cTn id="14" dur="500" fill="hold"/>
                                        <p:tgtEl>
                                          <p:spTgt spid="144"/>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1" end="1"/>
                                            </p:txEl>
                                          </p:spTgt>
                                        </p:tgtEl>
                                      </p:cBhvr>
                                    </p:animEffect>
                                    <p:set>
                                      <p:cBhvr>
                                        <p:cTn id="22" dur="1" fill="hold">
                                          <p:stCondLst>
                                            <p:cond delay="499"/>
                                          </p:stCondLst>
                                        </p:cTn>
                                        <p:tgtEl>
                                          <p:spTgt spid="3">
                                            <p:txEl>
                                              <p:pRg st="1" end="1"/>
                                            </p:txEl>
                                          </p:spTgt>
                                        </p:tgtEl>
                                        <p:attrNameLst>
                                          <p:attrName>style.visibility</p:attrName>
                                        </p:attrNameLst>
                                      </p:cBhvr>
                                      <p:to>
                                        <p:strVal val="hidden"/>
                                      </p:to>
                                    </p:set>
                                  </p:childTnLst>
                                </p:cTn>
                              </p:par>
                              <p:par>
                                <p:cTn id="23" presetID="1" presetClass="emph" presetSubtype="2" fill="hold" nodeType="withEffect">
                                  <p:stCondLst>
                                    <p:cond delay="0"/>
                                  </p:stCondLst>
                                  <p:childTnLst>
                                    <p:animClr clrSpc="rgb" dir="cw">
                                      <p:cBhvr>
                                        <p:cTn id="24" dur="500" fill="hold"/>
                                        <p:tgtEl>
                                          <p:spTgt spid="144"/>
                                        </p:tgtEl>
                                        <p:attrNameLst>
                                          <p:attrName>fillcolor</p:attrName>
                                        </p:attrNameLst>
                                      </p:cBhvr>
                                      <p:to>
                                        <a:srgbClr val="4B4BF8"/>
                                      </p:to>
                                    </p:animClr>
                                    <p:set>
                                      <p:cBhvr>
                                        <p:cTn id="25" dur="500" fill="hold"/>
                                        <p:tgtEl>
                                          <p:spTgt spid="144"/>
                                        </p:tgtEl>
                                        <p:attrNameLst>
                                          <p:attrName>fill.type</p:attrName>
                                        </p:attrNameLst>
                                      </p:cBhvr>
                                      <p:to>
                                        <p:strVal val="solid"/>
                                      </p:to>
                                    </p:set>
                                    <p:set>
                                      <p:cBhvr>
                                        <p:cTn id="26" dur="500" fill="hold"/>
                                        <p:tgtEl>
                                          <p:spTgt spid="144"/>
                                        </p:tgtEl>
                                        <p:attrNameLst>
                                          <p:attrName>fill.on</p:attrName>
                                        </p:attrNameLst>
                                      </p:cBhvr>
                                      <p:to>
                                        <p:strVal val="true"/>
                                      </p:to>
                                    </p:set>
                                  </p:childTnLst>
                                </p:cTn>
                              </p:par>
                              <p:par>
                                <p:cTn id="27" presetID="10" presetClass="entr" presetSubtype="0" fill="hold" grpId="1" nodeType="withEffect">
                                  <p:stCondLst>
                                    <p:cond delay="0"/>
                                  </p:stCondLst>
                                  <p:childTnLst>
                                    <p:set>
                                      <p:cBhvr>
                                        <p:cTn id="28" dur="1" fill="hold">
                                          <p:stCondLst>
                                            <p:cond delay="0"/>
                                          </p:stCondLst>
                                        </p:cTn>
                                        <p:tgtEl>
                                          <p:spTgt spid="51">
                                            <p:txEl>
                                              <p:pRg st="0" end="0"/>
                                            </p:txEl>
                                          </p:spTgt>
                                        </p:tgtEl>
                                        <p:attrNameLst>
                                          <p:attrName>style.visibility</p:attrName>
                                        </p:attrNameLst>
                                      </p:cBhvr>
                                      <p:to>
                                        <p:strVal val="visible"/>
                                      </p:to>
                                    </p:set>
                                    <p:animEffect transition="in" filter="fade">
                                      <p:cBhvr>
                                        <p:cTn id="29" dur="500"/>
                                        <p:tgtEl>
                                          <p:spTgt spid="51">
                                            <p:txEl>
                                              <p:pRg st="0" end="0"/>
                                            </p:txEl>
                                          </p:spTgt>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51">
                                            <p:txEl>
                                              <p:pRg st="1" end="1"/>
                                            </p:txEl>
                                          </p:spTgt>
                                        </p:tgtEl>
                                        <p:attrNameLst>
                                          <p:attrName>style.visibility</p:attrName>
                                        </p:attrNameLst>
                                      </p:cBhvr>
                                      <p:to>
                                        <p:strVal val="visible"/>
                                      </p:to>
                                    </p:set>
                                    <p:animEffect transition="in" filter="fade">
                                      <p:cBhvr>
                                        <p:cTn id="32" dur="500"/>
                                        <p:tgtEl>
                                          <p:spTgt spid="51">
                                            <p:txEl>
                                              <p:pRg st="1" end="1"/>
                                            </p:txEl>
                                          </p:spTgt>
                                        </p:tgtEl>
                                      </p:cBhvr>
                                    </p:animEffect>
                                  </p:childTnLst>
                                </p:cTn>
                              </p:par>
                              <p:par>
                                <p:cTn id="33" presetID="1" presetClass="emph" presetSubtype="2" fill="hold" nodeType="withEffect">
                                  <p:stCondLst>
                                    <p:cond delay="0"/>
                                  </p:stCondLst>
                                  <p:childTnLst>
                                    <p:animClr clrSpc="rgb" dir="cw">
                                      <p:cBhvr>
                                        <p:cTn id="34" dur="500" fill="hold"/>
                                        <p:tgtEl>
                                          <p:spTgt spid="146"/>
                                        </p:tgtEl>
                                        <p:attrNameLst>
                                          <p:attrName>fillcolor</p:attrName>
                                        </p:attrNameLst>
                                      </p:cBhvr>
                                      <p:to>
                                        <a:schemeClr val="accent2"/>
                                      </p:to>
                                    </p:animClr>
                                    <p:set>
                                      <p:cBhvr>
                                        <p:cTn id="35" dur="500" fill="hold"/>
                                        <p:tgtEl>
                                          <p:spTgt spid="146"/>
                                        </p:tgtEl>
                                        <p:attrNameLst>
                                          <p:attrName>fill.type</p:attrName>
                                        </p:attrNameLst>
                                      </p:cBhvr>
                                      <p:to>
                                        <p:strVal val="solid"/>
                                      </p:to>
                                    </p:set>
                                    <p:set>
                                      <p:cBhvr>
                                        <p:cTn id="36" dur="500" fill="hold"/>
                                        <p:tgtEl>
                                          <p:spTgt spid="146"/>
                                        </p:tgtEl>
                                        <p:attrNameLst>
                                          <p:attrName>fill.on</p:attrName>
                                        </p:attrNameLst>
                                      </p:cBhvr>
                                      <p:to>
                                        <p:strVal val="true"/>
                                      </p:to>
                                    </p:se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1">
                                            <p:txEl>
                                              <p:pRg st="1" end="1"/>
                                            </p:txEl>
                                          </p:spTgt>
                                        </p:tgtEl>
                                      </p:cBhvr>
                                    </p:animEffect>
                                    <p:set>
                                      <p:cBhvr>
                                        <p:cTn id="44" dur="1" fill="hold">
                                          <p:stCondLst>
                                            <p:cond delay="499"/>
                                          </p:stCondLst>
                                        </p:cTn>
                                        <p:tgtEl>
                                          <p:spTgt spid="51">
                                            <p:txEl>
                                              <p:pRg st="1" end="1"/>
                                            </p:txEl>
                                          </p:spTgt>
                                        </p:tgtEl>
                                        <p:attrNameLst>
                                          <p:attrName>style.visibility</p:attrName>
                                        </p:attrNameLst>
                                      </p:cBhvr>
                                      <p:to>
                                        <p:strVal val="hidden"/>
                                      </p:to>
                                    </p:set>
                                  </p:childTnLst>
                                </p:cTn>
                              </p:par>
                              <p:par>
                                <p:cTn id="45" presetID="1" presetClass="emph" presetSubtype="2" fill="hold" nodeType="withEffect">
                                  <p:stCondLst>
                                    <p:cond delay="0"/>
                                  </p:stCondLst>
                                  <p:childTnLst>
                                    <p:animClr clrSpc="rgb" dir="cw">
                                      <p:cBhvr>
                                        <p:cTn id="46" dur="500" fill="hold"/>
                                        <p:tgtEl>
                                          <p:spTgt spid="146"/>
                                        </p:tgtEl>
                                        <p:attrNameLst>
                                          <p:attrName>fillcolor</p:attrName>
                                        </p:attrNameLst>
                                      </p:cBhvr>
                                      <p:to>
                                        <a:srgbClr val="4B4BF8"/>
                                      </p:to>
                                    </p:animClr>
                                    <p:set>
                                      <p:cBhvr>
                                        <p:cTn id="47" dur="500" fill="hold"/>
                                        <p:tgtEl>
                                          <p:spTgt spid="146"/>
                                        </p:tgtEl>
                                        <p:attrNameLst>
                                          <p:attrName>fill.type</p:attrName>
                                        </p:attrNameLst>
                                      </p:cBhvr>
                                      <p:to>
                                        <p:strVal val="solid"/>
                                      </p:to>
                                    </p:set>
                                    <p:set>
                                      <p:cBhvr>
                                        <p:cTn id="48" dur="500" fill="hold"/>
                                        <p:tgtEl>
                                          <p:spTgt spid="146"/>
                                        </p:tgtEl>
                                        <p:attrNameLst>
                                          <p:attrName>fill.on</p:attrName>
                                        </p:attrNameLst>
                                      </p:cBhvr>
                                      <p:to>
                                        <p:strVal val="true"/>
                                      </p:to>
                                    </p:set>
                                  </p:childTnLst>
                                </p:cTn>
                              </p:par>
                              <p:par>
                                <p:cTn id="49" presetID="10" presetClass="entr" presetSubtype="0" fill="hold" grpId="1" nodeType="with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animEffect transition="in" filter="fade">
                                      <p:cBhvr>
                                        <p:cTn id="51" dur="500"/>
                                        <p:tgtEl>
                                          <p:spTgt spid="53">
                                            <p:txEl>
                                              <p:pRg st="0" end="0"/>
                                            </p:txEl>
                                          </p:spTgt>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3">
                                            <p:txEl>
                                              <p:pRg st="1" end="1"/>
                                            </p:txEl>
                                          </p:spTgt>
                                        </p:tgtEl>
                                        <p:attrNameLst>
                                          <p:attrName>style.visibility</p:attrName>
                                        </p:attrNameLst>
                                      </p:cBhvr>
                                      <p:to>
                                        <p:strVal val="visible"/>
                                      </p:to>
                                    </p:set>
                                    <p:animEffect transition="in" filter="fade">
                                      <p:cBhvr>
                                        <p:cTn id="54" dur="500"/>
                                        <p:tgtEl>
                                          <p:spTgt spid="53">
                                            <p:txEl>
                                              <p:pRg st="1" end="1"/>
                                            </p:txEl>
                                          </p:spTgt>
                                        </p:tgtEl>
                                      </p:cBhvr>
                                    </p:animEffect>
                                  </p:childTnLst>
                                </p:cTn>
                              </p:par>
                              <p:par>
                                <p:cTn id="55" presetID="1" presetClass="emph" presetSubtype="2" fill="hold" nodeType="withEffect">
                                  <p:stCondLst>
                                    <p:cond delay="0"/>
                                  </p:stCondLst>
                                  <p:childTnLst>
                                    <p:animClr clrSpc="rgb" dir="cw">
                                      <p:cBhvr>
                                        <p:cTn id="56" dur="500" fill="hold"/>
                                        <p:tgtEl>
                                          <p:spTgt spid="148"/>
                                        </p:tgtEl>
                                        <p:attrNameLst>
                                          <p:attrName>fillcolor</p:attrName>
                                        </p:attrNameLst>
                                      </p:cBhvr>
                                      <p:to>
                                        <a:schemeClr val="accent2"/>
                                      </p:to>
                                    </p:animClr>
                                    <p:set>
                                      <p:cBhvr>
                                        <p:cTn id="57" dur="500" fill="hold"/>
                                        <p:tgtEl>
                                          <p:spTgt spid="148"/>
                                        </p:tgtEl>
                                        <p:attrNameLst>
                                          <p:attrName>fill.type</p:attrName>
                                        </p:attrNameLst>
                                      </p:cBhvr>
                                      <p:to>
                                        <p:strVal val="solid"/>
                                      </p:to>
                                    </p:set>
                                    <p:set>
                                      <p:cBhvr>
                                        <p:cTn id="58" dur="500" fill="hold"/>
                                        <p:tgtEl>
                                          <p:spTgt spid="148"/>
                                        </p:tgtEl>
                                        <p:attrNameLst>
                                          <p:attrName>fill.on</p:attrName>
                                        </p:attrNameLst>
                                      </p:cBhvr>
                                      <p:to>
                                        <p:strVal val="true"/>
                                      </p:to>
                                    </p:set>
                                  </p:childTnLst>
                                </p:cTn>
                              </p:par>
                              <p:par>
                                <p:cTn id="59" presetID="10"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53">
                                            <p:txEl>
                                              <p:pRg st="1" end="1"/>
                                            </p:txEl>
                                          </p:spTgt>
                                        </p:tgtEl>
                                      </p:cBhvr>
                                    </p:animEffect>
                                    <p:set>
                                      <p:cBhvr>
                                        <p:cTn id="66" dur="1" fill="hold">
                                          <p:stCondLst>
                                            <p:cond delay="499"/>
                                          </p:stCondLst>
                                        </p:cTn>
                                        <p:tgtEl>
                                          <p:spTgt spid="53">
                                            <p:txEl>
                                              <p:pRg st="1" end="1"/>
                                            </p:txEl>
                                          </p:spTgt>
                                        </p:tgtEl>
                                        <p:attrNameLst>
                                          <p:attrName>style.visibility</p:attrName>
                                        </p:attrNameLst>
                                      </p:cBhvr>
                                      <p:to>
                                        <p:strVal val="hidden"/>
                                      </p:to>
                                    </p:set>
                                  </p:childTnLst>
                                </p:cTn>
                              </p:par>
                              <p:par>
                                <p:cTn id="67" presetID="1" presetClass="emph" presetSubtype="2" fill="hold" nodeType="withEffect">
                                  <p:stCondLst>
                                    <p:cond delay="0"/>
                                  </p:stCondLst>
                                  <p:childTnLst>
                                    <p:animClr clrSpc="rgb" dir="cw">
                                      <p:cBhvr>
                                        <p:cTn id="68" dur="500" fill="hold"/>
                                        <p:tgtEl>
                                          <p:spTgt spid="148"/>
                                        </p:tgtEl>
                                        <p:attrNameLst>
                                          <p:attrName>fillcolor</p:attrName>
                                        </p:attrNameLst>
                                      </p:cBhvr>
                                      <p:to>
                                        <a:srgbClr val="4B4BF8"/>
                                      </p:to>
                                    </p:animClr>
                                    <p:set>
                                      <p:cBhvr>
                                        <p:cTn id="69" dur="500" fill="hold"/>
                                        <p:tgtEl>
                                          <p:spTgt spid="148"/>
                                        </p:tgtEl>
                                        <p:attrNameLst>
                                          <p:attrName>fill.type</p:attrName>
                                        </p:attrNameLst>
                                      </p:cBhvr>
                                      <p:to>
                                        <p:strVal val="solid"/>
                                      </p:to>
                                    </p:set>
                                    <p:set>
                                      <p:cBhvr>
                                        <p:cTn id="70" dur="500" fill="hold"/>
                                        <p:tgtEl>
                                          <p:spTgt spid="148"/>
                                        </p:tgtEl>
                                        <p:attrNameLst>
                                          <p:attrName>fill.on</p:attrName>
                                        </p:attrNameLst>
                                      </p:cBhvr>
                                      <p:to>
                                        <p:strVal val="true"/>
                                      </p:to>
                                    </p:set>
                                  </p:childTnLst>
                                </p:cTn>
                              </p:par>
                              <p:par>
                                <p:cTn id="71" presetID="10" presetClass="entr" presetSubtype="0" fill="hold" grpId="1" nodeType="withEffect">
                                  <p:stCondLst>
                                    <p:cond delay="0"/>
                                  </p:stCondLst>
                                  <p:childTnLst>
                                    <p:set>
                                      <p:cBhvr>
                                        <p:cTn id="72" dur="1" fill="hold">
                                          <p:stCondLst>
                                            <p:cond delay="0"/>
                                          </p:stCondLst>
                                        </p:cTn>
                                        <p:tgtEl>
                                          <p:spTgt spid="55">
                                            <p:txEl>
                                              <p:pRg st="0" end="0"/>
                                            </p:txEl>
                                          </p:spTgt>
                                        </p:tgtEl>
                                        <p:attrNameLst>
                                          <p:attrName>style.visibility</p:attrName>
                                        </p:attrNameLst>
                                      </p:cBhvr>
                                      <p:to>
                                        <p:strVal val="visible"/>
                                      </p:to>
                                    </p:set>
                                    <p:animEffect transition="in" filter="fade">
                                      <p:cBhvr>
                                        <p:cTn id="73" dur="500"/>
                                        <p:tgtEl>
                                          <p:spTgt spid="55">
                                            <p:txEl>
                                              <p:pRg st="0" end="0"/>
                                            </p:txEl>
                                          </p:spTgt>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5">
                                            <p:txEl>
                                              <p:pRg st="1" end="1"/>
                                            </p:txEl>
                                          </p:spTgt>
                                        </p:tgtEl>
                                        <p:attrNameLst>
                                          <p:attrName>style.visibility</p:attrName>
                                        </p:attrNameLst>
                                      </p:cBhvr>
                                      <p:to>
                                        <p:strVal val="visible"/>
                                      </p:to>
                                    </p:set>
                                    <p:animEffect transition="in" filter="fade">
                                      <p:cBhvr>
                                        <p:cTn id="76" dur="500"/>
                                        <p:tgtEl>
                                          <p:spTgt spid="55">
                                            <p:txEl>
                                              <p:pRg st="1" end="1"/>
                                            </p:txEl>
                                          </p:spTgt>
                                        </p:tgtEl>
                                      </p:cBhvr>
                                    </p:animEffect>
                                  </p:childTnLst>
                                </p:cTn>
                              </p:par>
                              <p:par>
                                <p:cTn id="77" presetID="1" presetClass="emph" presetSubtype="2" fill="hold" nodeType="withEffect">
                                  <p:stCondLst>
                                    <p:cond delay="0"/>
                                  </p:stCondLst>
                                  <p:childTnLst>
                                    <p:animClr clrSpc="rgb" dir="cw">
                                      <p:cBhvr>
                                        <p:cTn id="78" dur="500" fill="hold"/>
                                        <p:tgtEl>
                                          <p:spTgt spid="139"/>
                                        </p:tgtEl>
                                        <p:attrNameLst>
                                          <p:attrName>fillcolor</p:attrName>
                                        </p:attrNameLst>
                                      </p:cBhvr>
                                      <p:to>
                                        <a:schemeClr val="accent2"/>
                                      </p:to>
                                    </p:animClr>
                                    <p:set>
                                      <p:cBhvr>
                                        <p:cTn id="79" dur="500" fill="hold"/>
                                        <p:tgtEl>
                                          <p:spTgt spid="139"/>
                                        </p:tgtEl>
                                        <p:attrNameLst>
                                          <p:attrName>fill.type</p:attrName>
                                        </p:attrNameLst>
                                      </p:cBhvr>
                                      <p:to>
                                        <p:strVal val="solid"/>
                                      </p:to>
                                    </p:set>
                                    <p:set>
                                      <p:cBhvr>
                                        <p:cTn id="80" dur="500" fill="hold"/>
                                        <p:tgtEl>
                                          <p:spTgt spid="139"/>
                                        </p:tgtEl>
                                        <p:attrNameLst>
                                          <p:attrName>fill.on</p:attrName>
                                        </p:attrNameLst>
                                      </p:cBhvr>
                                      <p:to>
                                        <p:strVal val="true"/>
                                      </p:to>
                                    </p:se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55">
                                            <p:txEl>
                                              <p:pRg st="1" end="1"/>
                                            </p:txEl>
                                          </p:spTgt>
                                        </p:tgtEl>
                                      </p:cBhvr>
                                    </p:animEffect>
                                    <p:set>
                                      <p:cBhvr>
                                        <p:cTn id="88" dur="1" fill="hold">
                                          <p:stCondLst>
                                            <p:cond delay="499"/>
                                          </p:stCondLst>
                                        </p:cTn>
                                        <p:tgtEl>
                                          <p:spTgt spid="55">
                                            <p:txEl>
                                              <p:pRg st="1" end="1"/>
                                            </p:txEl>
                                          </p:spTgt>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139"/>
                                        </p:tgtEl>
                                        <p:attrNameLst>
                                          <p:attrName>fillcolor</p:attrName>
                                        </p:attrNameLst>
                                      </p:cBhvr>
                                      <p:to>
                                        <a:srgbClr val="4B4BF8"/>
                                      </p:to>
                                    </p:animClr>
                                    <p:set>
                                      <p:cBhvr>
                                        <p:cTn id="91" dur="500" fill="hold"/>
                                        <p:tgtEl>
                                          <p:spTgt spid="139"/>
                                        </p:tgtEl>
                                        <p:attrNameLst>
                                          <p:attrName>fill.type</p:attrName>
                                        </p:attrNameLst>
                                      </p:cBhvr>
                                      <p:to>
                                        <p:strVal val="solid"/>
                                      </p:to>
                                    </p:set>
                                    <p:set>
                                      <p:cBhvr>
                                        <p:cTn id="92" dur="500" fill="hold"/>
                                        <p:tgtEl>
                                          <p:spTgt spid="139"/>
                                        </p:tgtEl>
                                        <p:attrNameLst>
                                          <p:attrName>fill.on</p:attrName>
                                        </p:attrNameLst>
                                      </p:cBhvr>
                                      <p:to>
                                        <p:strVal val="true"/>
                                      </p:to>
                                    </p:set>
                                  </p:childTnLst>
                                </p:cTn>
                              </p:par>
                              <p:par>
                                <p:cTn id="93" presetID="10"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fade">
                                      <p:cBhvr>
                                        <p:cTn id="95" dur="500"/>
                                        <p:tgtEl>
                                          <p:spTgt spid="69"/>
                                        </p:tgtEl>
                                      </p:cBhvr>
                                    </p:animEffect>
                                  </p:childTnLst>
                                </p:cTn>
                              </p:par>
                              <p:par>
                                <p:cTn id="96" presetID="1" presetClass="emph" presetSubtype="2" fill="hold" nodeType="withEffect">
                                  <p:stCondLst>
                                    <p:cond delay="0"/>
                                  </p:stCondLst>
                                  <p:childTnLst>
                                    <p:animClr clrSpc="rgb" dir="cw">
                                      <p:cBhvr>
                                        <p:cTn id="97" dur="500" fill="hold"/>
                                        <p:tgtEl>
                                          <p:spTgt spid="62"/>
                                        </p:tgtEl>
                                        <p:attrNameLst>
                                          <p:attrName>fillcolor</p:attrName>
                                        </p:attrNameLst>
                                      </p:cBhvr>
                                      <p:to>
                                        <a:schemeClr val="accent2"/>
                                      </p:to>
                                    </p:animClr>
                                    <p:set>
                                      <p:cBhvr>
                                        <p:cTn id="98" dur="500" fill="hold"/>
                                        <p:tgtEl>
                                          <p:spTgt spid="62"/>
                                        </p:tgtEl>
                                        <p:attrNameLst>
                                          <p:attrName>fill.type</p:attrName>
                                        </p:attrNameLst>
                                      </p:cBhvr>
                                      <p:to>
                                        <p:strVal val="solid"/>
                                      </p:to>
                                    </p:set>
                                    <p:set>
                                      <p:cBhvr>
                                        <p:cTn id="99" dur="5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build="allAtOnce"/>
      <p:bldP spid="51" grpId="0"/>
      <p:bldP spid="51" grpId="1" build="allAtOnce"/>
      <p:bldP spid="53" grpId="0"/>
      <p:bldP spid="53" grpId="1" build="allAtOnce"/>
      <p:bldP spid="55" grpId="0"/>
      <p:bldP spid="55" grpId="1" build="allAtOnce"/>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83">
            <a:extLst>
              <a:ext uri="{FF2B5EF4-FFF2-40B4-BE49-F238E27FC236}">
                <a16:creationId xmlns:a16="http://schemas.microsoft.com/office/drawing/2014/main" id="{2AF0535C-9F74-44EA-AA1B-8AE63BAB3674}"/>
              </a:ext>
            </a:extLst>
          </p:cNvPr>
          <p:cNvGrpSpPr/>
          <p:nvPr/>
        </p:nvGrpSpPr>
        <p:grpSpPr>
          <a:xfrm>
            <a:off x="10922889" y="562403"/>
            <a:ext cx="1312441" cy="621443"/>
            <a:chOff x="9193758" y="1146323"/>
            <a:chExt cx="1312441" cy="621443"/>
          </a:xfrm>
        </p:grpSpPr>
        <p:grpSp>
          <p:nvGrpSpPr>
            <p:cNvPr id="185" name="Group 184">
              <a:extLst>
                <a:ext uri="{FF2B5EF4-FFF2-40B4-BE49-F238E27FC236}">
                  <a16:creationId xmlns:a16="http://schemas.microsoft.com/office/drawing/2014/main" id="{DD051335-B138-4FCE-AFB9-59BD41DD30E0}"/>
                </a:ext>
              </a:extLst>
            </p:cNvPr>
            <p:cNvGrpSpPr/>
            <p:nvPr/>
          </p:nvGrpSpPr>
          <p:grpSpPr>
            <a:xfrm>
              <a:off x="9193758" y="1146323"/>
              <a:ext cx="1312441" cy="621443"/>
              <a:chOff x="9193758" y="1146323"/>
              <a:chExt cx="1312441" cy="621443"/>
            </a:xfrm>
            <a:solidFill>
              <a:schemeClr val="bg2"/>
            </a:solidFill>
          </p:grpSpPr>
          <p:sp>
            <p:nvSpPr>
              <p:cNvPr id="187" name="Rectangle 6">
                <a:extLst>
                  <a:ext uri="{FF2B5EF4-FFF2-40B4-BE49-F238E27FC236}">
                    <a16:creationId xmlns:a16="http://schemas.microsoft.com/office/drawing/2014/main" id="{09139703-02F3-4CA0-94E2-6708F9E816F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8" name="Rectangle 8">
                <a:extLst>
                  <a:ext uri="{FF2B5EF4-FFF2-40B4-BE49-F238E27FC236}">
                    <a16:creationId xmlns:a16="http://schemas.microsoft.com/office/drawing/2014/main" id="{BB4912CC-4F6A-43B6-A9FE-79F9CD284B2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9" name="Oval 9">
                <a:extLst>
                  <a:ext uri="{FF2B5EF4-FFF2-40B4-BE49-F238E27FC236}">
                    <a16:creationId xmlns:a16="http://schemas.microsoft.com/office/drawing/2014/main" id="{17B5ED17-E2E2-4816-A856-ACCA361B1414}"/>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0" name="Rectangle 10">
                <a:extLst>
                  <a:ext uri="{FF2B5EF4-FFF2-40B4-BE49-F238E27FC236}">
                    <a16:creationId xmlns:a16="http://schemas.microsoft.com/office/drawing/2014/main" id="{5514DF88-1A4A-4661-B081-353F1BFA9112}"/>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1" name="Oval 11">
                <a:extLst>
                  <a:ext uri="{FF2B5EF4-FFF2-40B4-BE49-F238E27FC236}">
                    <a16:creationId xmlns:a16="http://schemas.microsoft.com/office/drawing/2014/main" id="{A39AB030-2D23-4DED-B155-58D3780B90DF}"/>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86" name="Oval 27">
              <a:extLst>
                <a:ext uri="{FF2B5EF4-FFF2-40B4-BE49-F238E27FC236}">
                  <a16:creationId xmlns:a16="http://schemas.microsoft.com/office/drawing/2014/main" id="{F50E5852-90FD-4C3B-883B-0B3757D87D07}"/>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
        <p:nvSpPr>
          <p:cNvPr id="3" name="TextBox 2">
            <a:extLst>
              <a:ext uri="{FF2B5EF4-FFF2-40B4-BE49-F238E27FC236}">
                <a16:creationId xmlns:a16="http://schemas.microsoft.com/office/drawing/2014/main" id="{F29E069D-F6EE-475D-87AB-E788AA9E0297}"/>
              </a:ext>
            </a:extLst>
          </p:cNvPr>
          <p:cNvSpPr txBox="1"/>
          <p:nvPr/>
        </p:nvSpPr>
        <p:spPr>
          <a:xfrm>
            <a:off x="3144434" y="768169"/>
            <a:ext cx="5691858" cy="1015663"/>
          </a:xfrm>
          <a:prstGeom prst="rect">
            <a:avLst/>
          </a:prstGeom>
          <a:noFill/>
        </p:spPr>
        <p:txBody>
          <a:bodyPr wrap="square" rtlCol="0">
            <a:spAutoFit/>
          </a:bodyPr>
          <a:lstStyle/>
          <a:p>
            <a:r>
              <a:rPr lang="en-US" dirty="0">
                <a:solidFill>
                  <a:schemeClr val="bg2"/>
                </a:solidFill>
                <a:latin typeface="Foundever Sans Bold" pitchFamily="50" charset="0"/>
                <a:ea typeface="Foundever Sans Bold" pitchFamily="50" charset="0"/>
              </a:rPr>
              <a:t>6. Scenario-Based Learning</a:t>
            </a:r>
          </a:p>
          <a:p>
            <a:r>
              <a:rPr lang="en-US" sz="1400" dirty="0"/>
              <a:t>Create realistic scenarios and role-playing exercises with the help of EverGPT. It can simulate conversations and situations, providing an immersive learning experience.</a:t>
            </a:r>
            <a:endParaRPr lang="pt-PT" sz="1400" dirty="0"/>
          </a:p>
        </p:txBody>
      </p:sp>
      <p:sp>
        <p:nvSpPr>
          <p:cNvPr id="51" name="TextBox 50">
            <a:extLst>
              <a:ext uri="{FF2B5EF4-FFF2-40B4-BE49-F238E27FC236}">
                <a16:creationId xmlns:a16="http://schemas.microsoft.com/office/drawing/2014/main" id="{999A01A4-84DA-4872-B8BE-28770ECFE9EE}"/>
              </a:ext>
            </a:extLst>
          </p:cNvPr>
          <p:cNvSpPr txBox="1"/>
          <p:nvPr/>
        </p:nvSpPr>
        <p:spPr>
          <a:xfrm>
            <a:off x="3144434" y="2071714"/>
            <a:ext cx="6121020" cy="800219"/>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7. Continuous Updates</a:t>
            </a:r>
          </a:p>
          <a:p>
            <a:r>
              <a:rPr lang="en-US" sz="1400" dirty="0"/>
              <a:t>Keep learning materials current by using EverGPT to update content based on the latest industry trends, research, and organizational changes.</a:t>
            </a:r>
          </a:p>
        </p:txBody>
      </p:sp>
      <p:sp>
        <p:nvSpPr>
          <p:cNvPr id="53" name="TextBox 52">
            <a:extLst>
              <a:ext uri="{FF2B5EF4-FFF2-40B4-BE49-F238E27FC236}">
                <a16:creationId xmlns:a16="http://schemas.microsoft.com/office/drawing/2014/main" id="{BDA062FF-7C69-4E11-B397-8737109120FD}"/>
              </a:ext>
            </a:extLst>
          </p:cNvPr>
          <p:cNvSpPr txBox="1"/>
          <p:nvPr/>
        </p:nvSpPr>
        <p:spPr>
          <a:xfrm>
            <a:off x="3093226" y="3269962"/>
            <a:ext cx="6121020" cy="1015663"/>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8. Multilingual Support</a:t>
            </a:r>
          </a:p>
          <a:p>
            <a:r>
              <a:rPr lang="en-US" sz="1400" dirty="0"/>
              <a:t>Integrate EverGPT as a virtual assistant within e-learning platforms to answer learners' questions in real time, offer clarifications, and provide additional resources as needed.</a:t>
            </a:r>
          </a:p>
        </p:txBody>
      </p:sp>
      <p:sp>
        <p:nvSpPr>
          <p:cNvPr id="55" name="TextBox 54">
            <a:extLst>
              <a:ext uri="{FF2B5EF4-FFF2-40B4-BE49-F238E27FC236}">
                <a16:creationId xmlns:a16="http://schemas.microsoft.com/office/drawing/2014/main" id="{3AE86B8C-246A-4CC5-92B3-CCB213F93C0F}"/>
              </a:ext>
            </a:extLst>
          </p:cNvPr>
          <p:cNvSpPr txBox="1"/>
          <p:nvPr/>
        </p:nvSpPr>
        <p:spPr>
          <a:xfrm>
            <a:off x="3144434" y="4539304"/>
            <a:ext cx="6121020" cy="800219"/>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9. Engagement and Interaction</a:t>
            </a:r>
          </a:p>
          <a:p>
            <a:r>
              <a:rPr lang="en-US" sz="1400" dirty="0"/>
              <a:t> Incorporate EverGPT into interactive elements such as chatbots, discussion forums, and live Q&amp;A sessions to increase learner engagement and participation.</a:t>
            </a:r>
          </a:p>
        </p:txBody>
      </p:sp>
      <p:sp>
        <p:nvSpPr>
          <p:cNvPr id="139" name="Freeform 44">
            <a:extLst>
              <a:ext uri="{FF2B5EF4-FFF2-40B4-BE49-F238E27FC236}">
                <a16:creationId xmlns:a16="http://schemas.microsoft.com/office/drawing/2014/main" id="{1B2A47D1-DEA6-45C1-887E-C95A993FBA34}"/>
              </a:ext>
            </a:extLst>
          </p:cNvPr>
          <p:cNvSpPr>
            <a:spLocks/>
          </p:cNvSpPr>
          <p:nvPr/>
        </p:nvSpPr>
        <p:spPr bwMode="auto">
          <a:xfrm rot="5400000">
            <a:off x="817500" y="4130285"/>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142" name="Freeform 36">
            <a:extLst>
              <a:ext uri="{FF2B5EF4-FFF2-40B4-BE49-F238E27FC236}">
                <a16:creationId xmlns:a16="http://schemas.microsoft.com/office/drawing/2014/main" id="{869C45DF-5297-4855-A90F-D517DB21E6C7}"/>
              </a:ext>
            </a:extLst>
          </p:cNvPr>
          <p:cNvSpPr>
            <a:spLocks/>
          </p:cNvSpPr>
          <p:nvPr/>
        </p:nvSpPr>
        <p:spPr bwMode="auto">
          <a:xfrm rot="5400000">
            <a:off x="817500" y="-769178"/>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3" name="Freeform 37">
            <a:extLst>
              <a:ext uri="{FF2B5EF4-FFF2-40B4-BE49-F238E27FC236}">
                <a16:creationId xmlns:a16="http://schemas.microsoft.com/office/drawing/2014/main" id="{6190DE7D-3B9A-4995-BD25-A0E524C7DC2B}"/>
              </a:ext>
            </a:extLst>
          </p:cNvPr>
          <p:cNvSpPr>
            <a:spLocks noEditPoints="1"/>
          </p:cNvSpPr>
          <p:nvPr/>
        </p:nvSpPr>
        <p:spPr bwMode="auto">
          <a:xfrm rot="5400000">
            <a:off x="695743" y="-882186"/>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6"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2" y="1785"/>
                  <a:pt x="1609" y="1719"/>
                </a:cubicBezTo>
                <a:lnTo>
                  <a:pt x="2014" y="1018"/>
                </a:lnTo>
                <a:cubicBezTo>
                  <a:pt x="2033" y="985"/>
                  <a:pt x="2042" y="949"/>
                  <a:pt x="2042" y="912"/>
                </a:cubicBezTo>
                <a:cubicBezTo>
                  <a:pt x="2042" y="876"/>
                  <a:pt x="2033" y="839"/>
                  <a:pt x="2014" y="807"/>
                </a:cubicBezTo>
                <a:lnTo>
                  <a:pt x="1609" y="105"/>
                </a:lnTo>
                <a:cubicBezTo>
                  <a:pt x="1572"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4" name="Freeform 38">
            <a:extLst>
              <a:ext uri="{FF2B5EF4-FFF2-40B4-BE49-F238E27FC236}">
                <a16:creationId xmlns:a16="http://schemas.microsoft.com/office/drawing/2014/main" id="{154418AC-12A4-4CC8-8A1F-CA06CA0F7079}"/>
              </a:ext>
            </a:extLst>
          </p:cNvPr>
          <p:cNvSpPr>
            <a:spLocks/>
          </p:cNvSpPr>
          <p:nvPr/>
        </p:nvSpPr>
        <p:spPr bwMode="auto">
          <a:xfrm rot="5400000">
            <a:off x="1688759" y="456417"/>
            <a:ext cx="1185496"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5" name="Freeform 39">
            <a:extLst>
              <a:ext uri="{FF2B5EF4-FFF2-40B4-BE49-F238E27FC236}">
                <a16:creationId xmlns:a16="http://schemas.microsoft.com/office/drawing/2014/main" id="{2F880D77-76C3-4F4D-88C7-FBEA67299BA9}"/>
              </a:ext>
            </a:extLst>
          </p:cNvPr>
          <p:cNvSpPr>
            <a:spLocks noEditPoints="1"/>
          </p:cNvSpPr>
          <p:nvPr/>
        </p:nvSpPr>
        <p:spPr bwMode="auto">
          <a:xfrm rot="5400000">
            <a:off x="1565543" y="343409"/>
            <a:ext cx="1430469"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6" name="Freeform 40">
            <a:extLst>
              <a:ext uri="{FF2B5EF4-FFF2-40B4-BE49-F238E27FC236}">
                <a16:creationId xmlns:a16="http://schemas.microsoft.com/office/drawing/2014/main" id="{5A8CBAFB-4067-40C0-BEB7-D96B1C7B5DB8}"/>
              </a:ext>
            </a:extLst>
          </p:cNvPr>
          <p:cNvSpPr>
            <a:spLocks/>
          </p:cNvSpPr>
          <p:nvPr/>
        </p:nvSpPr>
        <p:spPr bwMode="auto">
          <a:xfrm rot="5400000">
            <a:off x="817500" y="1680554"/>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7" name="Freeform 41">
            <a:extLst>
              <a:ext uri="{FF2B5EF4-FFF2-40B4-BE49-F238E27FC236}">
                <a16:creationId xmlns:a16="http://schemas.microsoft.com/office/drawing/2014/main" id="{EFE570EE-59B4-427F-8C89-B4B381AB10AA}"/>
              </a:ext>
            </a:extLst>
          </p:cNvPr>
          <p:cNvSpPr>
            <a:spLocks noEditPoints="1"/>
          </p:cNvSpPr>
          <p:nvPr/>
        </p:nvSpPr>
        <p:spPr bwMode="auto">
          <a:xfrm rot="5400000">
            <a:off x="695743" y="1567546"/>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8" name="Freeform 42">
            <a:extLst>
              <a:ext uri="{FF2B5EF4-FFF2-40B4-BE49-F238E27FC236}">
                <a16:creationId xmlns:a16="http://schemas.microsoft.com/office/drawing/2014/main" id="{57FAB50D-3A5D-4C13-8735-F2E405459E1E}"/>
              </a:ext>
            </a:extLst>
          </p:cNvPr>
          <p:cNvSpPr>
            <a:spLocks/>
          </p:cNvSpPr>
          <p:nvPr/>
        </p:nvSpPr>
        <p:spPr bwMode="auto">
          <a:xfrm rot="5400000">
            <a:off x="1689488" y="2906878"/>
            <a:ext cx="1184037"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9" name="Freeform 43">
            <a:extLst>
              <a:ext uri="{FF2B5EF4-FFF2-40B4-BE49-F238E27FC236}">
                <a16:creationId xmlns:a16="http://schemas.microsoft.com/office/drawing/2014/main" id="{16C0801F-9FAE-44C5-B68B-35B30B69FB70}"/>
              </a:ext>
            </a:extLst>
          </p:cNvPr>
          <p:cNvSpPr>
            <a:spLocks noEditPoints="1"/>
          </p:cNvSpPr>
          <p:nvPr/>
        </p:nvSpPr>
        <p:spPr bwMode="auto">
          <a:xfrm rot="5400000">
            <a:off x="1566272" y="2793870"/>
            <a:ext cx="1429010"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0" name="Freeform 45">
            <a:extLst>
              <a:ext uri="{FF2B5EF4-FFF2-40B4-BE49-F238E27FC236}">
                <a16:creationId xmlns:a16="http://schemas.microsoft.com/office/drawing/2014/main" id="{202825E8-0E2E-482A-B7DB-1F0B281175AD}"/>
              </a:ext>
            </a:extLst>
          </p:cNvPr>
          <p:cNvSpPr>
            <a:spLocks noEditPoints="1"/>
          </p:cNvSpPr>
          <p:nvPr/>
        </p:nvSpPr>
        <p:spPr bwMode="auto">
          <a:xfrm rot="5400000">
            <a:off x="695743" y="4017277"/>
            <a:ext cx="1429010"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2" name="Freeform 47">
            <a:extLst>
              <a:ext uri="{FF2B5EF4-FFF2-40B4-BE49-F238E27FC236}">
                <a16:creationId xmlns:a16="http://schemas.microsoft.com/office/drawing/2014/main" id="{B6B00E0B-1EB3-4821-99ED-2F5FAB39AD98}"/>
              </a:ext>
            </a:extLst>
          </p:cNvPr>
          <p:cNvSpPr>
            <a:spLocks/>
          </p:cNvSpPr>
          <p:nvPr/>
        </p:nvSpPr>
        <p:spPr bwMode="auto">
          <a:xfrm rot="5400000">
            <a:off x="1212665" y="395904"/>
            <a:ext cx="456409" cy="440368"/>
          </a:xfrm>
          <a:custGeom>
            <a:avLst/>
            <a:gdLst>
              <a:gd name="T0" fmla="*/ 598 w 652"/>
              <a:gd name="T1" fmla="*/ 7 h 629"/>
              <a:gd name="T2" fmla="*/ 598 w 652"/>
              <a:gd name="T3" fmla="*/ 0 h 629"/>
              <a:gd name="T4" fmla="*/ 581 w 652"/>
              <a:gd name="T5" fmla="*/ 0 h 629"/>
              <a:gd name="T6" fmla="*/ 559 w 652"/>
              <a:gd name="T7" fmla="*/ 1 h 629"/>
              <a:gd name="T8" fmla="*/ 549 w 652"/>
              <a:gd name="T9" fmla="*/ 1 h 629"/>
              <a:gd name="T10" fmla="*/ 554 w 652"/>
              <a:gd name="T11" fmla="*/ 10 h 629"/>
              <a:gd name="T12" fmla="*/ 606 w 652"/>
              <a:gd name="T13" fmla="*/ 202 h 629"/>
              <a:gd name="T14" fmla="*/ 495 w 652"/>
              <a:gd name="T15" fmla="*/ 472 h 629"/>
              <a:gd name="T16" fmla="*/ 225 w 652"/>
              <a:gd name="T17" fmla="*/ 583 h 629"/>
              <a:gd name="T18" fmla="*/ 29 w 652"/>
              <a:gd name="T19" fmla="*/ 529 h 629"/>
              <a:gd name="T20" fmla="*/ 24 w 652"/>
              <a:gd name="T21" fmla="*/ 526 h 629"/>
              <a:gd name="T22" fmla="*/ 21 w 652"/>
              <a:gd name="T23" fmla="*/ 531 h 629"/>
              <a:gd name="T24" fmla="*/ 3 w 652"/>
              <a:gd name="T25" fmla="*/ 560 h 629"/>
              <a:gd name="T26" fmla="*/ 0 w 652"/>
              <a:gd name="T27" fmla="*/ 565 h 629"/>
              <a:gd name="T28" fmla="*/ 5 w 652"/>
              <a:gd name="T29" fmla="*/ 568 h 629"/>
              <a:gd name="T30" fmla="*/ 225 w 652"/>
              <a:gd name="T31" fmla="*/ 629 h 629"/>
              <a:gd name="T32" fmla="*/ 652 w 652"/>
              <a:gd name="T33" fmla="*/ 202 h 629"/>
              <a:gd name="T34" fmla="*/ 603 w 652"/>
              <a:gd name="T35" fmla="*/ 4 h 629"/>
              <a:gd name="T36" fmla="*/ 601 w 652"/>
              <a:gd name="T37" fmla="*/ 0 h 629"/>
              <a:gd name="T38" fmla="*/ 598 w 652"/>
              <a:gd name="T39" fmla="*/ 0 h 629"/>
              <a:gd name="T40" fmla="*/ 598 w 652"/>
              <a:gd name="T41" fmla="*/ 7 h 629"/>
              <a:gd name="T42" fmla="*/ 592 w 652"/>
              <a:gd name="T43" fmla="*/ 10 h 629"/>
              <a:gd name="T44" fmla="*/ 640 w 652"/>
              <a:gd name="T45" fmla="*/ 202 h 629"/>
              <a:gd name="T46" fmla="*/ 518 w 652"/>
              <a:gd name="T47" fmla="*/ 495 h 629"/>
              <a:gd name="T48" fmla="*/ 225 w 652"/>
              <a:gd name="T49" fmla="*/ 617 h 629"/>
              <a:gd name="T50" fmla="*/ 12 w 652"/>
              <a:gd name="T51" fmla="*/ 558 h 629"/>
              <a:gd name="T52" fmla="*/ 8 w 652"/>
              <a:gd name="T53" fmla="*/ 563 h 629"/>
              <a:gd name="T54" fmla="*/ 14 w 652"/>
              <a:gd name="T55" fmla="*/ 566 h 629"/>
              <a:gd name="T56" fmla="*/ 31 w 652"/>
              <a:gd name="T57" fmla="*/ 538 h 629"/>
              <a:gd name="T58" fmla="*/ 26 w 652"/>
              <a:gd name="T59" fmla="*/ 535 h 629"/>
              <a:gd name="T60" fmla="*/ 23 w 652"/>
              <a:gd name="T61" fmla="*/ 540 h 629"/>
              <a:gd name="T62" fmla="*/ 225 w 652"/>
              <a:gd name="T63" fmla="*/ 596 h 629"/>
              <a:gd name="T64" fmla="*/ 619 w 652"/>
              <a:gd name="T65" fmla="*/ 202 h 629"/>
              <a:gd name="T66" fmla="*/ 565 w 652"/>
              <a:gd name="T67" fmla="*/ 4 h 629"/>
              <a:gd name="T68" fmla="*/ 560 w 652"/>
              <a:gd name="T69" fmla="*/ 7 h 629"/>
              <a:gd name="T70" fmla="*/ 560 w 652"/>
              <a:gd name="T71" fmla="*/ 13 h 629"/>
              <a:gd name="T72" fmla="*/ 581 w 652"/>
              <a:gd name="T73" fmla="*/ 13 h 629"/>
              <a:gd name="T74" fmla="*/ 597 w 652"/>
              <a:gd name="T75" fmla="*/ 13 h 629"/>
              <a:gd name="T76" fmla="*/ 598 w 652"/>
              <a:gd name="T77" fmla="*/ 7 h 629"/>
              <a:gd name="T78" fmla="*/ 592 w 652"/>
              <a:gd name="T79" fmla="*/ 10 h 629"/>
              <a:gd name="T80" fmla="*/ 598 w 652"/>
              <a:gd name="T81" fmla="*/ 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29">
                <a:moveTo>
                  <a:pt x="598" y="7"/>
                </a:moveTo>
                <a:lnTo>
                  <a:pt x="598" y="0"/>
                </a:lnTo>
                <a:cubicBezTo>
                  <a:pt x="592" y="0"/>
                  <a:pt x="586" y="0"/>
                  <a:pt x="581" y="0"/>
                </a:cubicBezTo>
                <a:cubicBezTo>
                  <a:pt x="574" y="0"/>
                  <a:pt x="566" y="0"/>
                  <a:pt x="559" y="1"/>
                </a:cubicBezTo>
                <a:lnTo>
                  <a:pt x="549" y="1"/>
                </a:lnTo>
                <a:lnTo>
                  <a:pt x="554" y="10"/>
                </a:lnTo>
                <a:cubicBezTo>
                  <a:pt x="587" y="67"/>
                  <a:pt x="606" y="132"/>
                  <a:pt x="606" y="202"/>
                </a:cubicBezTo>
                <a:cubicBezTo>
                  <a:pt x="606" y="307"/>
                  <a:pt x="564" y="403"/>
                  <a:pt x="495" y="472"/>
                </a:cubicBezTo>
                <a:cubicBezTo>
                  <a:pt x="425" y="541"/>
                  <a:pt x="330" y="583"/>
                  <a:pt x="225" y="583"/>
                </a:cubicBezTo>
                <a:cubicBezTo>
                  <a:pt x="154" y="583"/>
                  <a:pt x="87" y="564"/>
                  <a:pt x="29" y="529"/>
                </a:cubicBezTo>
                <a:lnTo>
                  <a:pt x="24" y="526"/>
                </a:lnTo>
                <a:lnTo>
                  <a:pt x="21" y="531"/>
                </a:lnTo>
                <a:cubicBezTo>
                  <a:pt x="15" y="541"/>
                  <a:pt x="9" y="550"/>
                  <a:pt x="3" y="560"/>
                </a:cubicBezTo>
                <a:lnTo>
                  <a:pt x="0" y="565"/>
                </a:lnTo>
                <a:lnTo>
                  <a:pt x="5" y="568"/>
                </a:lnTo>
                <a:cubicBezTo>
                  <a:pt x="70" y="607"/>
                  <a:pt x="145" y="629"/>
                  <a:pt x="225" y="629"/>
                </a:cubicBezTo>
                <a:cubicBezTo>
                  <a:pt x="461" y="629"/>
                  <a:pt x="652" y="438"/>
                  <a:pt x="652" y="202"/>
                </a:cubicBezTo>
                <a:cubicBezTo>
                  <a:pt x="652" y="131"/>
                  <a:pt x="634" y="63"/>
                  <a:pt x="603" y="4"/>
                </a:cubicBezTo>
                <a:lnTo>
                  <a:pt x="601" y="0"/>
                </a:lnTo>
                <a:lnTo>
                  <a:pt x="598" y="0"/>
                </a:lnTo>
                <a:lnTo>
                  <a:pt x="598" y="7"/>
                </a:lnTo>
                <a:lnTo>
                  <a:pt x="592" y="10"/>
                </a:lnTo>
                <a:cubicBezTo>
                  <a:pt x="622" y="67"/>
                  <a:pt x="640" y="133"/>
                  <a:pt x="640" y="202"/>
                </a:cubicBezTo>
                <a:cubicBezTo>
                  <a:pt x="640" y="317"/>
                  <a:pt x="593" y="420"/>
                  <a:pt x="518" y="495"/>
                </a:cubicBezTo>
                <a:cubicBezTo>
                  <a:pt x="443" y="570"/>
                  <a:pt x="339" y="617"/>
                  <a:pt x="225" y="617"/>
                </a:cubicBezTo>
                <a:cubicBezTo>
                  <a:pt x="147" y="617"/>
                  <a:pt x="74" y="595"/>
                  <a:pt x="12" y="558"/>
                </a:cubicBezTo>
                <a:lnTo>
                  <a:pt x="8" y="563"/>
                </a:lnTo>
                <a:lnTo>
                  <a:pt x="14" y="566"/>
                </a:lnTo>
                <a:cubicBezTo>
                  <a:pt x="20" y="557"/>
                  <a:pt x="26" y="547"/>
                  <a:pt x="31" y="538"/>
                </a:cubicBezTo>
                <a:lnTo>
                  <a:pt x="26" y="535"/>
                </a:lnTo>
                <a:lnTo>
                  <a:pt x="23" y="540"/>
                </a:lnTo>
                <a:cubicBezTo>
                  <a:pt x="82" y="575"/>
                  <a:pt x="151" y="596"/>
                  <a:pt x="225" y="596"/>
                </a:cubicBezTo>
                <a:cubicBezTo>
                  <a:pt x="442" y="596"/>
                  <a:pt x="619" y="419"/>
                  <a:pt x="619" y="202"/>
                </a:cubicBezTo>
                <a:cubicBezTo>
                  <a:pt x="619" y="130"/>
                  <a:pt x="599" y="62"/>
                  <a:pt x="565" y="4"/>
                </a:cubicBezTo>
                <a:lnTo>
                  <a:pt x="560" y="7"/>
                </a:lnTo>
                <a:lnTo>
                  <a:pt x="560" y="13"/>
                </a:lnTo>
                <a:cubicBezTo>
                  <a:pt x="567" y="13"/>
                  <a:pt x="574" y="13"/>
                  <a:pt x="581" y="13"/>
                </a:cubicBezTo>
                <a:cubicBezTo>
                  <a:pt x="586" y="13"/>
                  <a:pt x="592" y="13"/>
                  <a:pt x="597" y="13"/>
                </a:cubicBezTo>
                <a:lnTo>
                  <a:pt x="598" y="7"/>
                </a:lnTo>
                <a:lnTo>
                  <a:pt x="592" y="10"/>
                </a:lnTo>
                <a:lnTo>
                  <a:pt x="598" y="7"/>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3" name="Freeform 48">
            <a:extLst>
              <a:ext uri="{FF2B5EF4-FFF2-40B4-BE49-F238E27FC236}">
                <a16:creationId xmlns:a16="http://schemas.microsoft.com/office/drawing/2014/main" id="{94D656FC-BC0A-467B-91EC-B72294188B09}"/>
              </a:ext>
            </a:extLst>
          </p:cNvPr>
          <p:cNvSpPr>
            <a:spLocks/>
          </p:cNvSpPr>
          <p:nvPr/>
        </p:nvSpPr>
        <p:spPr bwMode="auto">
          <a:xfrm rot="5400000">
            <a:off x="2017576" y="1636809"/>
            <a:ext cx="466616" cy="438911"/>
          </a:xfrm>
          <a:custGeom>
            <a:avLst/>
            <a:gdLst>
              <a:gd name="T0" fmla="*/ 240 w 667"/>
              <a:gd name="T1" fmla="*/ 40 h 626"/>
              <a:gd name="T2" fmla="*/ 240 w 667"/>
              <a:gd name="T3" fmla="*/ 46 h 626"/>
              <a:gd name="T4" fmla="*/ 510 w 667"/>
              <a:gd name="T5" fmla="*/ 158 h 626"/>
              <a:gd name="T6" fmla="*/ 621 w 667"/>
              <a:gd name="T7" fmla="*/ 427 h 626"/>
              <a:gd name="T8" fmla="*/ 571 w 667"/>
              <a:gd name="T9" fmla="*/ 617 h 626"/>
              <a:gd name="T10" fmla="*/ 565 w 667"/>
              <a:gd name="T11" fmla="*/ 626 h 626"/>
              <a:gd name="T12" fmla="*/ 618 w 667"/>
              <a:gd name="T13" fmla="*/ 626 h 626"/>
              <a:gd name="T14" fmla="*/ 620 w 667"/>
              <a:gd name="T15" fmla="*/ 623 h 626"/>
              <a:gd name="T16" fmla="*/ 667 w 667"/>
              <a:gd name="T17" fmla="*/ 427 h 626"/>
              <a:gd name="T18" fmla="*/ 240 w 667"/>
              <a:gd name="T19" fmla="*/ 0 h 626"/>
              <a:gd name="T20" fmla="*/ 6 w 667"/>
              <a:gd name="T21" fmla="*/ 70 h 626"/>
              <a:gd name="T22" fmla="*/ 0 w 667"/>
              <a:gd name="T23" fmla="*/ 74 h 626"/>
              <a:gd name="T24" fmla="*/ 5 w 667"/>
              <a:gd name="T25" fmla="*/ 79 h 626"/>
              <a:gd name="T26" fmla="*/ 23 w 667"/>
              <a:gd name="T27" fmla="*/ 106 h 626"/>
              <a:gd name="T28" fmla="*/ 26 w 667"/>
              <a:gd name="T29" fmla="*/ 112 h 626"/>
              <a:gd name="T30" fmla="*/ 32 w 667"/>
              <a:gd name="T31" fmla="*/ 108 h 626"/>
              <a:gd name="T32" fmla="*/ 240 w 667"/>
              <a:gd name="T33" fmla="*/ 46 h 626"/>
              <a:gd name="T34" fmla="*/ 240 w 667"/>
              <a:gd name="T35" fmla="*/ 40 h 626"/>
              <a:gd name="T36" fmla="*/ 240 w 667"/>
              <a:gd name="T37" fmla="*/ 33 h 626"/>
              <a:gd name="T38" fmla="*/ 25 w 667"/>
              <a:gd name="T39" fmla="*/ 98 h 626"/>
              <a:gd name="T40" fmla="*/ 29 w 667"/>
              <a:gd name="T41" fmla="*/ 103 h 626"/>
              <a:gd name="T42" fmla="*/ 34 w 667"/>
              <a:gd name="T43" fmla="*/ 100 h 626"/>
              <a:gd name="T44" fmla="*/ 15 w 667"/>
              <a:gd name="T45" fmla="*/ 71 h 626"/>
              <a:gd name="T46" fmla="*/ 10 w 667"/>
              <a:gd name="T47" fmla="*/ 75 h 626"/>
              <a:gd name="T48" fmla="*/ 13 w 667"/>
              <a:gd name="T49" fmla="*/ 80 h 626"/>
              <a:gd name="T50" fmla="*/ 240 w 667"/>
              <a:gd name="T51" fmla="*/ 13 h 626"/>
              <a:gd name="T52" fmla="*/ 533 w 667"/>
              <a:gd name="T53" fmla="*/ 134 h 626"/>
              <a:gd name="T54" fmla="*/ 655 w 667"/>
              <a:gd name="T55" fmla="*/ 427 h 626"/>
              <a:gd name="T56" fmla="*/ 608 w 667"/>
              <a:gd name="T57" fmla="*/ 617 h 626"/>
              <a:gd name="T58" fmla="*/ 614 w 667"/>
              <a:gd name="T59" fmla="*/ 620 h 626"/>
              <a:gd name="T60" fmla="*/ 614 w 667"/>
              <a:gd name="T61" fmla="*/ 614 h 626"/>
              <a:gd name="T62" fmla="*/ 576 w 667"/>
              <a:gd name="T63" fmla="*/ 614 h 626"/>
              <a:gd name="T64" fmla="*/ 576 w 667"/>
              <a:gd name="T65" fmla="*/ 620 h 626"/>
              <a:gd name="T66" fmla="*/ 581 w 667"/>
              <a:gd name="T67" fmla="*/ 623 h 626"/>
              <a:gd name="T68" fmla="*/ 634 w 667"/>
              <a:gd name="T69" fmla="*/ 427 h 626"/>
              <a:gd name="T70" fmla="*/ 240 w 667"/>
              <a:gd name="T71" fmla="*/ 33 h 626"/>
              <a:gd name="T72" fmla="*/ 240 w 667"/>
              <a:gd name="T73" fmla="*/ 4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7" h="626">
                <a:moveTo>
                  <a:pt x="240" y="40"/>
                </a:moveTo>
                <a:lnTo>
                  <a:pt x="240" y="46"/>
                </a:lnTo>
                <a:cubicBezTo>
                  <a:pt x="345" y="46"/>
                  <a:pt x="441" y="89"/>
                  <a:pt x="510" y="158"/>
                </a:cubicBezTo>
                <a:cubicBezTo>
                  <a:pt x="579" y="227"/>
                  <a:pt x="621" y="322"/>
                  <a:pt x="621" y="427"/>
                </a:cubicBezTo>
                <a:cubicBezTo>
                  <a:pt x="621" y="496"/>
                  <a:pt x="603" y="561"/>
                  <a:pt x="571" y="617"/>
                </a:cubicBezTo>
                <a:lnTo>
                  <a:pt x="565" y="626"/>
                </a:lnTo>
                <a:lnTo>
                  <a:pt x="618" y="626"/>
                </a:lnTo>
                <a:lnTo>
                  <a:pt x="620" y="623"/>
                </a:lnTo>
                <a:cubicBezTo>
                  <a:pt x="650" y="564"/>
                  <a:pt x="667" y="498"/>
                  <a:pt x="667" y="427"/>
                </a:cubicBezTo>
                <a:cubicBezTo>
                  <a:pt x="667" y="192"/>
                  <a:pt x="476" y="0"/>
                  <a:pt x="240" y="0"/>
                </a:cubicBezTo>
                <a:cubicBezTo>
                  <a:pt x="154" y="0"/>
                  <a:pt x="74" y="26"/>
                  <a:pt x="6" y="70"/>
                </a:cubicBezTo>
                <a:lnTo>
                  <a:pt x="0" y="74"/>
                </a:lnTo>
                <a:lnTo>
                  <a:pt x="5" y="79"/>
                </a:lnTo>
                <a:cubicBezTo>
                  <a:pt x="12" y="87"/>
                  <a:pt x="18" y="96"/>
                  <a:pt x="23" y="106"/>
                </a:cubicBezTo>
                <a:lnTo>
                  <a:pt x="26" y="112"/>
                </a:lnTo>
                <a:lnTo>
                  <a:pt x="32" y="108"/>
                </a:lnTo>
                <a:cubicBezTo>
                  <a:pt x="92" y="69"/>
                  <a:pt x="163" y="46"/>
                  <a:pt x="240" y="46"/>
                </a:cubicBezTo>
                <a:lnTo>
                  <a:pt x="240" y="40"/>
                </a:lnTo>
                <a:lnTo>
                  <a:pt x="240" y="33"/>
                </a:lnTo>
                <a:cubicBezTo>
                  <a:pt x="161" y="33"/>
                  <a:pt x="87" y="57"/>
                  <a:pt x="25" y="98"/>
                </a:cubicBezTo>
                <a:lnTo>
                  <a:pt x="29" y="103"/>
                </a:lnTo>
                <a:lnTo>
                  <a:pt x="34" y="100"/>
                </a:lnTo>
                <a:cubicBezTo>
                  <a:pt x="29" y="90"/>
                  <a:pt x="22" y="80"/>
                  <a:pt x="15" y="71"/>
                </a:cubicBezTo>
                <a:lnTo>
                  <a:pt x="10" y="75"/>
                </a:lnTo>
                <a:lnTo>
                  <a:pt x="13" y="80"/>
                </a:lnTo>
                <a:cubicBezTo>
                  <a:pt x="79" y="38"/>
                  <a:pt x="156" y="13"/>
                  <a:pt x="240" y="13"/>
                </a:cubicBezTo>
                <a:cubicBezTo>
                  <a:pt x="354" y="13"/>
                  <a:pt x="458" y="59"/>
                  <a:pt x="533" y="134"/>
                </a:cubicBezTo>
                <a:cubicBezTo>
                  <a:pt x="608" y="209"/>
                  <a:pt x="655" y="313"/>
                  <a:pt x="655" y="427"/>
                </a:cubicBezTo>
                <a:cubicBezTo>
                  <a:pt x="655" y="496"/>
                  <a:pt x="638" y="560"/>
                  <a:pt x="608" y="617"/>
                </a:cubicBezTo>
                <a:lnTo>
                  <a:pt x="614" y="620"/>
                </a:lnTo>
                <a:lnTo>
                  <a:pt x="614" y="614"/>
                </a:lnTo>
                <a:lnTo>
                  <a:pt x="576" y="614"/>
                </a:lnTo>
                <a:lnTo>
                  <a:pt x="576" y="620"/>
                </a:lnTo>
                <a:lnTo>
                  <a:pt x="581" y="623"/>
                </a:lnTo>
                <a:cubicBezTo>
                  <a:pt x="615" y="565"/>
                  <a:pt x="634" y="498"/>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4" name="Freeform 49">
            <a:extLst>
              <a:ext uri="{FF2B5EF4-FFF2-40B4-BE49-F238E27FC236}">
                <a16:creationId xmlns:a16="http://schemas.microsoft.com/office/drawing/2014/main" id="{0B820D51-DAC4-4914-A6BF-BEC6C134A823}"/>
              </a:ext>
            </a:extLst>
          </p:cNvPr>
          <p:cNvSpPr>
            <a:spLocks/>
          </p:cNvSpPr>
          <p:nvPr/>
        </p:nvSpPr>
        <p:spPr bwMode="auto">
          <a:xfrm rot="5400000">
            <a:off x="1216310" y="2840531"/>
            <a:ext cx="459325" cy="450576"/>
          </a:xfrm>
          <a:custGeom>
            <a:avLst/>
            <a:gdLst>
              <a:gd name="T0" fmla="*/ 562 w 656"/>
              <a:gd name="T1" fmla="*/ 18 h 643"/>
              <a:gd name="T2" fmla="*/ 556 w 656"/>
              <a:gd name="T3" fmla="*/ 21 h 643"/>
              <a:gd name="T4" fmla="*/ 610 w 656"/>
              <a:gd name="T5" fmla="*/ 216 h 643"/>
              <a:gd name="T6" fmla="*/ 499 w 656"/>
              <a:gd name="T7" fmla="*/ 486 h 643"/>
              <a:gd name="T8" fmla="*/ 229 w 656"/>
              <a:gd name="T9" fmla="*/ 597 h 643"/>
              <a:gd name="T10" fmla="*/ 31 w 656"/>
              <a:gd name="T11" fmla="*/ 542 h 643"/>
              <a:gd name="T12" fmla="*/ 26 w 656"/>
              <a:gd name="T13" fmla="*/ 539 h 643"/>
              <a:gd name="T14" fmla="*/ 22 w 656"/>
              <a:gd name="T15" fmla="*/ 544 h 643"/>
              <a:gd name="T16" fmla="*/ 4 w 656"/>
              <a:gd name="T17" fmla="*/ 571 h 643"/>
              <a:gd name="T18" fmla="*/ 0 w 656"/>
              <a:gd name="T19" fmla="*/ 577 h 643"/>
              <a:gd name="T20" fmla="*/ 6 w 656"/>
              <a:gd name="T21" fmla="*/ 580 h 643"/>
              <a:gd name="T22" fmla="*/ 229 w 656"/>
              <a:gd name="T23" fmla="*/ 643 h 643"/>
              <a:gd name="T24" fmla="*/ 656 w 656"/>
              <a:gd name="T25" fmla="*/ 216 h 643"/>
              <a:gd name="T26" fmla="*/ 600 w 656"/>
              <a:gd name="T27" fmla="*/ 4 h 643"/>
              <a:gd name="T28" fmla="*/ 597 w 656"/>
              <a:gd name="T29" fmla="*/ 0 h 643"/>
              <a:gd name="T30" fmla="*/ 593 w 656"/>
              <a:gd name="T31" fmla="*/ 1 h 643"/>
              <a:gd name="T32" fmla="*/ 560 w 656"/>
              <a:gd name="T33" fmla="*/ 12 h 643"/>
              <a:gd name="T34" fmla="*/ 552 w 656"/>
              <a:gd name="T35" fmla="*/ 14 h 643"/>
              <a:gd name="T36" fmla="*/ 556 w 656"/>
              <a:gd name="T37" fmla="*/ 21 h 643"/>
              <a:gd name="T38" fmla="*/ 562 w 656"/>
              <a:gd name="T39" fmla="*/ 18 h 643"/>
              <a:gd name="T40" fmla="*/ 564 w 656"/>
              <a:gd name="T41" fmla="*/ 23 h 643"/>
              <a:gd name="T42" fmla="*/ 596 w 656"/>
              <a:gd name="T43" fmla="*/ 13 h 643"/>
              <a:gd name="T44" fmla="*/ 594 w 656"/>
              <a:gd name="T45" fmla="*/ 7 h 643"/>
              <a:gd name="T46" fmla="*/ 589 w 656"/>
              <a:gd name="T47" fmla="*/ 10 h 643"/>
              <a:gd name="T48" fmla="*/ 644 w 656"/>
              <a:gd name="T49" fmla="*/ 216 h 643"/>
              <a:gd name="T50" fmla="*/ 522 w 656"/>
              <a:gd name="T51" fmla="*/ 509 h 643"/>
              <a:gd name="T52" fmla="*/ 229 w 656"/>
              <a:gd name="T53" fmla="*/ 631 h 643"/>
              <a:gd name="T54" fmla="*/ 12 w 656"/>
              <a:gd name="T55" fmla="*/ 569 h 643"/>
              <a:gd name="T56" fmla="*/ 9 w 656"/>
              <a:gd name="T57" fmla="*/ 575 h 643"/>
              <a:gd name="T58" fmla="*/ 14 w 656"/>
              <a:gd name="T59" fmla="*/ 578 h 643"/>
              <a:gd name="T60" fmla="*/ 33 w 656"/>
              <a:gd name="T61" fmla="*/ 551 h 643"/>
              <a:gd name="T62" fmla="*/ 28 w 656"/>
              <a:gd name="T63" fmla="*/ 547 h 643"/>
              <a:gd name="T64" fmla="*/ 24 w 656"/>
              <a:gd name="T65" fmla="*/ 552 h 643"/>
              <a:gd name="T66" fmla="*/ 229 w 656"/>
              <a:gd name="T67" fmla="*/ 610 h 643"/>
              <a:gd name="T68" fmla="*/ 623 w 656"/>
              <a:gd name="T69" fmla="*/ 216 h 643"/>
              <a:gd name="T70" fmla="*/ 567 w 656"/>
              <a:gd name="T71" fmla="*/ 14 h 643"/>
              <a:gd name="T72" fmla="*/ 562 w 656"/>
              <a:gd name="T73" fmla="*/ 18 h 643"/>
              <a:gd name="T74" fmla="*/ 564 w 656"/>
              <a:gd name="T75" fmla="*/ 23 h 643"/>
              <a:gd name="T76" fmla="*/ 562 w 656"/>
              <a:gd name="T77" fmla="*/ 18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43">
                <a:moveTo>
                  <a:pt x="562" y="18"/>
                </a:moveTo>
                <a:lnTo>
                  <a:pt x="556" y="21"/>
                </a:lnTo>
                <a:cubicBezTo>
                  <a:pt x="591" y="78"/>
                  <a:pt x="610" y="145"/>
                  <a:pt x="610" y="216"/>
                </a:cubicBezTo>
                <a:cubicBezTo>
                  <a:pt x="610" y="321"/>
                  <a:pt x="568" y="417"/>
                  <a:pt x="499" y="486"/>
                </a:cubicBezTo>
                <a:cubicBezTo>
                  <a:pt x="429" y="555"/>
                  <a:pt x="334" y="597"/>
                  <a:pt x="229" y="597"/>
                </a:cubicBezTo>
                <a:cubicBezTo>
                  <a:pt x="157" y="597"/>
                  <a:pt x="89" y="577"/>
                  <a:pt x="31" y="542"/>
                </a:cubicBezTo>
                <a:lnTo>
                  <a:pt x="26" y="539"/>
                </a:lnTo>
                <a:lnTo>
                  <a:pt x="22" y="544"/>
                </a:lnTo>
                <a:cubicBezTo>
                  <a:pt x="16" y="553"/>
                  <a:pt x="10" y="562"/>
                  <a:pt x="4" y="571"/>
                </a:cubicBezTo>
                <a:lnTo>
                  <a:pt x="0" y="577"/>
                </a:lnTo>
                <a:lnTo>
                  <a:pt x="6" y="580"/>
                </a:lnTo>
                <a:cubicBezTo>
                  <a:pt x="71" y="620"/>
                  <a:pt x="147" y="643"/>
                  <a:pt x="229" y="643"/>
                </a:cubicBezTo>
                <a:cubicBezTo>
                  <a:pt x="465" y="643"/>
                  <a:pt x="656" y="452"/>
                  <a:pt x="656" y="216"/>
                </a:cubicBezTo>
                <a:cubicBezTo>
                  <a:pt x="656" y="139"/>
                  <a:pt x="635" y="67"/>
                  <a:pt x="600" y="4"/>
                </a:cubicBezTo>
                <a:lnTo>
                  <a:pt x="597" y="0"/>
                </a:lnTo>
                <a:lnTo>
                  <a:pt x="593" y="1"/>
                </a:lnTo>
                <a:cubicBezTo>
                  <a:pt x="581" y="4"/>
                  <a:pt x="569" y="8"/>
                  <a:pt x="560" y="12"/>
                </a:cubicBezTo>
                <a:lnTo>
                  <a:pt x="552" y="14"/>
                </a:lnTo>
                <a:lnTo>
                  <a:pt x="556" y="21"/>
                </a:lnTo>
                <a:lnTo>
                  <a:pt x="562" y="18"/>
                </a:lnTo>
                <a:lnTo>
                  <a:pt x="564" y="23"/>
                </a:lnTo>
                <a:cubicBezTo>
                  <a:pt x="574" y="20"/>
                  <a:pt x="585" y="16"/>
                  <a:pt x="596" y="13"/>
                </a:cubicBezTo>
                <a:lnTo>
                  <a:pt x="594" y="7"/>
                </a:lnTo>
                <a:lnTo>
                  <a:pt x="589" y="10"/>
                </a:lnTo>
                <a:cubicBezTo>
                  <a:pt x="624" y="71"/>
                  <a:pt x="644" y="141"/>
                  <a:pt x="644" y="216"/>
                </a:cubicBezTo>
                <a:cubicBezTo>
                  <a:pt x="644" y="331"/>
                  <a:pt x="597" y="434"/>
                  <a:pt x="522" y="509"/>
                </a:cubicBezTo>
                <a:cubicBezTo>
                  <a:pt x="447" y="584"/>
                  <a:pt x="343" y="631"/>
                  <a:pt x="229" y="631"/>
                </a:cubicBezTo>
                <a:cubicBezTo>
                  <a:pt x="150" y="631"/>
                  <a:pt x="75" y="608"/>
                  <a:pt x="12" y="569"/>
                </a:cubicBezTo>
                <a:lnTo>
                  <a:pt x="9" y="575"/>
                </a:lnTo>
                <a:lnTo>
                  <a:pt x="14" y="578"/>
                </a:lnTo>
                <a:cubicBezTo>
                  <a:pt x="20" y="569"/>
                  <a:pt x="27" y="560"/>
                  <a:pt x="33" y="551"/>
                </a:cubicBezTo>
                <a:lnTo>
                  <a:pt x="28" y="547"/>
                </a:lnTo>
                <a:lnTo>
                  <a:pt x="24" y="552"/>
                </a:lnTo>
                <a:cubicBezTo>
                  <a:pt x="84" y="589"/>
                  <a:pt x="154" y="610"/>
                  <a:pt x="229" y="610"/>
                </a:cubicBezTo>
                <a:cubicBezTo>
                  <a:pt x="446" y="610"/>
                  <a:pt x="623" y="433"/>
                  <a:pt x="623" y="216"/>
                </a:cubicBezTo>
                <a:cubicBezTo>
                  <a:pt x="623" y="143"/>
                  <a:pt x="602" y="73"/>
                  <a:pt x="567" y="14"/>
                </a:cubicBezTo>
                <a:lnTo>
                  <a:pt x="562" y="18"/>
                </a:lnTo>
                <a:lnTo>
                  <a:pt x="564" y="23"/>
                </a:lnTo>
                <a:lnTo>
                  <a:pt x="562" y="18"/>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5" name="Freeform 50">
            <a:extLst>
              <a:ext uri="{FF2B5EF4-FFF2-40B4-BE49-F238E27FC236}">
                <a16:creationId xmlns:a16="http://schemas.microsoft.com/office/drawing/2014/main" id="{0F457DD8-0363-4EFD-A907-BBE7BF5FF886}"/>
              </a:ext>
            </a:extLst>
          </p:cNvPr>
          <p:cNvSpPr>
            <a:spLocks/>
          </p:cNvSpPr>
          <p:nvPr/>
        </p:nvSpPr>
        <p:spPr bwMode="auto">
          <a:xfrm rot="5400000">
            <a:off x="2015389" y="4084353"/>
            <a:ext cx="466616" cy="443285"/>
          </a:xfrm>
          <a:custGeom>
            <a:avLst/>
            <a:gdLst>
              <a:gd name="T0" fmla="*/ 240 w 667"/>
              <a:gd name="T1" fmla="*/ 40 h 632"/>
              <a:gd name="T2" fmla="*/ 240 w 667"/>
              <a:gd name="T3" fmla="*/ 46 h 632"/>
              <a:gd name="T4" fmla="*/ 510 w 667"/>
              <a:gd name="T5" fmla="*/ 158 h 632"/>
              <a:gd name="T6" fmla="*/ 621 w 667"/>
              <a:gd name="T7" fmla="*/ 427 h 632"/>
              <a:gd name="T8" fmla="*/ 568 w 667"/>
              <a:gd name="T9" fmla="*/ 621 h 632"/>
              <a:gd name="T10" fmla="*/ 562 w 667"/>
              <a:gd name="T11" fmla="*/ 632 h 632"/>
              <a:gd name="T12" fmla="*/ 574 w 667"/>
              <a:gd name="T13" fmla="*/ 630 h 632"/>
              <a:gd name="T14" fmla="*/ 597 w 667"/>
              <a:gd name="T15" fmla="*/ 629 h 632"/>
              <a:gd name="T16" fmla="*/ 612 w 667"/>
              <a:gd name="T17" fmla="*/ 630 h 632"/>
              <a:gd name="T18" fmla="*/ 616 w 667"/>
              <a:gd name="T19" fmla="*/ 630 h 632"/>
              <a:gd name="T20" fmla="*/ 618 w 667"/>
              <a:gd name="T21" fmla="*/ 626 h 632"/>
              <a:gd name="T22" fmla="*/ 667 w 667"/>
              <a:gd name="T23" fmla="*/ 427 h 632"/>
              <a:gd name="T24" fmla="*/ 240 w 667"/>
              <a:gd name="T25" fmla="*/ 0 h 632"/>
              <a:gd name="T26" fmla="*/ 3 w 667"/>
              <a:gd name="T27" fmla="*/ 72 h 632"/>
              <a:gd name="T28" fmla="*/ 0 w 667"/>
              <a:gd name="T29" fmla="*/ 74 h 632"/>
              <a:gd name="T30" fmla="*/ 0 w 667"/>
              <a:gd name="T31" fmla="*/ 78 h 632"/>
              <a:gd name="T32" fmla="*/ 12 w 667"/>
              <a:gd name="T33" fmla="*/ 113 h 632"/>
              <a:gd name="T34" fmla="*/ 15 w 667"/>
              <a:gd name="T35" fmla="*/ 119 h 632"/>
              <a:gd name="T36" fmla="*/ 21 w 667"/>
              <a:gd name="T37" fmla="*/ 115 h 632"/>
              <a:gd name="T38" fmla="*/ 240 w 667"/>
              <a:gd name="T39" fmla="*/ 46 h 632"/>
              <a:gd name="T40" fmla="*/ 240 w 667"/>
              <a:gd name="T41" fmla="*/ 40 h 632"/>
              <a:gd name="T42" fmla="*/ 240 w 667"/>
              <a:gd name="T43" fmla="*/ 33 h 632"/>
              <a:gd name="T44" fmla="*/ 14 w 667"/>
              <a:gd name="T45" fmla="*/ 105 h 632"/>
              <a:gd name="T46" fmla="*/ 17 w 667"/>
              <a:gd name="T47" fmla="*/ 110 h 632"/>
              <a:gd name="T48" fmla="*/ 23 w 667"/>
              <a:gd name="T49" fmla="*/ 107 h 632"/>
              <a:gd name="T50" fmla="*/ 12 w 667"/>
              <a:gd name="T51" fmla="*/ 77 h 632"/>
              <a:gd name="T52" fmla="*/ 6 w 667"/>
              <a:gd name="T53" fmla="*/ 78 h 632"/>
              <a:gd name="T54" fmla="*/ 10 w 667"/>
              <a:gd name="T55" fmla="*/ 83 h 632"/>
              <a:gd name="T56" fmla="*/ 240 w 667"/>
              <a:gd name="T57" fmla="*/ 13 h 632"/>
              <a:gd name="T58" fmla="*/ 533 w 667"/>
              <a:gd name="T59" fmla="*/ 134 h 632"/>
              <a:gd name="T60" fmla="*/ 655 w 667"/>
              <a:gd name="T61" fmla="*/ 427 h 632"/>
              <a:gd name="T62" fmla="*/ 607 w 667"/>
              <a:gd name="T63" fmla="*/ 620 h 632"/>
              <a:gd name="T64" fmla="*/ 612 w 667"/>
              <a:gd name="T65" fmla="*/ 623 h 632"/>
              <a:gd name="T66" fmla="*/ 613 w 667"/>
              <a:gd name="T67" fmla="*/ 617 h 632"/>
              <a:gd name="T68" fmla="*/ 597 w 667"/>
              <a:gd name="T69" fmla="*/ 616 h 632"/>
              <a:gd name="T70" fmla="*/ 573 w 667"/>
              <a:gd name="T71" fmla="*/ 618 h 632"/>
              <a:gd name="T72" fmla="*/ 574 w 667"/>
              <a:gd name="T73" fmla="*/ 624 h 632"/>
              <a:gd name="T74" fmla="*/ 579 w 667"/>
              <a:gd name="T75" fmla="*/ 627 h 632"/>
              <a:gd name="T76" fmla="*/ 634 w 667"/>
              <a:gd name="T77" fmla="*/ 427 h 632"/>
              <a:gd name="T78" fmla="*/ 240 w 667"/>
              <a:gd name="T79" fmla="*/ 33 h 632"/>
              <a:gd name="T80" fmla="*/ 240 w 667"/>
              <a:gd name="T81" fmla="*/ 4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7" h="632">
                <a:moveTo>
                  <a:pt x="240" y="40"/>
                </a:moveTo>
                <a:lnTo>
                  <a:pt x="240" y="46"/>
                </a:lnTo>
                <a:cubicBezTo>
                  <a:pt x="345" y="46"/>
                  <a:pt x="441" y="89"/>
                  <a:pt x="510" y="158"/>
                </a:cubicBezTo>
                <a:cubicBezTo>
                  <a:pt x="579" y="227"/>
                  <a:pt x="621" y="322"/>
                  <a:pt x="621" y="427"/>
                </a:cubicBezTo>
                <a:cubicBezTo>
                  <a:pt x="621" y="498"/>
                  <a:pt x="602" y="564"/>
                  <a:pt x="568" y="621"/>
                </a:cubicBezTo>
                <a:lnTo>
                  <a:pt x="562" y="632"/>
                </a:lnTo>
                <a:lnTo>
                  <a:pt x="574" y="630"/>
                </a:lnTo>
                <a:cubicBezTo>
                  <a:pt x="582" y="629"/>
                  <a:pt x="589" y="629"/>
                  <a:pt x="597" y="629"/>
                </a:cubicBezTo>
                <a:cubicBezTo>
                  <a:pt x="602" y="629"/>
                  <a:pt x="607" y="629"/>
                  <a:pt x="612" y="630"/>
                </a:cubicBezTo>
                <a:lnTo>
                  <a:pt x="616" y="630"/>
                </a:lnTo>
                <a:lnTo>
                  <a:pt x="618" y="626"/>
                </a:lnTo>
                <a:cubicBezTo>
                  <a:pt x="649" y="567"/>
                  <a:pt x="667" y="499"/>
                  <a:pt x="667" y="427"/>
                </a:cubicBezTo>
                <a:cubicBezTo>
                  <a:pt x="667" y="192"/>
                  <a:pt x="476" y="0"/>
                  <a:pt x="240" y="0"/>
                </a:cubicBezTo>
                <a:cubicBezTo>
                  <a:pt x="152" y="0"/>
                  <a:pt x="71" y="27"/>
                  <a:pt x="3" y="72"/>
                </a:cubicBezTo>
                <a:lnTo>
                  <a:pt x="0" y="74"/>
                </a:lnTo>
                <a:lnTo>
                  <a:pt x="0" y="78"/>
                </a:lnTo>
                <a:cubicBezTo>
                  <a:pt x="1" y="91"/>
                  <a:pt x="6" y="103"/>
                  <a:pt x="12" y="113"/>
                </a:cubicBezTo>
                <a:lnTo>
                  <a:pt x="15" y="119"/>
                </a:lnTo>
                <a:lnTo>
                  <a:pt x="21" y="115"/>
                </a:lnTo>
                <a:cubicBezTo>
                  <a:pt x="83" y="72"/>
                  <a:pt x="159" y="46"/>
                  <a:pt x="240" y="46"/>
                </a:cubicBezTo>
                <a:lnTo>
                  <a:pt x="240" y="40"/>
                </a:lnTo>
                <a:lnTo>
                  <a:pt x="240" y="33"/>
                </a:lnTo>
                <a:cubicBezTo>
                  <a:pt x="156" y="33"/>
                  <a:pt x="78" y="60"/>
                  <a:pt x="14" y="105"/>
                </a:cubicBezTo>
                <a:lnTo>
                  <a:pt x="17" y="110"/>
                </a:lnTo>
                <a:lnTo>
                  <a:pt x="23" y="107"/>
                </a:lnTo>
                <a:cubicBezTo>
                  <a:pt x="17" y="98"/>
                  <a:pt x="13" y="87"/>
                  <a:pt x="12" y="77"/>
                </a:cubicBezTo>
                <a:lnTo>
                  <a:pt x="6" y="78"/>
                </a:lnTo>
                <a:lnTo>
                  <a:pt x="10" y="83"/>
                </a:lnTo>
                <a:cubicBezTo>
                  <a:pt x="76" y="38"/>
                  <a:pt x="155" y="13"/>
                  <a:pt x="240" y="13"/>
                </a:cubicBezTo>
                <a:cubicBezTo>
                  <a:pt x="354" y="13"/>
                  <a:pt x="458" y="59"/>
                  <a:pt x="533" y="134"/>
                </a:cubicBezTo>
                <a:cubicBezTo>
                  <a:pt x="608" y="209"/>
                  <a:pt x="655" y="313"/>
                  <a:pt x="655" y="427"/>
                </a:cubicBezTo>
                <a:cubicBezTo>
                  <a:pt x="655" y="497"/>
                  <a:pt x="637" y="563"/>
                  <a:pt x="607" y="620"/>
                </a:cubicBezTo>
                <a:lnTo>
                  <a:pt x="612" y="623"/>
                </a:lnTo>
                <a:lnTo>
                  <a:pt x="613" y="617"/>
                </a:lnTo>
                <a:cubicBezTo>
                  <a:pt x="607" y="617"/>
                  <a:pt x="602" y="616"/>
                  <a:pt x="597" y="616"/>
                </a:cubicBezTo>
                <a:cubicBezTo>
                  <a:pt x="589" y="616"/>
                  <a:pt x="581" y="617"/>
                  <a:pt x="573" y="618"/>
                </a:cubicBezTo>
                <a:lnTo>
                  <a:pt x="574" y="624"/>
                </a:lnTo>
                <a:lnTo>
                  <a:pt x="579" y="627"/>
                </a:lnTo>
                <a:cubicBezTo>
                  <a:pt x="614" y="569"/>
                  <a:pt x="634" y="500"/>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2" name="Freeform 38">
            <a:extLst>
              <a:ext uri="{FF2B5EF4-FFF2-40B4-BE49-F238E27FC236}">
                <a16:creationId xmlns:a16="http://schemas.microsoft.com/office/drawing/2014/main" id="{8C91AACE-7C3B-4358-A9E6-14AFD6C6FD82}"/>
              </a:ext>
            </a:extLst>
          </p:cNvPr>
          <p:cNvSpPr>
            <a:spLocks/>
          </p:cNvSpPr>
          <p:nvPr/>
        </p:nvSpPr>
        <p:spPr bwMode="auto">
          <a:xfrm rot="5400000">
            <a:off x="1688759" y="5350575"/>
            <a:ext cx="1185496" cy="1051344"/>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3" name="Freeform 39">
            <a:extLst>
              <a:ext uri="{FF2B5EF4-FFF2-40B4-BE49-F238E27FC236}">
                <a16:creationId xmlns:a16="http://schemas.microsoft.com/office/drawing/2014/main" id="{8CF954F8-2202-4338-BF55-2A8194513D29}"/>
              </a:ext>
            </a:extLst>
          </p:cNvPr>
          <p:cNvSpPr>
            <a:spLocks noEditPoints="1"/>
          </p:cNvSpPr>
          <p:nvPr/>
        </p:nvSpPr>
        <p:spPr bwMode="auto">
          <a:xfrm rot="5400000">
            <a:off x="1565542" y="5237567"/>
            <a:ext cx="1430469" cy="127736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4" name="Freeform 40">
            <a:extLst>
              <a:ext uri="{FF2B5EF4-FFF2-40B4-BE49-F238E27FC236}">
                <a16:creationId xmlns:a16="http://schemas.microsoft.com/office/drawing/2014/main" id="{32B7B6FA-52FF-4E66-8F8D-7767840684DA}"/>
              </a:ext>
            </a:extLst>
          </p:cNvPr>
          <p:cNvSpPr>
            <a:spLocks/>
          </p:cNvSpPr>
          <p:nvPr/>
        </p:nvSpPr>
        <p:spPr bwMode="auto">
          <a:xfrm rot="5400000">
            <a:off x="817499" y="6574712"/>
            <a:ext cx="1184037" cy="1051344"/>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5" name="Freeform 41">
            <a:extLst>
              <a:ext uri="{FF2B5EF4-FFF2-40B4-BE49-F238E27FC236}">
                <a16:creationId xmlns:a16="http://schemas.microsoft.com/office/drawing/2014/main" id="{C7AC077F-DEF6-480A-811B-855F43F92155}"/>
              </a:ext>
            </a:extLst>
          </p:cNvPr>
          <p:cNvSpPr>
            <a:spLocks noEditPoints="1"/>
          </p:cNvSpPr>
          <p:nvPr/>
        </p:nvSpPr>
        <p:spPr bwMode="auto">
          <a:xfrm rot="5400000">
            <a:off x="695743" y="6461704"/>
            <a:ext cx="1429011" cy="127736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70" name="Freeform 47">
            <a:extLst>
              <a:ext uri="{FF2B5EF4-FFF2-40B4-BE49-F238E27FC236}">
                <a16:creationId xmlns:a16="http://schemas.microsoft.com/office/drawing/2014/main" id="{2B868CF4-4F7B-4548-B003-0D03B8530C48}"/>
              </a:ext>
            </a:extLst>
          </p:cNvPr>
          <p:cNvSpPr>
            <a:spLocks/>
          </p:cNvSpPr>
          <p:nvPr/>
        </p:nvSpPr>
        <p:spPr bwMode="auto">
          <a:xfrm rot="5400000">
            <a:off x="1212665" y="5290061"/>
            <a:ext cx="456409" cy="440368"/>
          </a:xfrm>
          <a:custGeom>
            <a:avLst/>
            <a:gdLst>
              <a:gd name="T0" fmla="*/ 598 w 652"/>
              <a:gd name="T1" fmla="*/ 7 h 629"/>
              <a:gd name="T2" fmla="*/ 598 w 652"/>
              <a:gd name="T3" fmla="*/ 0 h 629"/>
              <a:gd name="T4" fmla="*/ 581 w 652"/>
              <a:gd name="T5" fmla="*/ 0 h 629"/>
              <a:gd name="T6" fmla="*/ 559 w 652"/>
              <a:gd name="T7" fmla="*/ 1 h 629"/>
              <a:gd name="T8" fmla="*/ 549 w 652"/>
              <a:gd name="T9" fmla="*/ 1 h 629"/>
              <a:gd name="T10" fmla="*/ 554 w 652"/>
              <a:gd name="T11" fmla="*/ 10 h 629"/>
              <a:gd name="T12" fmla="*/ 606 w 652"/>
              <a:gd name="T13" fmla="*/ 202 h 629"/>
              <a:gd name="T14" fmla="*/ 495 w 652"/>
              <a:gd name="T15" fmla="*/ 472 h 629"/>
              <a:gd name="T16" fmla="*/ 225 w 652"/>
              <a:gd name="T17" fmla="*/ 583 h 629"/>
              <a:gd name="T18" fmla="*/ 29 w 652"/>
              <a:gd name="T19" fmla="*/ 529 h 629"/>
              <a:gd name="T20" fmla="*/ 24 w 652"/>
              <a:gd name="T21" fmla="*/ 526 h 629"/>
              <a:gd name="T22" fmla="*/ 21 w 652"/>
              <a:gd name="T23" fmla="*/ 531 h 629"/>
              <a:gd name="T24" fmla="*/ 3 w 652"/>
              <a:gd name="T25" fmla="*/ 560 h 629"/>
              <a:gd name="T26" fmla="*/ 0 w 652"/>
              <a:gd name="T27" fmla="*/ 565 h 629"/>
              <a:gd name="T28" fmla="*/ 5 w 652"/>
              <a:gd name="T29" fmla="*/ 568 h 629"/>
              <a:gd name="T30" fmla="*/ 225 w 652"/>
              <a:gd name="T31" fmla="*/ 629 h 629"/>
              <a:gd name="T32" fmla="*/ 652 w 652"/>
              <a:gd name="T33" fmla="*/ 202 h 629"/>
              <a:gd name="T34" fmla="*/ 603 w 652"/>
              <a:gd name="T35" fmla="*/ 4 h 629"/>
              <a:gd name="T36" fmla="*/ 601 w 652"/>
              <a:gd name="T37" fmla="*/ 0 h 629"/>
              <a:gd name="T38" fmla="*/ 598 w 652"/>
              <a:gd name="T39" fmla="*/ 0 h 629"/>
              <a:gd name="T40" fmla="*/ 598 w 652"/>
              <a:gd name="T41" fmla="*/ 7 h 629"/>
              <a:gd name="T42" fmla="*/ 592 w 652"/>
              <a:gd name="T43" fmla="*/ 10 h 629"/>
              <a:gd name="T44" fmla="*/ 640 w 652"/>
              <a:gd name="T45" fmla="*/ 202 h 629"/>
              <a:gd name="T46" fmla="*/ 518 w 652"/>
              <a:gd name="T47" fmla="*/ 495 h 629"/>
              <a:gd name="T48" fmla="*/ 225 w 652"/>
              <a:gd name="T49" fmla="*/ 617 h 629"/>
              <a:gd name="T50" fmla="*/ 12 w 652"/>
              <a:gd name="T51" fmla="*/ 558 h 629"/>
              <a:gd name="T52" fmla="*/ 8 w 652"/>
              <a:gd name="T53" fmla="*/ 563 h 629"/>
              <a:gd name="T54" fmla="*/ 14 w 652"/>
              <a:gd name="T55" fmla="*/ 566 h 629"/>
              <a:gd name="T56" fmla="*/ 31 w 652"/>
              <a:gd name="T57" fmla="*/ 538 h 629"/>
              <a:gd name="T58" fmla="*/ 26 w 652"/>
              <a:gd name="T59" fmla="*/ 535 h 629"/>
              <a:gd name="T60" fmla="*/ 23 w 652"/>
              <a:gd name="T61" fmla="*/ 540 h 629"/>
              <a:gd name="T62" fmla="*/ 225 w 652"/>
              <a:gd name="T63" fmla="*/ 596 h 629"/>
              <a:gd name="T64" fmla="*/ 619 w 652"/>
              <a:gd name="T65" fmla="*/ 202 h 629"/>
              <a:gd name="T66" fmla="*/ 565 w 652"/>
              <a:gd name="T67" fmla="*/ 4 h 629"/>
              <a:gd name="T68" fmla="*/ 560 w 652"/>
              <a:gd name="T69" fmla="*/ 7 h 629"/>
              <a:gd name="T70" fmla="*/ 560 w 652"/>
              <a:gd name="T71" fmla="*/ 13 h 629"/>
              <a:gd name="T72" fmla="*/ 581 w 652"/>
              <a:gd name="T73" fmla="*/ 13 h 629"/>
              <a:gd name="T74" fmla="*/ 597 w 652"/>
              <a:gd name="T75" fmla="*/ 13 h 629"/>
              <a:gd name="T76" fmla="*/ 598 w 652"/>
              <a:gd name="T77" fmla="*/ 7 h 629"/>
              <a:gd name="T78" fmla="*/ 592 w 652"/>
              <a:gd name="T79" fmla="*/ 10 h 629"/>
              <a:gd name="T80" fmla="*/ 598 w 652"/>
              <a:gd name="T81" fmla="*/ 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29">
                <a:moveTo>
                  <a:pt x="598" y="7"/>
                </a:moveTo>
                <a:lnTo>
                  <a:pt x="598" y="0"/>
                </a:lnTo>
                <a:cubicBezTo>
                  <a:pt x="592" y="0"/>
                  <a:pt x="586" y="0"/>
                  <a:pt x="581" y="0"/>
                </a:cubicBezTo>
                <a:cubicBezTo>
                  <a:pt x="574" y="0"/>
                  <a:pt x="566" y="0"/>
                  <a:pt x="559" y="1"/>
                </a:cubicBezTo>
                <a:lnTo>
                  <a:pt x="549" y="1"/>
                </a:lnTo>
                <a:lnTo>
                  <a:pt x="554" y="10"/>
                </a:lnTo>
                <a:cubicBezTo>
                  <a:pt x="587" y="67"/>
                  <a:pt x="606" y="132"/>
                  <a:pt x="606" y="202"/>
                </a:cubicBezTo>
                <a:cubicBezTo>
                  <a:pt x="606" y="307"/>
                  <a:pt x="564" y="403"/>
                  <a:pt x="495" y="472"/>
                </a:cubicBezTo>
                <a:cubicBezTo>
                  <a:pt x="425" y="541"/>
                  <a:pt x="330" y="583"/>
                  <a:pt x="225" y="583"/>
                </a:cubicBezTo>
                <a:cubicBezTo>
                  <a:pt x="154" y="583"/>
                  <a:pt x="87" y="564"/>
                  <a:pt x="29" y="529"/>
                </a:cubicBezTo>
                <a:lnTo>
                  <a:pt x="24" y="526"/>
                </a:lnTo>
                <a:lnTo>
                  <a:pt x="21" y="531"/>
                </a:lnTo>
                <a:cubicBezTo>
                  <a:pt x="15" y="541"/>
                  <a:pt x="9" y="550"/>
                  <a:pt x="3" y="560"/>
                </a:cubicBezTo>
                <a:lnTo>
                  <a:pt x="0" y="565"/>
                </a:lnTo>
                <a:lnTo>
                  <a:pt x="5" y="568"/>
                </a:lnTo>
                <a:cubicBezTo>
                  <a:pt x="70" y="607"/>
                  <a:pt x="145" y="629"/>
                  <a:pt x="225" y="629"/>
                </a:cubicBezTo>
                <a:cubicBezTo>
                  <a:pt x="461" y="629"/>
                  <a:pt x="652" y="438"/>
                  <a:pt x="652" y="202"/>
                </a:cubicBezTo>
                <a:cubicBezTo>
                  <a:pt x="652" y="131"/>
                  <a:pt x="634" y="63"/>
                  <a:pt x="603" y="4"/>
                </a:cubicBezTo>
                <a:lnTo>
                  <a:pt x="601" y="0"/>
                </a:lnTo>
                <a:lnTo>
                  <a:pt x="598" y="0"/>
                </a:lnTo>
                <a:lnTo>
                  <a:pt x="598" y="7"/>
                </a:lnTo>
                <a:lnTo>
                  <a:pt x="592" y="10"/>
                </a:lnTo>
                <a:cubicBezTo>
                  <a:pt x="622" y="67"/>
                  <a:pt x="640" y="133"/>
                  <a:pt x="640" y="202"/>
                </a:cubicBezTo>
                <a:cubicBezTo>
                  <a:pt x="640" y="317"/>
                  <a:pt x="593" y="420"/>
                  <a:pt x="518" y="495"/>
                </a:cubicBezTo>
                <a:cubicBezTo>
                  <a:pt x="443" y="570"/>
                  <a:pt x="339" y="617"/>
                  <a:pt x="225" y="617"/>
                </a:cubicBezTo>
                <a:cubicBezTo>
                  <a:pt x="147" y="617"/>
                  <a:pt x="74" y="595"/>
                  <a:pt x="12" y="558"/>
                </a:cubicBezTo>
                <a:lnTo>
                  <a:pt x="8" y="563"/>
                </a:lnTo>
                <a:lnTo>
                  <a:pt x="14" y="566"/>
                </a:lnTo>
                <a:cubicBezTo>
                  <a:pt x="20" y="557"/>
                  <a:pt x="26" y="547"/>
                  <a:pt x="31" y="538"/>
                </a:cubicBezTo>
                <a:lnTo>
                  <a:pt x="26" y="535"/>
                </a:lnTo>
                <a:lnTo>
                  <a:pt x="23" y="540"/>
                </a:lnTo>
                <a:cubicBezTo>
                  <a:pt x="82" y="575"/>
                  <a:pt x="151" y="596"/>
                  <a:pt x="225" y="596"/>
                </a:cubicBezTo>
                <a:cubicBezTo>
                  <a:pt x="442" y="596"/>
                  <a:pt x="619" y="419"/>
                  <a:pt x="619" y="202"/>
                </a:cubicBezTo>
                <a:cubicBezTo>
                  <a:pt x="619" y="130"/>
                  <a:pt x="599" y="62"/>
                  <a:pt x="565" y="4"/>
                </a:cubicBezTo>
                <a:lnTo>
                  <a:pt x="560" y="7"/>
                </a:lnTo>
                <a:lnTo>
                  <a:pt x="560" y="13"/>
                </a:lnTo>
                <a:cubicBezTo>
                  <a:pt x="567" y="13"/>
                  <a:pt x="574" y="13"/>
                  <a:pt x="581" y="13"/>
                </a:cubicBezTo>
                <a:cubicBezTo>
                  <a:pt x="586" y="13"/>
                  <a:pt x="592" y="13"/>
                  <a:pt x="597" y="13"/>
                </a:cubicBezTo>
                <a:lnTo>
                  <a:pt x="598" y="7"/>
                </a:lnTo>
                <a:lnTo>
                  <a:pt x="592" y="10"/>
                </a:lnTo>
                <a:lnTo>
                  <a:pt x="598" y="7"/>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71" name="Freeform 48">
            <a:extLst>
              <a:ext uri="{FF2B5EF4-FFF2-40B4-BE49-F238E27FC236}">
                <a16:creationId xmlns:a16="http://schemas.microsoft.com/office/drawing/2014/main" id="{62B549D0-6E9A-4426-AF73-B023298CF679}"/>
              </a:ext>
            </a:extLst>
          </p:cNvPr>
          <p:cNvSpPr>
            <a:spLocks/>
          </p:cNvSpPr>
          <p:nvPr/>
        </p:nvSpPr>
        <p:spPr bwMode="auto">
          <a:xfrm rot="5400000">
            <a:off x="2017576" y="6530966"/>
            <a:ext cx="466616" cy="438911"/>
          </a:xfrm>
          <a:custGeom>
            <a:avLst/>
            <a:gdLst>
              <a:gd name="T0" fmla="*/ 240 w 667"/>
              <a:gd name="T1" fmla="*/ 40 h 626"/>
              <a:gd name="T2" fmla="*/ 240 w 667"/>
              <a:gd name="T3" fmla="*/ 46 h 626"/>
              <a:gd name="T4" fmla="*/ 510 w 667"/>
              <a:gd name="T5" fmla="*/ 158 h 626"/>
              <a:gd name="T6" fmla="*/ 621 w 667"/>
              <a:gd name="T7" fmla="*/ 427 h 626"/>
              <a:gd name="T8" fmla="*/ 571 w 667"/>
              <a:gd name="T9" fmla="*/ 617 h 626"/>
              <a:gd name="T10" fmla="*/ 565 w 667"/>
              <a:gd name="T11" fmla="*/ 626 h 626"/>
              <a:gd name="T12" fmla="*/ 618 w 667"/>
              <a:gd name="T13" fmla="*/ 626 h 626"/>
              <a:gd name="T14" fmla="*/ 620 w 667"/>
              <a:gd name="T15" fmla="*/ 623 h 626"/>
              <a:gd name="T16" fmla="*/ 667 w 667"/>
              <a:gd name="T17" fmla="*/ 427 h 626"/>
              <a:gd name="T18" fmla="*/ 240 w 667"/>
              <a:gd name="T19" fmla="*/ 0 h 626"/>
              <a:gd name="T20" fmla="*/ 6 w 667"/>
              <a:gd name="T21" fmla="*/ 70 h 626"/>
              <a:gd name="T22" fmla="*/ 0 w 667"/>
              <a:gd name="T23" fmla="*/ 74 h 626"/>
              <a:gd name="T24" fmla="*/ 5 w 667"/>
              <a:gd name="T25" fmla="*/ 79 h 626"/>
              <a:gd name="T26" fmla="*/ 23 w 667"/>
              <a:gd name="T27" fmla="*/ 106 h 626"/>
              <a:gd name="T28" fmla="*/ 26 w 667"/>
              <a:gd name="T29" fmla="*/ 112 h 626"/>
              <a:gd name="T30" fmla="*/ 32 w 667"/>
              <a:gd name="T31" fmla="*/ 108 h 626"/>
              <a:gd name="T32" fmla="*/ 240 w 667"/>
              <a:gd name="T33" fmla="*/ 46 h 626"/>
              <a:gd name="T34" fmla="*/ 240 w 667"/>
              <a:gd name="T35" fmla="*/ 40 h 626"/>
              <a:gd name="T36" fmla="*/ 240 w 667"/>
              <a:gd name="T37" fmla="*/ 33 h 626"/>
              <a:gd name="T38" fmla="*/ 25 w 667"/>
              <a:gd name="T39" fmla="*/ 98 h 626"/>
              <a:gd name="T40" fmla="*/ 29 w 667"/>
              <a:gd name="T41" fmla="*/ 103 h 626"/>
              <a:gd name="T42" fmla="*/ 34 w 667"/>
              <a:gd name="T43" fmla="*/ 100 h 626"/>
              <a:gd name="T44" fmla="*/ 15 w 667"/>
              <a:gd name="T45" fmla="*/ 71 h 626"/>
              <a:gd name="T46" fmla="*/ 10 w 667"/>
              <a:gd name="T47" fmla="*/ 75 h 626"/>
              <a:gd name="T48" fmla="*/ 13 w 667"/>
              <a:gd name="T49" fmla="*/ 80 h 626"/>
              <a:gd name="T50" fmla="*/ 240 w 667"/>
              <a:gd name="T51" fmla="*/ 13 h 626"/>
              <a:gd name="T52" fmla="*/ 533 w 667"/>
              <a:gd name="T53" fmla="*/ 134 h 626"/>
              <a:gd name="T54" fmla="*/ 655 w 667"/>
              <a:gd name="T55" fmla="*/ 427 h 626"/>
              <a:gd name="T56" fmla="*/ 608 w 667"/>
              <a:gd name="T57" fmla="*/ 617 h 626"/>
              <a:gd name="T58" fmla="*/ 614 w 667"/>
              <a:gd name="T59" fmla="*/ 620 h 626"/>
              <a:gd name="T60" fmla="*/ 614 w 667"/>
              <a:gd name="T61" fmla="*/ 614 h 626"/>
              <a:gd name="T62" fmla="*/ 576 w 667"/>
              <a:gd name="T63" fmla="*/ 614 h 626"/>
              <a:gd name="T64" fmla="*/ 576 w 667"/>
              <a:gd name="T65" fmla="*/ 620 h 626"/>
              <a:gd name="T66" fmla="*/ 581 w 667"/>
              <a:gd name="T67" fmla="*/ 623 h 626"/>
              <a:gd name="T68" fmla="*/ 634 w 667"/>
              <a:gd name="T69" fmla="*/ 427 h 626"/>
              <a:gd name="T70" fmla="*/ 240 w 667"/>
              <a:gd name="T71" fmla="*/ 33 h 626"/>
              <a:gd name="T72" fmla="*/ 240 w 667"/>
              <a:gd name="T73" fmla="*/ 4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7" h="626">
                <a:moveTo>
                  <a:pt x="240" y="40"/>
                </a:moveTo>
                <a:lnTo>
                  <a:pt x="240" y="46"/>
                </a:lnTo>
                <a:cubicBezTo>
                  <a:pt x="345" y="46"/>
                  <a:pt x="441" y="89"/>
                  <a:pt x="510" y="158"/>
                </a:cubicBezTo>
                <a:cubicBezTo>
                  <a:pt x="579" y="227"/>
                  <a:pt x="621" y="322"/>
                  <a:pt x="621" y="427"/>
                </a:cubicBezTo>
                <a:cubicBezTo>
                  <a:pt x="621" y="496"/>
                  <a:pt x="603" y="561"/>
                  <a:pt x="571" y="617"/>
                </a:cubicBezTo>
                <a:lnTo>
                  <a:pt x="565" y="626"/>
                </a:lnTo>
                <a:lnTo>
                  <a:pt x="618" y="626"/>
                </a:lnTo>
                <a:lnTo>
                  <a:pt x="620" y="623"/>
                </a:lnTo>
                <a:cubicBezTo>
                  <a:pt x="650" y="564"/>
                  <a:pt x="667" y="498"/>
                  <a:pt x="667" y="427"/>
                </a:cubicBezTo>
                <a:cubicBezTo>
                  <a:pt x="667" y="192"/>
                  <a:pt x="476" y="0"/>
                  <a:pt x="240" y="0"/>
                </a:cubicBezTo>
                <a:cubicBezTo>
                  <a:pt x="154" y="0"/>
                  <a:pt x="74" y="26"/>
                  <a:pt x="6" y="70"/>
                </a:cubicBezTo>
                <a:lnTo>
                  <a:pt x="0" y="74"/>
                </a:lnTo>
                <a:lnTo>
                  <a:pt x="5" y="79"/>
                </a:lnTo>
                <a:cubicBezTo>
                  <a:pt x="12" y="87"/>
                  <a:pt x="18" y="96"/>
                  <a:pt x="23" y="106"/>
                </a:cubicBezTo>
                <a:lnTo>
                  <a:pt x="26" y="112"/>
                </a:lnTo>
                <a:lnTo>
                  <a:pt x="32" y="108"/>
                </a:lnTo>
                <a:cubicBezTo>
                  <a:pt x="92" y="69"/>
                  <a:pt x="163" y="46"/>
                  <a:pt x="240" y="46"/>
                </a:cubicBezTo>
                <a:lnTo>
                  <a:pt x="240" y="40"/>
                </a:lnTo>
                <a:lnTo>
                  <a:pt x="240" y="33"/>
                </a:lnTo>
                <a:cubicBezTo>
                  <a:pt x="161" y="33"/>
                  <a:pt x="87" y="57"/>
                  <a:pt x="25" y="98"/>
                </a:cubicBezTo>
                <a:lnTo>
                  <a:pt x="29" y="103"/>
                </a:lnTo>
                <a:lnTo>
                  <a:pt x="34" y="100"/>
                </a:lnTo>
                <a:cubicBezTo>
                  <a:pt x="29" y="90"/>
                  <a:pt x="22" y="80"/>
                  <a:pt x="15" y="71"/>
                </a:cubicBezTo>
                <a:lnTo>
                  <a:pt x="10" y="75"/>
                </a:lnTo>
                <a:lnTo>
                  <a:pt x="13" y="80"/>
                </a:lnTo>
                <a:cubicBezTo>
                  <a:pt x="79" y="38"/>
                  <a:pt x="156" y="13"/>
                  <a:pt x="240" y="13"/>
                </a:cubicBezTo>
                <a:cubicBezTo>
                  <a:pt x="354" y="13"/>
                  <a:pt x="458" y="59"/>
                  <a:pt x="533" y="134"/>
                </a:cubicBezTo>
                <a:cubicBezTo>
                  <a:pt x="608" y="209"/>
                  <a:pt x="655" y="313"/>
                  <a:pt x="655" y="427"/>
                </a:cubicBezTo>
                <a:cubicBezTo>
                  <a:pt x="655" y="496"/>
                  <a:pt x="638" y="560"/>
                  <a:pt x="608" y="617"/>
                </a:cubicBezTo>
                <a:lnTo>
                  <a:pt x="614" y="620"/>
                </a:lnTo>
                <a:lnTo>
                  <a:pt x="614" y="614"/>
                </a:lnTo>
                <a:lnTo>
                  <a:pt x="576" y="614"/>
                </a:lnTo>
                <a:lnTo>
                  <a:pt x="576" y="620"/>
                </a:lnTo>
                <a:lnTo>
                  <a:pt x="581" y="623"/>
                </a:lnTo>
                <a:cubicBezTo>
                  <a:pt x="615" y="565"/>
                  <a:pt x="634" y="498"/>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69" name="TextBox 68">
            <a:extLst>
              <a:ext uri="{FF2B5EF4-FFF2-40B4-BE49-F238E27FC236}">
                <a16:creationId xmlns:a16="http://schemas.microsoft.com/office/drawing/2014/main" id="{C50357C0-3BDF-41BC-AB72-246A51149699}"/>
              </a:ext>
            </a:extLst>
          </p:cNvPr>
          <p:cNvSpPr txBox="1"/>
          <p:nvPr/>
        </p:nvSpPr>
        <p:spPr>
          <a:xfrm>
            <a:off x="3208977" y="5738450"/>
            <a:ext cx="6121400" cy="1015663"/>
          </a:xfrm>
          <a:prstGeom prst="rect">
            <a:avLst/>
          </a:prstGeom>
          <a:noFill/>
        </p:spPr>
        <p:txBody>
          <a:bodyPr wrap="square">
            <a:spAutoFit/>
          </a:bodyPr>
          <a:lstStyle/>
          <a:p>
            <a:r>
              <a:rPr lang="en-US" dirty="0">
                <a:solidFill>
                  <a:schemeClr val="bg2"/>
                </a:solidFill>
                <a:latin typeface="Foundever Sans Bold" pitchFamily="50" charset="0"/>
                <a:ea typeface="Foundever Sans Bold" pitchFamily="50" charset="0"/>
              </a:rPr>
              <a:t>10. Efficiency and Scalability</a:t>
            </a:r>
          </a:p>
          <a:p>
            <a:r>
              <a:rPr lang="en-US" sz="1400" dirty="0"/>
              <a:t>Streamline the development and deployment of learning materials using EverGPT, allowing for scalable training programs that can be quickly adapted to meet evolving organizational needs.</a:t>
            </a:r>
          </a:p>
        </p:txBody>
      </p:sp>
    </p:spTree>
    <p:extLst>
      <p:ext uri="{BB962C8B-B14F-4D97-AF65-F5344CB8AC3E}">
        <p14:creationId xmlns:p14="http://schemas.microsoft.com/office/powerpoint/2010/main" val="421374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mph" presetSubtype="2" fill="hold" nodeType="withEffect">
                                  <p:stCondLst>
                                    <p:cond delay="0"/>
                                  </p:stCondLst>
                                  <p:childTnLst>
                                    <p:animClr clrSpc="rgb" dir="cw">
                                      <p:cBhvr>
                                        <p:cTn id="12" dur="500" fill="hold"/>
                                        <p:tgtEl>
                                          <p:spTgt spid="144"/>
                                        </p:tgtEl>
                                        <p:attrNameLst>
                                          <p:attrName>fillcolor</p:attrName>
                                        </p:attrNameLst>
                                      </p:cBhvr>
                                      <p:to>
                                        <a:schemeClr val="accent2"/>
                                      </p:to>
                                    </p:animClr>
                                    <p:set>
                                      <p:cBhvr>
                                        <p:cTn id="13" dur="500" fill="hold"/>
                                        <p:tgtEl>
                                          <p:spTgt spid="144"/>
                                        </p:tgtEl>
                                        <p:attrNameLst>
                                          <p:attrName>fill.type</p:attrName>
                                        </p:attrNameLst>
                                      </p:cBhvr>
                                      <p:to>
                                        <p:strVal val="solid"/>
                                      </p:to>
                                    </p:set>
                                    <p:set>
                                      <p:cBhvr>
                                        <p:cTn id="14" dur="500" fill="hold"/>
                                        <p:tgtEl>
                                          <p:spTgt spid="144"/>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
                                            <p:txEl>
                                              <p:pRg st="1" end="1"/>
                                            </p:txEl>
                                          </p:spTgt>
                                        </p:tgtEl>
                                      </p:cBhvr>
                                    </p:animEffect>
                                    <p:set>
                                      <p:cBhvr>
                                        <p:cTn id="19" dur="1" fill="hold">
                                          <p:stCondLst>
                                            <p:cond delay="499"/>
                                          </p:stCondLst>
                                        </p:cTn>
                                        <p:tgtEl>
                                          <p:spTgt spid="3">
                                            <p:txEl>
                                              <p:pRg st="1" end="1"/>
                                            </p:txEl>
                                          </p:spTgt>
                                        </p:tgtEl>
                                        <p:attrNameLst>
                                          <p:attrName>style.visibility</p:attrName>
                                        </p:attrNameLst>
                                      </p:cBhvr>
                                      <p:to>
                                        <p:strVal val="hidden"/>
                                      </p:to>
                                    </p:set>
                                  </p:childTnLst>
                                </p:cTn>
                              </p:par>
                              <p:par>
                                <p:cTn id="20" presetID="1" presetClass="emph" presetSubtype="2" fill="hold" nodeType="withEffect">
                                  <p:stCondLst>
                                    <p:cond delay="0"/>
                                  </p:stCondLst>
                                  <p:childTnLst>
                                    <p:animClr clrSpc="rgb" dir="cw">
                                      <p:cBhvr>
                                        <p:cTn id="21" dur="500" fill="hold"/>
                                        <p:tgtEl>
                                          <p:spTgt spid="144"/>
                                        </p:tgtEl>
                                        <p:attrNameLst>
                                          <p:attrName>fillcolor</p:attrName>
                                        </p:attrNameLst>
                                      </p:cBhvr>
                                      <p:to>
                                        <a:srgbClr val="4B4BF8"/>
                                      </p:to>
                                    </p:animClr>
                                    <p:set>
                                      <p:cBhvr>
                                        <p:cTn id="22" dur="500" fill="hold"/>
                                        <p:tgtEl>
                                          <p:spTgt spid="144"/>
                                        </p:tgtEl>
                                        <p:attrNameLst>
                                          <p:attrName>fill.type</p:attrName>
                                        </p:attrNameLst>
                                      </p:cBhvr>
                                      <p:to>
                                        <p:strVal val="solid"/>
                                      </p:to>
                                    </p:set>
                                    <p:set>
                                      <p:cBhvr>
                                        <p:cTn id="23" dur="500" fill="hold"/>
                                        <p:tgtEl>
                                          <p:spTgt spid="144"/>
                                        </p:tgtEl>
                                        <p:attrNameLst>
                                          <p:attrName>fill.on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51">
                                            <p:txEl>
                                              <p:pRg st="0" end="0"/>
                                            </p:txEl>
                                          </p:spTgt>
                                        </p:tgtEl>
                                        <p:attrNameLst>
                                          <p:attrName>style.visibility</p:attrName>
                                        </p:attrNameLst>
                                      </p:cBhvr>
                                      <p:to>
                                        <p:strVal val="visible"/>
                                      </p:to>
                                    </p:set>
                                    <p:animEffect transition="in" filter="fade">
                                      <p:cBhvr>
                                        <p:cTn id="26" dur="500"/>
                                        <p:tgtEl>
                                          <p:spTgt spid="51">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xEl>
                                              <p:pRg st="1" end="1"/>
                                            </p:txEl>
                                          </p:spTgt>
                                        </p:tgtEl>
                                        <p:attrNameLst>
                                          <p:attrName>style.visibility</p:attrName>
                                        </p:attrNameLst>
                                      </p:cBhvr>
                                      <p:to>
                                        <p:strVal val="visible"/>
                                      </p:to>
                                    </p:set>
                                    <p:animEffect transition="in" filter="fade">
                                      <p:cBhvr>
                                        <p:cTn id="29" dur="500"/>
                                        <p:tgtEl>
                                          <p:spTgt spid="51">
                                            <p:txEl>
                                              <p:pRg st="1" end="1"/>
                                            </p:txEl>
                                          </p:spTgt>
                                        </p:tgtEl>
                                      </p:cBhvr>
                                    </p:animEffect>
                                  </p:childTnLst>
                                </p:cTn>
                              </p:par>
                              <p:par>
                                <p:cTn id="30" presetID="1" presetClass="emph" presetSubtype="2" fill="hold" nodeType="withEffect">
                                  <p:stCondLst>
                                    <p:cond delay="0"/>
                                  </p:stCondLst>
                                  <p:childTnLst>
                                    <p:animClr clrSpc="rgb" dir="cw">
                                      <p:cBhvr>
                                        <p:cTn id="31" dur="500" fill="hold"/>
                                        <p:tgtEl>
                                          <p:spTgt spid="146"/>
                                        </p:tgtEl>
                                        <p:attrNameLst>
                                          <p:attrName>fillcolor</p:attrName>
                                        </p:attrNameLst>
                                      </p:cBhvr>
                                      <p:to>
                                        <a:schemeClr val="accent2"/>
                                      </p:to>
                                    </p:animClr>
                                    <p:set>
                                      <p:cBhvr>
                                        <p:cTn id="32" dur="500" fill="hold"/>
                                        <p:tgtEl>
                                          <p:spTgt spid="146"/>
                                        </p:tgtEl>
                                        <p:attrNameLst>
                                          <p:attrName>fill.type</p:attrName>
                                        </p:attrNameLst>
                                      </p:cBhvr>
                                      <p:to>
                                        <p:strVal val="solid"/>
                                      </p:to>
                                    </p:set>
                                    <p:set>
                                      <p:cBhvr>
                                        <p:cTn id="33" dur="500" fill="hold"/>
                                        <p:tgtEl>
                                          <p:spTgt spid="146"/>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51">
                                            <p:txEl>
                                              <p:pRg st="1" end="1"/>
                                            </p:txEl>
                                          </p:spTgt>
                                        </p:tgtEl>
                                      </p:cBhvr>
                                    </p:animEffect>
                                    <p:set>
                                      <p:cBhvr>
                                        <p:cTn id="38" dur="1" fill="hold">
                                          <p:stCondLst>
                                            <p:cond delay="499"/>
                                          </p:stCondLst>
                                        </p:cTn>
                                        <p:tgtEl>
                                          <p:spTgt spid="51">
                                            <p:txEl>
                                              <p:pRg st="1" end="1"/>
                                            </p:txEl>
                                          </p:spTgt>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146"/>
                                        </p:tgtEl>
                                        <p:attrNameLst>
                                          <p:attrName>fillcolor</p:attrName>
                                        </p:attrNameLst>
                                      </p:cBhvr>
                                      <p:to>
                                        <a:srgbClr val="4B4BF8"/>
                                      </p:to>
                                    </p:animClr>
                                    <p:set>
                                      <p:cBhvr>
                                        <p:cTn id="41" dur="500" fill="hold"/>
                                        <p:tgtEl>
                                          <p:spTgt spid="146"/>
                                        </p:tgtEl>
                                        <p:attrNameLst>
                                          <p:attrName>fill.type</p:attrName>
                                        </p:attrNameLst>
                                      </p:cBhvr>
                                      <p:to>
                                        <p:strVal val="solid"/>
                                      </p:to>
                                    </p:set>
                                    <p:set>
                                      <p:cBhvr>
                                        <p:cTn id="42" dur="500" fill="hold"/>
                                        <p:tgtEl>
                                          <p:spTgt spid="146"/>
                                        </p:tgtEl>
                                        <p:attrNameLst>
                                          <p:attrName>fill.on</p:attrName>
                                        </p:attrNameLst>
                                      </p:cBhvr>
                                      <p:to>
                                        <p:strVal val="true"/>
                                      </p:to>
                                    </p:set>
                                  </p:childTnLst>
                                </p:cTn>
                              </p:par>
                              <p:par>
                                <p:cTn id="43" presetID="10" presetClass="entr" presetSubtype="0" fill="hold" grpId="1" nodeType="withEffect">
                                  <p:stCondLst>
                                    <p:cond delay="0"/>
                                  </p:stCondLst>
                                  <p:childTnLst>
                                    <p:set>
                                      <p:cBhvr>
                                        <p:cTn id="44" dur="1" fill="hold">
                                          <p:stCondLst>
                                            <p:cond delay="0"/>
                                          </p:stCondLst>
                                        </p:cTn>
                                        <p:tgtEl>
                                          <p:spTgt spid="53">
                                            <p:txEl>
                                              <p:pRg st="0" end="0"/>
                                            </p:txEl>
                                          </p:spTgt>
                                        </p:tgtEl>
                                        <p:attrNameLst>
                                          <p:attrName>style.visibility</p:attrName>
                                        </p:attrNameLst>
                                      </p:cBhvr>
                                      <p:to>
                                        <p:strVal val="visible"/>
                                      </p:to>
                                    </p:set>
                                    <p:animEffect transition="in" filter="fade">
                                      <p:cBhvr>
                                        <p:cTn id="45" dur="500"/>
                                        <p:tgtEl>
                                          <p:spTgt spid="53">
                                            <p:txEl>
                                              <p:pRg st="0" end="0"/>
                                            </p:txEl>
                                          </p:spTgt>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53">
                                            <p:txEl>
                                              <p:pRg st="1" end="1"/>
                                            </p:txEl>
                                          </p:spTgt>
                                        </p:tgtEl>
                                        <p:attrNameLst>
                                          <p:attrName>style.visibility</p:attrName>
                                        </p:attrNameLst>
                                      </p:cBhvr>
                                      <p:to>
                                        <p:strVal val="visible"/>
                                      </p:to>
                                    </p:set>
                                    <p:animEffect transition="in" filter="fade">
                                      <p:cBhvr>
                                        <p:cTn id="48" dur="500"/>
                                        <p:tgtEl>
                                          <p:spTgt spid="53">
                                            <p:txEl>
                                              <p:pRg st="1" end="1"/>
                                            </p:txEl>
                                          </p:spTgt>
                                        </p:tgtEl>
                                      </p:cBhvr>
                                    </p:animEffect>
                                  </p:childTnLst>
                                </p:cTn>
                              </p:par>
                              <p:par>
                                <p:cTn id="49" presetID="1" presetClass="emph" presetSubtype="2" fill="hold" nodeType="withEffect">
                                  <p:stCondLst>
                                    <p:cond delay="0"/>
                                  </p:stCondLst>
                                  <p:childTnLst>
                                    <p:animClr clrSpc="rgb" dir="cw">
                                      <p:cBhvr>
                                        <p:cTn id="50" dur="500" fill="hold"/>
                                        <p:tgtEl>
                                          <p:spTgt spid="148"/>
                                        </p:tgtEl>
                                        <p:attrNameLst>
                                          <p:attrName>fillcolor</p:attrName>
                                        </p:attrNameLst>
                                      </p:cBhvr>
                                      <p:to>
                                        <a:schemeClr val="accent2"/>
                                      </p:to>
                                    </p:animClr>
                                    <p:set>
                                      <p:cBhvr>
                                        <p:cTn id="51" dur="500" fill="hold"/>
                                        <p:tgtEl>
                                          <p:spTgt spid="148"/>
                                        </p:tgtEl>
                                        <p:attrNameLst>
                                          <p:attrName>fill.type</p:attrName>
                                        </p:attrNameLst>
                                      </p:cBhvr>
                                      <p:to>
                                        <p:strVal val="solid"/>
                                      </p:to>
                                    </p:set>
                                    <p:set>
                                      <p:cBhvr>
                                        <p:cTn id="52" dur="500" fill="hold"/>
                                        <p:tgtEl>
                                          <p:spTgt spid="148"/>
                                        </p:tgtEl>
                                        <p:attrNameLst>
                                          <p:attrName>fill.on</p:attrName>
                                        </p:attrNameLst>
                                      </p:cBhvr>
                                      <p:to>
                                        <p:strVal val="true"/>
                                      </p:to>
                                    </p:se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53">
                                            <p:txEl>
                                              <p:pRg st="1" end="1"/>
                                            </p:txEl>
                                          </p:spTgt>
                                        </p:tgtEl>
                                      </p:cBhvr>
                                    </p:animEffect>
                                    <p:set>
                                      <p:cBhvr>
                                        <p:cTn id="60" dur="1" fill="hold">
                                          <p:stCondLst>
                                            <p:cond delay="499"/>
                                          </p:stCondLst>
                                        </p:cTn>
                                        <p:tgtEl>
                                          <p:spTgt spid="53">
                                            <p:txEl>
                                              <p:pRg st="1" end="1"/>
                                            </p:txEl>
                                          </p:spTgt>
                                        </p:tgtEl>
                                        <p:attrNameLst>
                                          <p:attrName>style.visibility</p:attrName>
                                        </p:attrNameLst>
                                      </p:cBhvr>
                                      <p:to>
                                        <p:strVal val="hidden"/>
                                      </p:to>
                                    </p:set>
                                  </p:childTnLst>
                                </p:cTn>
                              </p:par>
                              <p:par>
                                <p:cTn id="61" presetID="1" presetClass="emph" presetSubtype="2" fill="hold" nodeType="withEffect">
                                  <p:stCondLst>
                                    <p:cond delay="0"/>
                                  </p:stCondLst>
                                  <p:childTnLst>
                                    <p:animClr clrSpc="rgb" dir="cw">
                                      <p:cBhvr>
                                        <p:cTn id="62" dur="500" fill="hold"/>
                                        <p:tgtEl>
                                          <p:spTgt spid="148"/>
                                        </p:tgtEl>
                                        <p:attrNameLst>
                                          <p:attrName>fillcolor</p:attrName>
                                        </p:attrNameLst>
                                      </p:cBhvr>
                                      <p:to>
                                        <a:srgbClr val="4B4BF8"/>
                                      </p:to>
                                    </p:animClr>
                                    <p:set>
                                      <p:cBhvr>
                                        <p:cTn id="63" dur="500" fill="hold"/>
                                        <p:tgtEl>
                                          <p:spTgt spid="148"/>
                                        </p:tgtEl>
                                        <p:attrNameLst>
                                          <p:attrName>fill.type</p:attrName>
                                        </p:attrNameLst>
                                      </p:cBhvr>
                                      <p:to>
                                        <p:strVal val="solid"/>
                                      </p:to>
                                    </p:set>
                                    <p:set>
                                      <p:cBhvr>
                                        <p:cTn id="64" dur="500" fill="hold"/>
                                        <p:tgtEl>
                                          <p:spTgt spid="148"/>
                                        </p:tgtEl>
                                        <p:attrNameLst>
                                          <p:attrName>fill.on</p:attrName>
                                        </p:attrNameLst>
                                      </p:cBhvr>
                                      <p:to>
                                        <p:strVal val="true"/>
                                      </p:to>
                                    </p:set>
                                  </p:childTnLst>
                                </p:cTn>
                              </p:par>
                              <p:par>
                                <p:cTn id="65" presetID="10" presetClass="entr" presetSubtype="0" fill="hold" nodeType="withEffect">
                                  <p:stCondLst>
                                    <p:cond delay="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55">
                                            <p:txEl>
                                              <p:pRg st="1" end="1"/>
                                            </p:txEl>
                                          </p:spTgt>
                                        </p:tgtEl>
                                        <p:attrNameLst>
                                          <p:attrName>style.visibility</p:attrName>
                                        </p:attrNameLst>
                                      </p:cBhvr>
                                      <p:to>
                                        <p:strVal val="visible"/>
                                      </p:to>
                                    </p:set>
                                    <p:animEffect transition="in" filter="fade">
                                      <p:cBhvr>
                                        <p:cTn id="70" dur="500"/>
                                        <p:tgtEl>
                                          <p:spTgt spid="55">
                                            <p:txEl>
                                              <p:pRg st="1" end="1"/>
                                            </p:txEl>
                                          </p:spTgt>
                                        </p:tgtEl>
                                      </p:cBhvr>
                                    </p:animEffect>
                                  </p:childTnLst>
                                </p:cTn>
                              </p:par>
                              <p:par>
                                <p:cTn id="71" presetID="1" presetClass="emph" presetSubtype="2" fill="hold" nodeType="withEffect">
                                  <p:stCondLst>
                                    <p:cond delay="0"/>
                                  </p:stCondLst>
                                  <p:childTnLst>
                                    <p:animClr clrSpc="rgb" dir="cw">
                                      <p:cBhvr>
                                        <p:cTn id="72" dur="500" fill="hold"/>
                                        <p:tgtEl>
                                          <p:spTgt spid="139"/>
                                        </p:tgtEl>
                                        <p:attrNameLst>
                                          <p:attrName>fillcolor</p:attrName>
                                        </p:attrNameLst>
                                      </p:cBhvr>
                                      <p:to>
                                        <a:schemeClr val="accent2"/>
                                      </p:to>
                                    </p:animClr>
                                    <p:set>
                                      <p:cBhvr>
                                        <p:cTn id="73" dur="500" fill="hold"/>
                                        <p:tgtEl>
                                          <p:spTgt spid="139"/>
                                        </p:tgtEl>
                                        <p:attrNameLst>
                                          <p:attrName>fill.type</p:attrName>
                                        </p:attrNameLst>
                                      </p:cBhvr>
                                      <p:to>
                                        <p:strVal val="solid"/>
                                      </p:to>
                                    </p:set>
                                    <p:set>
                                      <p:cBhvr>
                                        <p:cTn id="74" dur="500" fill="hold"/>
                                        <p:tgtEl>
                                          <p:spTgt spid="139"/>
                                        </p:tgtEl>
                                        <p:attrNameLst>
                                          <p:attrName>fill.on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55">
                                            <p:txEl>
                                              <p:pRg st="1" end="1"/>
                                            </p:txEl>
                                          </p:spTgt>
                                        </p:tgtEl>
                                        <p:attrNameLst>
                                          <p:attrName>style.visibility</p:attrName>
                                        </p:attrNameLst>
                                      </p:cBhvr>
                                      <p:to>
                                        <p:strVal val="hidden"/>
                                      </p:to>
                                    </p:set>
                                  </p:childTnLst>
                                </p:cTn>
                              </p:par>
                              <p:par>
                                <p:cTn id="82" presetID="1" presetClass="emph" presetSubtype="2" fill="hold" nodeType="withEffect">
                                  <p:stCondLst>
                                    <p:cond delay="0"/>
                                  </p:stCondLst>
                                  <p:childTnLst>
                                    <p:animClr clrSpc="rgb" dir="cw">
                                      <p:cBhvr>
                                        <p:cTn id="83" dur="500" fill="hold"/>
                                        <p:tgtEl>
                                          <p:spTgt spid="139"/>
                                        </p:tgtEl>
                                        <p:attrNameLst>
                                          <p:attrName>fillcolor</p:attrName>
                                        </p:attrNameLst>
                                      </p:cBhvr>
                                      <p:to>
                                        <a:srgbClr val="4B4BF8"/>
                                      </p:to>
                                    </p:animClr>
                                    <p:set>
                                      <p:cBhvr>
                                        <p:cTn id="84" dur="500" fill="hold"/>
                                        <p:tgtEl>
                                          <p:spTgt spid="139"/>
                                        </p:tgtEl>
                                        <p:attrNameLst>
                                          <p:attrName>fill.type</p:attrName>
                                        </p:attrNameLst>
                                      </p:cBhvr>
                                      <p:to>
                                        <p:strVal val="solid"/>
                                      </p:to>
                                    </p:set>
                                    <p:set>
                                      <p:cBhvr>
                                        <p:cTn id="85" dur="500" fill="hold"/>
                                        <p:tgtEl>
                                          <p:spTgt spid="139"/>
                                        </p:tgtEl>
                                        <p:attrNameLst>
                                          <p:attrName>fill.on</p:attrName>
                                        </p:attrNameLst>
                                      </p:cBhvr>
                                      <p:to>
                                        <p:strVal val="true"/>
                                      </p:to>
                                    </p:set>
                                  </p:childTnLst>
                                </p:cTn>
                              </p:par>
                              <p:par>
                                <p:cTn id="86" presetID="10"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 presetClass="emph" presetSubtype="2" fill="hold" nodeType="withEffect">
                                  <p:stCondLst>
                                    <p:cond delay="0"/>
                                  </p:stCondLst>
                                  <p:childTnLst>
                                    <p:animClr clrSpc="rgb" dir="cw">
                                      <p:cBhvr>
                                        <p:cTn id="90" dur="500" fill="hold"/>
                                        <p:tgtEl>
                                          <p:spTgt spid="62"/>
                                        </p:tgtEl>
                                        <p:attrNameLst>
                                          <p:attrName>fillcolor</p:attrName>
                                        </p:attrNameLst>
                                      </p:cBhvr>
                                      <p:to>
                                        <a:schemeClr val="accent2"/>
                                      </p:to>
                                    </p:animClr>
                                    <p:set>
                                      <p:cBhvr>
                                        <p:cTn id="91" dur="500" fill="hold"/>
                                        <p:tgtEl>
                                          <p:spTgt spid="62"/>
                                        </p:tgtEl>
                                        <p:attrNameLst>
                                          <p:attrName>fill.type</p:attrName>
                                        </p:attrNameLst>
                                      </p:cBhvr>
                                      <p:to>
                                        <p:strVal val="solid"/>
                                      </p:to>
                                    </p:set>
                                    <p:set>
                                      <p:cBhvr>
                                        <p:cTn id="92" dur="5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build="allAtOnce"/>
      <p:bldP spid="55"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Crafting Effective Prompts </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873957" cy="769441"/>
          </a:xfrm>
        </p:spPr>
        <p:txBody>
          <a:bodyPr/>
          <a:lstStyle/>
          <a:p>
            <a:r>
              <a:rPr lang="en-US" dirty="0"/>
              <a:t>02</a:t>
            </a:r>
          </a:p>
        </p:txBody>
      </p:sp>
    </p:spTree>
    <p:extLst>
      <p:ext uri="{BB962C8B-B14F-4D97-AF65-F5344CB8AC3E}">
        <p14:creationId xmlns:p14="http://schemas.microsoft.com/office/powerpoint/2010/main" val="360806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p:cNvSpPr>
            <a:spLocks noGrp="1"/>
          </p:cNvSpPr>
          <p:nvPr>
            <p:ph type="title"/>
          </p:nvPr>
        </p:nvSpPr>
        <p:spPr>
          <a:xfrm>
            <a:off x="338819" y="2828836"/>
            <a:ext cx="11205098" cy="1200329"/>
          </a:xfrm>
        </p:spPr>
        <p:txBody>
          <a:bodyPr/>
          <a:lstStyle/>
          <a:p>
            <a:pPr algn="ctr"/>
            <a:r>
              <a:rPr lang="en-US" sz="3600" dirty="0">
                <a:solidFill>
                  <a:srgbClr val="4B4BF9"/>
                </a:solidFill>
              </a:rPr>
              <a:t>First things first.</a:t>
            </a:r>
            <a:br>
              <a:rPr lang="en-US" sz="3600" dirty="0">
                <a:solidFill>
                  <a:srgbClr val="4B4BF9"/>
                </a:solidFill>
              </a:rPr>
            </a:br>
            <a:r>
              <a:rPr lang="en-US" sz="3600" dirty="0">
                <a:solidFill>
                  <a:srgbClr val="4B4BF9"/>
                </a:solidFill>
              </a:rPr>
              <a:t>What is a Prompt?</a:t>
            </a:r>
            <a:endParaRPr lang="pt-PT" sz="3600" dirty="0">
              <a:solidFill>
                <a:srgbClr val="4B4BF9"/>
              </a:solidFill>
            </a:endParaRPr>
          </a:p>
        </p:txBody>
      </p:sp>
      <p:sp>
        <p:nvSpPr>
          <p:cNvPr id="28" name="Title 18"/>
          <p:cNvSpPr txBox="1">
            <a:spLocks/>
          </p:cNvSpPr>
          <p:nvPr/>
        </p:nvSpPr>
        <p:spPr>
          <a:xfrm>
            <a:off x="1643254" y="2828836"/>
            <a:ext cx="8941847" cy="1200329"/>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pPr algn="ctr"/>
            <a:r>
              <a:rPr lang="en-US" sz="2400" dirty="0">
                <a:solidFill>
                  <a:srgbClr val="4B4BF9"/>
                </a:solidFill>
              </a:rPr>
              <a:t>A prompt is a piece of text that you supply to </a:t>
            </a:r>
            <a:r>
              <a:rPr lang="en-US" sz="2400" dirty="0" err="1">
                <a:solidFill>
                  <a:srgbClr val="4B4BF9"/>
                </a:solidFill>
              </a:rPr>
              <a:t>ChatGPT</a:t>
            </a:r>
            <a:r>
              <a:rPr lang="en-US" sz="2400" dirty="0">
                <a:solidFill>
                  <a:srgbClr val="4B4BF9"/>
                </a:solidFill>
              </a:rPr>
              <a:t> to receive an accurate answer. The more detailed the prompt, the better the reply. </a:t>
            </a:r>
            <a:endParaRPr lang="pt-PT" sz="2400" dirty="0">
              <a:solidFill>
                <a:srgbClr val="4B4BF9"/>
              </a:solidFill>
            </a:endParaRPr>
          </a:p>
        </p:txBody>
      </p:sp>
      <p:sp>
        <p:nvSpPr>
          <p:cNvPr id="4" name="Title 18"/>
          <p:cNvSpPr txBox="1">
            <a:spLocks/>
          </p:cNvSpPr>
          <p:nvPr/>
        </p:nvSpPr>
        <p:spPr>
          <a:xfrm>
            <a:off x="1643254" y="2644170"/>
            <a:ext cx="8941847" cy="1569660"/>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pPr algn="ctr"/>
            <a:r>
              <a:rPr lang="en-US" sz="2400" dirty="0">
                <a:solidFill>
                  <a:srgbClr val="4B4BF9"/>
                </a:solidFill>
              </a:rPr>
              <a:t>When talking to EverGPT, it’s important to give context or use the right wording to receive the answer that  addresses your question. </a:t>
            </a:r>
          </a:p>
          <a:p>
            <a:pPr algn="ctr"/>
            <a:endParaRPr lang="en-US" sz="2400" dirty="0">
              <a:solidFill>
                <a:srgbClr val="4B4BF9"/>
              </a:solidFill>
            </a:endParaRPr>
          </a:p>
        </p:txBody>
      </p:sp>
      <p:sp>
        <p:nvSpPr>
          <p:cNvPr id="5" name="Title 18"/>
          <p:cNvSpPr txBox="1">
            <a:spLocks/>
          </p:cNvSpPr>
          <p:nvPr/>
        </p:nvSpPr>
        <p:spPr>
          <a:xfrm>
            <a:off x="643619" y="2951947"/>
            <a:ext cx="11205098" cy="954107"/>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pPr algn="ctr"/>
            <a:r>
              <a:rPr lang="en-US" sz="2800" dirty="0">
                <a:solidFill>
                  <a:srgbClr val="002060"/>
                </a:solidFill>
              </a:rPr>
              <a:t>The process of crafting perfect prompts is called prompt engineering.</a:t>
            </a:r>
            <a:endParaRPr lang="pt-PT" sz="2800" dirty="0">
              <a:solidFill>
                <a:srgbClr val="002060"/>
              </a:solidFill>
            </a:endParaRPr>
          </a:p>
        </p:txBody>
      </p:sp>
      <p:grpSp>
        <p:nvGrpSpPr>
          <p:cNvPr id="6" name="Group 5">
            <a:extLst>
              <a:ext uri="{FF2B5EF4-FFF2-40B4-BE49-F238E27FC236}">
                <a16:creationId xmlns:a16="http://schemas.microsoft.com/office/drawing/2014/main" id="{DBDAC2E7-2880-45FB-A668-BB594D956002}"/>
              </a:ext>
            </a:extLst>
          </p:cNvPr>
          <p:cNvGrpSpPr/>
          <p:nvPr/>
        </p:nvGrpSpPr>
        <p:grpSpPr>
          <a:xfrm>
            <a:off x="-6811" y="1534012"/>
            <a:ext cx="1448132" cy="787921"/>
            <a:chOff x="3663489" y="1534012"/>
            <a:chExt cx="1448132" cy="787921"/>
          </a:xfrm>
          <a:solidFill>
            <a:schemeClr val="bg2"/>
          </a:solidFill>
        </p:grpSpPr>
        <p:sp>
          <p:nvSpPr>
            <p:cNvPr id="7" name="Freeform 26">
              <a:extLst>
                <a:ext uri="{FF2B5EF4-FFF2-40B4-BE49-F238E27FC236}">
                  <a16:creationId xmlns:a16="http://schemas.microsoft.com/office/drawing/2014/main" id="{9612A6A0-3934-4034-B903-3D29F40272B8}"/>
                </a:ext>
              </a:extLst>
            </p:cNvPr>
            <p:cNvSpPr>
              <a:spLocks/>
            </p:cNvSpPr>
            <p:nvPr/>
          </p:nvSpPr>
          <p:spPr bwMode="auto">
            <a:xfrm>
              <a:off x="3663489" y="1693649"/>
              <a:ext cx="1086669" cy="457245"/>
            </a:xfrm>
            <a:custGeom>
              <a:avLst/>
              <a:gdLst>
                <a:gd name="T0" fmla="*/ 1180 w 1985"/>
                <a:gd name="T1" fmla="*/ 793 h 835"/>
                <a:gd name="T2" fmla="*/ 1205 w 1985"/>
                <a:gd name="T3" fmla="*/ 766 h 835"/>
                <a:gd name="T4" fmla="*/ 1232 w 1985"/>
                <a:gd name="T5" fmla="*/ 741 h 835"/>
                <a:gd name="T6" fmla="*/ 1257 w 1985"/>
                <a:gd name="T7" fmla="*/ 715 h 835"/>
                <a:gd name="T8" fmla="*/ 1283 w 1985"/>
                <a:gd name="T9" fmla="*/ 690 h 835"/>
                <a:gd name="T10" fmla="*/ 1308 w 1985"/>
                <a:gd name="T11" fmla="*/ 663 h 835"/>
                <a:gd name="T12" fmla="*/ 1335 w 1985"/>
                <a:gd name="T13" fmla="*/ 638 h 835"/>
                <a:gd name="T14" fmla="*/ 1360 w 1985"/>
                <a:gd name="T15" fmla="*/ 611 h 835"/>
                <a:gd name="T16" fmla="*/ 1387 w 1985"/>
                <a:gd name="T17" fmla="*/ 586 h 835"/>
                <a:gd name="T18" fmla="*/ 1412 w 1985"/>
                <a:gd name="T19" fmla="*/ 560 h 835"/>
                <a:gd name="T20" fmla="*/ 1438 w 1985"/>
                <a:gd name="T21" fmla="*/ 535 h 835"/>
                <a:gd name="T22" fmla="*/ 1463 w 1985"/>
                <a:gd name="T23" fmla="*/ 508 h 835"/>
                <a:gd name="T24" fmla="*/ 1490 w 1985"/>
                <a:gd name="T25" fmla="*/ 483 h 835"/>
                <a:gd name="T26" fmla="*/ 1515 w 1985"/>
                <a:gd name="T27" fmla="*/ 456 h 835"/>
                <a:gd name="T28" fmla="*/ 1542 w 1985"/>
                <a:gd name="T29" fmla="*/ 431 h 835"/>
                <a:gd name="T30" fmla="*/ 1567 w 1985"/>
                <a:gd name="T31" fmla="*/ 405 h 835"/>
                <a:gd name="T32" fmla="*/ 1593 w 1985"/>
                <a:gd name="T33" fmla="*/ 380 h 835"/>
                <a:gd name="T34" fmla="*/ 1618 w 1985"/>
                <a:gd name="T35" fmla="*/ 353 h 835"/>
                <a:gd name="T36" fmla="*/ 1645 w 1985"/>
                <a:gd name="T37" fmla="*/ 328 h 835"/>
                <a:gd name="T38" fmla="*/ 1670 w 1985"/>
                <a:gd name="T39" fmla="*/ 301 h 835"/>
                <a:gd name="T40" fmla="*/ 1697 w 1985"/>
                <a:gd name="T41" fmla="*/ 276 h 835"/>
                <a:gd name="T42" fmla="*/ 1722 w 1985"/>
                <a:gd name="T43" fmla="*/ 250 h 835"/>
                <a:gd name="T44" fmla="*/ 1748 w 1985"/>
                <a:gd name="T45" fmla="*/ 225 h 835"/>
                <a:gd name="T46" fmla="*/ 1773 w 1985"/>
                <a:gd name="T47" fmla="*/ 198 h 835"/>
                <a:gd name="T48" fmla="*/ 1800 w 1985"/>
                <a:gd name="T49" fmla="*/ 173 h 835"/>
                <a:gd name="T50" fmla="*/ 1825 w 1985"/>
                <a:gd name="T51" fmla="*/ 146 h 835"/>
                <a:gd name="T52" fmla="*/ 1852 w 1985"/>
                <a:gd name="T53" fmla="*/ 121 h 835"/>
                <a:gd name="T54" fmla="*/ 1877 w 1985"/>
                <a:gd name="T55" fmla="*/ 95 h 835"/>
                <a:gd name="T56" fmla="*/ 1903 w 1985"/>
                <a:gd name="T57" fmla="*/ 70 h 835"/>
                <a:gd name="T58" fmla="*/ 1928 w 1985"/>
                <a:gd name="T59" fmla="*/ 43 h 835"/>
                <a:gd name="T60" fmla="*/ 1955 w 1985"/>
                <a:gd name="T61" fmla="*/ 18 h 835"/>
                <a:gd name="T62" fmla="*/ 1980 w 1985"/>
                <a:gd name="T63" fmla="*/ 8 h 835"/>
                <a:gd name="T64" fmla="*/ 1963 w 1985"/>
                <a:gd name="T65" fmla="*/ 35 h 835"/>
                <a:gd name="T66" fmla="*/ 1938 w 1985"/>
                <a:gd name="T67" fmla="*/ 61 h 835"/>
                <a:gd name="T68" fmla="*/ 1912 w 1985"/>
                <a:gd name="T69" fmla="*/ 86 h 835"/>
                <a:gd name="T70" fmla="*/ 1887 w 1985"/>
                <a:gd name="T71" fmla="*/ 113 h 835"/>
                <a:gd name="T72" fmla="*/ 1860 w 1985"/>
                <a:gd name="T73" fmla="*/ 138 h 835"/>
                <a:gd name="T74" fmla="*/ 1835 w 1985"/>
                <a:gd name="T75" fmla="*/ 165 h 835"/>
                <a:gd name="T76" fmla="*/ 1808 w 1985"/>
                <a:gd name="T77" fmla="*/ 190 h 835"/>
                <a:gd name="T78" fmla="*/ 1783 w 1985"/>
                <a:gd name="T79" fmla="*/ 216 h 835"/>
                <a:gd name="T80" fmla="*/ 1757 w 1985"/>
                <a:gd name="T81" fmla="*/ 241 h 835"/>
                <a:gd name="T82" fmla="*/ 1732 w 1985"/>
                <a:gd name="T83" fmla="*/ 268 h 835"/>
                <a:gd name="T84" fmla="*/ 1705 w 1985"/>
                <a:gd name="T85" fmla="*/ 293 h 835"/>
                <a:gd name="T86" fmla="*/ 1680 w 1985"/>
                <a:gd name="T87" fmla="*/ 320 h 835"/>
                <a:gd name="T88" fmla="*/ 1653 w 1985"/>
                <a:gd name="T89" fmla="*/ 345 h 835"/>
                <a:gd name="T90" fmla="*/ 1628 w 1985"/>
                <a:gd name="T91" fmla="*/ 371 h 835"/>
                <a:gd name="T92" fmla="*/ 1602 w 1985"/>
                <a:gd name="T93" fmla="*/ 396 h 835"/>
                <a:gd name="T94" fmla="*/ 1577 w 1985"/>
                <a:gd name="T95" fmla="*/ 423 h 835"/>
                <a:gd name="T96" fmla="*/ 1550 w 1985"/>
                <a:gd name="T97" fmla="*/ 448 h 835"/>
                <a:gd name="T98" fmla="*/ 1525 w 1985"/>
                <a:gd name="T99" fmla="*/ 475 h 835"/>
                <a:gd name="T100" fmla="*/ 1498 w 1985"/>
                <a:gd name="T101" fmla="*/ 500 h 835"/>
                <a:gd name="T102" fmla="*/ 1473 w 1985"/>
                <a:gd name="T103" fmla="*/ 526 h 835"/>
                <a:gd name="T104" fmla="*/ 1447 w 1985"/>
                <a:gd name="T105" fmla="*/ 551 h 835"/>
                <a:gd name="T106" fmla="*/ 1422 w 1985"/>
                <a:gd name="T107" fmla="*/ 578 h 835"/>
                <a:gd name="T108" fmla="*/ 1395 w 1985"/>
                <a:gd name="T109" fmla="*/ 603 h 835"/>
                <a:gd name="T110" fmla="*/ 1370 w 1985"/>
                <a:gd name="T111" fmla="*/ 630 h 835"/>
                <a:gd name="T112" fmla="*/ 1343 w 1985"/>
                <a:gd name="T113" fmla="*/ 655 h 835"/>
                <a:gd name="T114" fmla="*/ 1318 w 1985"/>
                <a:gd name="T115" fmla="*/ 681 h 835"/>
                <a:gd name="T116" fmla="*/ 1292 w 1985"/>
                <a:gd name="T117" fmla="*/ 706 h 835"/>
                <a:gd name="T118" fmla="*/ 1267 w 1985"/>
                <a:gd name="T119" fmla="*/ 733 h 835"/>
                <a:gd name="T120" fmla="*/ 1240 w 1985"/>
                <a:gd name="T121" fmla="*/ 758 h 835"/>
                <a:gd name="T122" fmla="*/ 1215 w 1985"/>
                <a:gd name="T123" fmla="*/ 785 h 835"/>
                <a:gd name="T124" fmla="*/ 1188 w 1985"/>
                <a:gd name="T125" fmla="*/ 81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85" h="835">
                  <a:moveTo>
                    <a:pt x="0" y="835"/>
                  </a:moveTo>
                  <a:lnTo>
                    <a:pt x="0" y="816"/>
                  </a:lnTo>
                  <a:lnTo>
                    <a:pt x="1157" y="816"/>
                  </a:lnTo>
                  <a:lnTo>
                    <a:pt x="1157" y="815"/>
                  </a:lnTo>
                  <a:lnTo>
                    <a:pt x="1158" y="815"/>
                  </a:lnTo>
                  <a:lnTo>
                    <a:pt x="1158" y="813"/>
                  </a:lnTo>
                  <a:lnTo>
                    <a:pt x="1160" y="813"/>
                  </a:lnTo>
                  <a:lnTo>
                    <a:pt x="1160" y="811"/>
                  </a:lnTo>
                  <a:lnTo>
                    <a:pt x="1162" y="811"/>
                  </a:lnTo>
                  <a:lnTo>
                    <a:pt x="1162" y="810"/>
                  </a:lnTo>
                  <a:lnTo>
                    <a:pt x="1163" y="810"/>
                  </a:lnTo>
                  <a:lnTo>
                    <a:pt x="1163" y="808"/>
                  </a:lnTo>
                  <a:lnTo>
                    <a:pt x="1165" y="808"/>
                  </a:lnTo>
                  <a:lnTo>
                    <a:pt x="1165" y="806"/>
                  </a:lnTo>
                  <a:lnTo>
                    <a:pt x="1167" y="806"/>
                  </a:lnTo>
                  <a:lnTo>
                    <a:pt x="1167" y="805"/>
                  </a:lnTo>
                  <a:lnTo>
                    <a:pt x="1168" y="805"/>
                  </a:lnTo>
                  <a:lnTo>
                    <a:pt x="1168" y="803"/>
                  </a:lnTo>
                  <a:lnTo>
                    <a:pt x="1170" y="803"/>
                  </a:lnTo>
                  <a:lnTo>
                    <a:pt x="1170" y="801"/>
                  </a:lnTo>
                  <a:lnTo>
                    <a:pt x="1172" y="801"/>
                  </a:lnTo>
                  <a:lnTo>
                    <a:pt x="1172" y="800"/>
                  </a:lnTo>
                  <a:lnTo>
                    <a:pt x="1173" y="800"/>
                  </a:lnTo>
                  <a:lnTo>
                    <a:pt x="1173" y="798"/>
                  </a:lnTo>
                  <a:lnTo>
                    <a:pt x="1175" y="798"/>
                  </a:lnTo>
                  <a:lnTo>
                    <a:pt x="1175" y="796"/>
                  </a:lnTo>
                  <a:lnTo>
                    <a:pt x="1177" y="796"/>
                  </a:lnTo>
                  <a:lnTo>
                    <a:pt x="1177" y="795"/>
                  </a:lnTo>
                  <a:lnTo>
                    <a:pt x="1178" y="795"/>
                  </a:lnTo>
                  <a:lnTo>
                    <a:pt x="1178" y="793"/>
                  </a:lnTo>
                  <a:lnTo>
                    <a:pt x="1180" y="793"/>
                  </a:lnTo>
                  <a:lnTo>
                    <a:pt x="1180" y="791"/>
                  </a:lnTo>
                  <a:lnTo>
                    <a:pt x="1182" y="791"/>
                  </a:lnTo>
                  <a:lnTo>
                    <a:pt x="1182" y="790"/>
                  </a:lnTo>
                  <a:lnTo>
                    <a:pt x="1183" y="790"/>
                  </a:lnTo>
                  <a:lnTo>
                    <a:pt x="1183" y="788"/>
                  </a:lnTo>
                  <a:lnTo>
                    <a:pt x="1185" y="788"/>
                  </a:lnTo>
                  <a:lnTo>
                    <a:pt x="1185" y="786"/>
                  </a:lnTo>
                  <a:lnTo>
                    <a:pt x="1187" y="786"/>
                  </a:lnTo>
                  <a:lnTo>
                    <a:pt x="1187" y="785"/>
                  </a:lnTo>
                  <a:lnTo>
                    <a:pt x="1188" y="785"/>
                  </a:lnTo>
                  <a:lnTo>
                    <a:pt x="1188" y="783"/>
                  </a:lnTo>
                  <a:lnTo>
                    <a:pt x="1190" y="783"/>
                  </a:lnTo>
                  <a:lnTo>
                    <a:pt x="1190" y="781"/>
                  </a:lnTo>
                  <a:lnTo>
                    <a:pt x="1192" y="781"/>
                  </a:lnTo>
                  <a:lnTo>
                    <a:pt x="1192" y="780"/>
                  </a:lnTo>
                  <a:lnTo>
                    <a:pt x="1193" y="780"/>
                  </a:lnTo>
                  <a:lnTo>
                    <a:pt x="1193" y="778"/>
                  </a:lnTo>
                  <a:lnTo>
                    <a:pt x="1195" y="778"/>
                  </a:lnTo>
                  <a:lnTo>
                    <a:pt x="1195" y="776"/>
                  </a:lnTo>
                  <a:lnTo>
                    <a:pt x="1197" y="776"/>
                  </a:lnTo>
                  <a:lnTo>
                    <a:pt x="1197" y="775"/>
                  </a:lnTo>
                  <a:lnTo>
                    <a:pt x="1198" y="775"/>
                  </a:lnTo>
                  <a:lnTo>
                    <a:pt x="1198" y="773"/>
                  </a:lnTo>
                  <a:lnTo>
                    <a:pt x="1200" y="773"/>
                  </a:lnTo>
                  <a:lnTo>
                    <a:pt x="1200" y="771"/>
                  </a:lnTo>
                  <a:lnTo>
                    <a:pt x="1202" y="771"/>
                  </a:lnTo>
                  <a:lnTo>
                    <a:pt x="1202" y="770"/>
                  </a:lnTo>
                  <a:lnTo>
                    <a:pt x="1203" y="770"/>
                  </a:lnTo>
                  <a:lnTo>
                    <a:pt x="1203" y="768"/>
                  </a:lnTo>
                  <a:lnTo>
                    <a:pt x="1205" y="768"/>
                  </a:lnTo>
                  <a:lnTo>
                    <a:pt x="1205" y="766"/>
                  </a:lnTo>
                  <a:lnTo>
                    <a:pt x="1207" y="766"/>
                  </a:lnTo>
                  <a:lnTo>
                    <a:pt x="1207" y="765"/>
                  </a:lnTo>
                  <a:lnTo>
                    <a:pt x="1208" y="765"/>
                  </a:lnTo>
                  <a:lnTo>
                    <a:pt x="1208" y="763"/>
                  </a:lnTo>
                  <a:lnTo>
                    <a:pt x="1210" y="763"/>
                  </a:lnTo>
                  <a:lnTo>
                    <a:pt x="1210" y="761"/>
                  </a:lnTo>
                  <a:lnTo>
                    <a:pt x="1212" y="761"/>
                  </a:lnTo>
                  <a:lnTo>
                    <a:pt x="1212" y="760"/>
                  </a:lnTo>
                  <a:lnTo>
                    <a:pt x="1213" y="760"/>
                  </a:lnTo>
                  <a:lnTo>
                    <a:pt x="1213" y="758"/>
                  </a:lnTo>
                  <a:lnTo>
                    <a:pt x="1215" y="758"/>
                  </a:lnTo>
                  <a:lnTo>
                    <a:pt x="1215" y="756"/>
                  </a:lnTo>
                  <a:lnTo>
                    <a:pt x="1217" y="756"/>
                  </a:lnTo>
                  <a:lnTo>
                    <a:pt x="1217" y="755"/>
                  </a:lnTo>
                  <a:lnTo>
                    <a:pt x="1218" y="755"/>
                  </a:lnTo>
                  <a:lnTo>
                    <a:pt x="1218" y="753"/>
                  </a:lnTo>
                  <a:lnTo>
                    <a:pt x="1220" y="753"/>
                  </a:lnTo>
                  <a:lnTo>
                    <a:pt x="1220" y="751"/>
                  </a:lnTo>
                  <a:lnTo>
                    <a:pt x="1222" y="751"/>
                  </a:lnTo>
                  <a:lnTo>
                    <a:pt x="1222" y="750"/>
                  </a:lnTo>
                  <a:lnTo>
                    <a:pt x="1223" y="750"/>
                  </a:lnTo>
                  <a:lnTo>
                    <a:pt x="1223" y="748"/>
                  </a:lnTo>
                  <a:lnTo>
                    <a:pt x="1225" y="748"/>
                  </a:lnTo>
                  <a:lnTo>
                    <a:pt x="1225" y="746"/>
                  </a:lnTo>
                  <a:lnTo>
                    <a:pt x="1227" y="746"/>
                  </a:lnTo>
                  <a:lnTo>
                    <a:pt x="1227" y="745"/>
                  </a:lnTo>
                  <a:lnTo>
                    <a:pt x="1228" y="745"/>
                  </a:lnTo>
                  <a:lnTo>
                    <a:pt x="1228" y="743"/>
                  </a:lnTo>
                  <a:lnTo>
                    <a:pt x="1230" y="743"/>
                  </a:lnTo>
                  <a:lnTo>
                    <a:pt x="1230" y="741"/>
                  </a:lnTo>
                  <a:lnTo>
                    <a:pt x="1232" y="741"/>
                  </a:lnTo>
                  <a:lnTo>
                    <a:pt x="1232" y="740"/>
                  </a:lnTo>
                  <a:lnTo>
                    <a:pt x="1233" y="740"/>
                  </a:lnTo>
                  <a:lnTo>
                    <a:pt x="1233" y="738"/>
                  </a:lnTo>
                  <a:lnTo>
                    <a:pt x="1235" y="738"/>
                  </a:lnTo>
                  <a:lnTo>
                    <a:pt x="1235" y="736"/>
                  </a:lnTo>
                  <a:lnTo>
                    <a:pt x="1237" y="736"/>
                  </a:lnTo>
                  <a:lnTo>
                    <a:pt x="1237" y="735"/>
                  </a:lnTo>
                  <a:lnTo>
                    <a:pt x="1238" y="735"/>
                  </a:lnTo>
                  <a:lnTo>
                    <a:pt x="1238" y="733"/>
                  </a:lnTo>
                  <a:lnTo>
                    <a:pt x="1240" y="733"/>
                  </a:lnTo>
                  <a:lnTo>
                    <a:pt x="1240" y="731"/>
                  </a:lnTo>
                  <a:lnTo>
                    <a:pt x="1242" y="731"/>
                  </a:lnTo>
                  <a:lnTo>
                    <a:pt x="1242" y="730"/>
                  </a:lnTo>
                  <a:lnTo>
                    <a:pt x="1243" y="730"/>
                  </a:lnTo>
                  <a:lnTo>
                    <a:pt x="1243" y="728"/>
                  </a:lnTo>
                  <a:lnTo>
                    <a:pt x="1245" y="728"/>
                  </a:lnTo>
                  <a:lnTo>
                    <a:pt x="1245" y="726"/>
                  </a:lnTo>
                  <a:lnTo>
                    <a:pt x="1247" y="726"/>
                  </a:lnTo>
                  <a:lnTo>
                    <a:pt x="1247" y="725"/>
                  </a:lnTo>
                  <a:lnTo>
                    <a:pt x="1248" y="725"/>
                  </a:lnTo>
                  <a:lnTo>
                    <a:pt x="1248" y="723"/>
                  </a:lnTo>
                  <a:lnTo>
                    <a:pt x="1250" y="723"/>
                  </a:lnTo>
                  <a:lnTo>
                    <a:pt x="1250" y="721"/>
                  </a:lnTo>
                  <a:lnTo>
                    <a:pt x="1252" y="721"/>
                  </a:lnTo>
                  <a:lnTo>
                    <a:pt x="1252" y="720"/>
                  </a:lnTo>
                  <a:lnTo>
                    <a:pt x="1253" y="720"/>
                  </a:lnTo>
                  <a:lnTo>
                    <a:pt x="1253" y="718"/>
                  </a:lnTo>
                  <a:lnTo>
                    <a:pt x="1255" y="718"/>
                  </a:lnTo>
                  <a:lnTo>
                    <a:pt x="1255" y="716"/>
                  </a:lnTo>
                  <a:lnTo>
                    <a:pt x="1257" y="716"/>
                  </a:lnTo>
                  <a:lnTo>
                    <a:pt x="1257" y="715"/>
                  </a:lnTo>
                  <a:lnTo>
                    <a:pt x="1258" y="715"/>
                  </a:lnTo>
                  <a:lnTo>
                    <a:pt x="1258" y="713"/>
                  </a:lnTo>
                  <a:lnTo>
                    <a:pt x="1260" y="713"/>
                  </a:lnTo>
                  <a:lnTo>
                    <a:pt x="1260" y="711"/>
                  </a:lnTo>
                  <a:lnTo>
                    <a:pt x="1262" y="711"/>
                  </a:lnTo>
                  <a:lnTo>
                    <a:pt x="1262" y="710"/>
                  </a:lnTo>
                  <a:lnTo>
                    <a:pt x="1263" y="710"/>
                  </a:lnTo>
                  <a:lnTo>
                    <a:pt x="1263" y="708"/>
                  </a:lnTo>
                  <a:lnTo>
                    <a:pt x="1265" y="708"/>
                  </a:lnTo>
                  <a:lnTo>
                    <a:pt x="1265" y="706"/>
                  </a:lnTo>
                  <a:lnTo>
                    <a:pt x="1267" y="706"/>
                  </a:lnTo>
                  <a:lnTo>
                    <a:pt x="1267" y="705"/>
                  </a:lnTo>
                  <a:lnTo>
                    <a:pt x="1268" y="705"/>
                  </a:lnTo>
                  <a:lnTo>
                    <a:pt x="1268" y="703"/>
                  </a:lnTo>
                  <a:lnTo>
                    <a:pt x="1270" y="703"/>
                  </a:lnTo>
                  <a:lnTo>
                    <a:pt x="1270" y="701"/>
                  </a:lnTo>
                  <a:lnTo>
                    <a:pt x="1272" y="701"/>
                  </a:lnTo>
                  <a:lnTo>
                    <a:pt x="1272" y="700"/>
                  </a:lnTo>
                  <a:lnTo>
                    <a:pt x="1273" y="700"/>
                  </a:lnTo>
                  <a:lnTo>
                    <a:pt x="1273" y="698"/>
                  </a:lnTo>
                  <a:lnTo>
                    <a:pt x="1275" y="698"/>
                  </a:lnTo>
                  <a:lnTo>
                    <a:pt x="1275" y="696"/>
                  </a:lnTo>
                  <a:lnTo>
                    <a:pt x="1277" y="696"/>
                  </a:lnTo>
                  <a:lnTo>
                    <a:pt x="1277" y="695"/>
                  </a:lnTo>
                  <a:lnTo>
                    <a:pt x="1278" y="695"/>
                  </a:lnTo>
                  <a:lnTo>
                    <a:pt x="1278" y="693"/>
                  </a:lnTo>
                  <a:lnTo>
                    <a:pt x="1280" y="693"/>
                  </a:lnTo>
                  <a:lnTo>
                    <a:pt x="1280" y="691"/>
                  </a:lnTo>
                  <a:lnTo>
                    <a:pt x="1282" y="691"/>
                  </a:lnTo>
                  <a:lnTo>
                    <a:pt x="1282" y="690"/>
                  </a:lnTo>
                  <a:lnTo>
                    <a:pt x="1283" y="690"/>
                  </a:lnTo>
                  <a:lnTo>
                    <a:pt x="1283" y="688"/>
                  </a:lnTo>
                  <a:lnTo>
                    <a:pt x="1285" y="688"/>
                  </a:lnTo>
                  <a:lnTo>
                    <a:pt x="1285" y="686"/>
                  </a:lnTo>
                  <a:lnTo>
                    <a:pt x="1287" y="686"/>
                  </a:lnTo>
                  <a:lnTo>
                    <a:pt x="1287" y="685"/>
                  </a:lnTo>
                  <a:lnTo>
                    <a:pt x="1288" y="685"/>
                  </a:lnTo>
                  <a:lnTo>
                    <a:pt x="1288" y="683"/>
                  </a:lnTo>
                  <a:lnTo>
                    <a:pt x="1290" y="683"/>
                  </a:lnTo>
                  <a:lnTo>
                    <a:pt x="1290" y="681"/>
                  </a:lnTo>
                  <a:lnTo>
                    <a:pt x="1292" y="681"/>
                  </a:lnTo>
                  <a:lnTo>
                    <a:pt x="1292" y="680"/>
                  </a:lnTo>
                  <a:lnTo>
                    <a:pt x="1293" y="680"/>
                  </a:lnTo>
                  <a:lnTo>
                    <a:pt x="1293" y="678"/>
                  </a:lnTo>
                  <a:lnTo>
                    <a:pt x="1295" y="678"/>
                  </a:lnTo>
                  <a:lnTo>
                    <a:pt x="1295" y="676"/>
                  </a:lnTo>
                  <a:lnTo>
                    <a:pt x="1297" y="676"/>
                  </a:lnTo>
                  <a:lnTo>
                    <a:pt x="1297" y="675"/>
                  </a:lnTo>
                  <a:lnTo>
                    <a:pt x="1298" y="675"/>
                  </a:lnTo>
                  <a:lnTo>
                    <a:pt x="1298" y="673"/>
                  </a:lnTo>
                  <a:lnTo>
                    <a:pt x="1300" y="673"/>
                  </a:lnTo>
                  <a:lnTo>
                    <a:pt x="1300" y="671"/>
                  </a:lnTo>
                  <a:lnTo>
                    <a:pt x="1302" y="671"/>
                  </a:lnTo>
                  <a:lnTo>
                    <a:pt x="1302" y="670"/>
                  </a:lnTo>
                  <a:lnTo>
                    <a:pt x="1303" y="670"/>
                  </a:lnTo>
                  <a:lnTo>
                    <a:pt x="1303" y="668"/>
                  </a:lnTo>
                  <a:lnTo>
                    <a:pt x="1305" y="668"/>
                  </a:lnTo>
                  <a:lnTo>
                    <a:pt x="1305" y="666"/>
                  </a:lnTo>
                  <a:lnTo>
                    <a:pt x="1307" y="666"/>
                  </a:lnTo>
                  <a:lnTo>
                    <a:pt x="1307" y="665"/>
                  </a:lnTo>
                  <a:lnTo>
                    <a:pt x="1308" y="665"/>
                  </a:lnTo>
                  <a:lnTo>
                    <a:pt x="1308" y="663"/>
                  </a:lnTo>
                  <a:lnTo>
                    <a:pt x="1310" y="663"/>
                  </a:lnTo>
                  <a:lnTo>
                    <a:pt x="1310" y="661"/>
                  </a:lnTo>
                  <a:lnTo>
                    <a:pt x="1312" y="661"/>
                  </a:lnTo>
                  <a:lnTo>
                    <a:pt x="1312" y="660"/>
                  </a:lnTo>
                  <a:lnTo>
                    <a:pt x="1313" y="660"/>
                  </a:lnTo>
                  <a:lnTo>
                    <a:pt x="1313" y="658"/>
                  </a:lnTo>
                  <a:lnTo>
                    <a:pt x="1315" y="658"/>
                  </a:lnTo>
                  <a:lnTo>
                    <a:pt x="1315" y="656"/>
                  </a:lnTo>
                  <a:lnTo>
                    <a:pt x="1317" y="656"/>
                  </a:lnTo>
                  <a:lnTo>
                    <a:pt x="1317" y="655"/>
                  </a:lnTo>
                  <a:lnTo>
                    <a:pt x="1318" y="655"/>
                  </a:lnTo>
                  <a:lnTo>
                    <a:pt x="1318" y="653"/>
                  </a:lnTo>
                  <a:lnTo>
                    <a:pt x="1320" y="653"/>
                  </a:lnTo>
                  <a:lnTo>
                    <a:pt x="1320" y="651"/>
                  </a:lnTo>
                  <a:lnTo>
                    <a:pt x="1322" y="651"/>
                  </a:lnTo>
                  <a:lnTo>
                    <a:pt x="1322" y="650"/>
                  </a:lnTo>
                  <a:lnTo>
                    <a:pt x="1323" y="650"/>
                  </a:lnTo>
                  <a:lnTo>
                    <a:pt x="1323" y="648"/>
                  </a:lnTo>
                  <a:lnTo>
                    <a:pt x="1325" y="648"/>
                  </a:lnTo>
                  <a:lnTo>
                    <a:pt x="1325" y="646"/>
                  </a:lnTo>
                  <a:lnTo>
                    <a:pt x="1327" y="646"/>
                  </a:lnTo>
                  <a:lnTo>
                    <a:pt x="1327" y="645"/>
                  </a:lnTo>
                  <a:lnTo>
                    <a:pt x="1328" y="645"/>
                  </a:lnTo>
                  <a:lnTo>
                    <a:pt x="1328" y="643"/>
                  </a:lnTo>
                  <a:lnTo>
                    <a:pt x="1330" y="643"/>
                  </a:lnTo>
                  <a:lnTo>
                    <a:pt x="1330" y="641"/>
                  </a:lnTo>
                  <a:lnTo>
                    <a:pt x="1332" y="641"/>
                  </a:lnTo>
                  <a:lnTo>
                    <a:pt x="1332" y="640"/>
                  </a:lnTo>
                  <a:lnTo>
                    <a:pt x="1333" y="640"/>
                  </a:lnTo>
                  <a:lnTo>
                    <a:pt x="1333" y="638"/>
                  </a:lnTo>
                  <a:lnTo>
                    <a:pt x="1335" y="638"/>
                  </a:lnTo>
                  <a:lnTo>
                    <a:pt x="1335" y="636"/>
                  </a:lnTo>
                  <a:lnTo>
                    <a:pt x="1337" y="636"/>
                  </a:lnTo>
                  <a:lnTo>
                    <a:pt x="1337" y="635"/>
                  </a:lnTo>
                  <a:lnTo>
                    <a:pt x="1338" y="635"/>
                  </a:lnTo>
                  <a:lnTo>
                    <a:pt x="1338" y="633"/>
                  </a:lnTo>
                  <a:lnTo>
                    <a:pt x="1340" y="633"/>
                  </a:lnTo>
                  <a:lnTo>
                    <a:pt x="1340" y="631"/>
                  </a:lnTo>
                  <a:lnTo>
                    <a:pt x="1342" y="631"/>
                  </a:lnTo>
                  <a:lnTo>
                    <a:pt x="1342" y="630"/>
                  </a:lnTo>
                  <a:lnTo>
                    <a:pt x="1343" y="630"/>
                  </a:lnTo>
                  <a:lnTo>
                    <a:pt x="1343" y="628"/>
                  </a:lnTo>
                  <a:lnTo>
                    <a:pt x="1345" y="628"/>
                  </a:lnTo>
                  <a:lnTo>
                    <a:pt x="1345" y="626"/>
                  </a:lnTo>
                  <a:lnTo>
                    <a:pt x="1347" y="626"/>
                  </a:lnTo>
                  <a:lnTo>
                    <a:pt x="1347" y="625"/>
                  </a:lnTo>
                  <a:lnTo>
                    <a:pt x="1348" y="625"/>
                  </a:lnTo>
                  <a:lnTo>
                    <a:pt x="1348" y="623"/>
                  </a:lnTo>
                  <a:lnTo>
                    <a:pt x="1350" y="623"/>
                  </a:lnTo>
                  <a:lnTo>
                    <a:pt x="1350" y="621"/>
                  </a:lnTo>
                  <a:lnTo>
                    <a:pt x="1352" y="621"/>
                  </a:lnTo>
                  <a:lnTo>
                    <a:pt x="1352" y="620"/>
                  </a:lnTo>
                  <a:lnTo>
                    <a:pt x="1353" y="620"/>
                  </a:lnTo>
                  <a:lnTo>
                    <a:pt x="1353" y="618"/>
                  </a:lnTo>
                  <a:lnTo>
                    <a:pt x="1355" y="618"/>
                  </a:lnTo>
                  <a:lnTo>
                    <a:pt x="1355" y="616"/>
                  </a:lnTo>
                  <a:lnTo>
                    <a:pt x="1357" y="616"/>
                  </a:lnTo>
                  <a:lnTo>
                    <a:pt x="1357" y="615"/>
                  </a:lnTo>
                  <a:lnTo>
                    <a:pt x="1358" y="615"/>
                  </a:lnTo>
                  <a:lnTo>
                    <a:pt x="1358" y="613"/>
                  </a:lnTo>
                  <a:lnTo>
                    <a:pt x="1360" y="613"/>
                  </a:lnTo>
                  <a:lnTo>
                    <a:pt x="1360" y="611"/>
                  </a:lnTo>
                  <a:lnTo>
                    <a:pt x="1362" y="611"/>
                  </a:lnTo>
                  <a:lnTo>
                    <a:pt x="1362" y="610"/>
                  </a:lnTo>
                  <a:lnTo>
                    <a:pt x="1363" y="610"/>
                  </a:lnTo>
                  <a:lnTo>
                    <a:pt x="1363" y="608"/>
                  </a:lnTo>
                  <a:lnTo>
                    <a:pt x="1365" y="608"/>
                  </a:lnTo>
                  <a:lnTo>
                    <a:pt x="1365" y="606"/>
                  </a:lnTo>
                  <a:lnTo>
                    <a:pt x="1367" y="606"/>
                  </a:lnTo>
                  <a:lnTo>
                    <a:pt x="1367" y="605"/>
                  </a:lnTo>
                  <a:lnTo>
                    <a:pt x="1368" y="605"/>
                  </a:lnTo>
                  <a:lnTo>
                    <a:pt x="1368" y="603"/>
                  </a:lnTo>
                  <a:lnTo>
                    <a:pt x="1370" y="603"/>
                  </a:lnTo>
                  <a:lnTo>
                    <a:pt x="1370" y="601"/>
                  </a:lnTo>
                  <a:lnTo>
                    <a:pt x="1372" y="601"/>
                  </a:lnTo>
                  <a:lnTo>
                    <a:pt x="1372" y="600"/>
                  </a:lnTo>
                  <a:lnTo>
                    <a:pt x="1373" y="600"/>
                  </a:lnTo>
                  <a:lnTo>
                    <a:pt x="1373" y="598"/>
                  </a:lnTo>
                  <a:lnTo>
                    <a:pt x="1375" y="598"/>
                  </a:lnTo>
                  <a:lnTo>
                    <a:pt x="1375" y="596"/>
                  </a:lnTo>
                  <a:lnTo>
                    <a:pt x="1377" y="596"/>
                  </a:lnTo>
                  <a:lnTo>
                    <a:pt x="1377" y="595"/>
                  </a:lnTo>
                  <a:lnTo>
                    <a:pt x="1378" y="595"/>
                  </a:lnTo>
                  <a:lnTo>
                    <a:pt x="1378" y="593"/>
                  </a:lnTo>
                  <a:lnTo>
                    <a:pt x="1380" y="593"/>
                  </a:lnTo>
                  <a:lnTo>
                    <a:pt x="1380" y="591"/>
                  </a:lnTo>
                  <a:lnTo>
                    <a:pt x="1382" y="591"/>
                  </a:lnTo>
                  <a:lnTo>
                    <a:pt x="1382" y="590"/>
                  </a:lnTo>
                  <a:lnTo>
                    <a:pt x="1383" y="590"/>
                  </a:lnTo>
                  <a:lnTo>
                    <a:pt x="1383" y="588"/>
                  </a:lnTo>
                  <a:lnTo>
                    <a:pt x="1385" y="588"/>
                  </a:lnTo>
                  <a:lnTo>
                    <a:pt x="1385" y="586"/>
                  </a:lnTo>
                  <a:lnTo>
                    <a:pt x="1387" y="586"/>
                  </a:lnTo>
                  <a:lnTo>
                    <a:pt x="1387" y="585"/>
                  </a:lnTo>
                  <a:lnTo>
                    <a:pt x="1388" y="585"/>
                  </a:lnTo>
                  <a:lnTo>
                    <a:pt x="1388" y="583"/>
                  </a:lnTo>
                  <a:lnTo>
                    <a:pt x="1390" y="583"/>
                  </a:lnTo>
                  <a:lnTo>
                    <a:pt x="1390" y="581"/>
                  </a:lnTo>
                  <a:lnTo>
                    <a:pt x="1392" y="581"/>
                  </a:lnTo>
                  <a:lnTo>
                    <a:pt x="1392" y="580"/>
                  </a:lnTo>
                  <a:lnTo>
                    <a:pt x="1393" y="580"/>
                  </a:lnTo>
                  <a:lnTo>
                    <a:pt x="1393" y="578"/>
                  </a:lnTo>
                  <a:lnTo>
                    <a:pt x="1395" y="578"/>
                  </a:lnTo>
                  <a:lnTo>
                    <a:pt x="1395" y="576"/>
                  </a:lnTo>
                  <a:lnTo>
                    <a:pt x="1397" y="576"/>
                  </a:lnTo>
                  <a:lnTo>
                    <a:pt x="1397" y="575"/>
                  </a:lnTo>
                  <a:lnTo>
                    <a:pt x="1398" y="575"/>
                  </a:lnTo>
                  <a:lnTo>
                    <a:pt x="1398" y="573"/>
                  </a:lnTo>
                  <a:lnTo>
                    <a:pt x="1400" y="573"/>
                  </a:lnTo>
                  <a:lnTo>
                    <a:pt x="1400" y="571"/>
                  </a:lnTo>
                  <a:lnTo>
                    <a:pt x="1402" y="571"/>
                  </a:lnTo>
                  <a:lnTo>
                    <a:pt x="1402" y="570"/>
                  </a:lnTo>
                  <a:lnTo>
                    <a:pt x="1403" y="570"/>
                  </a:lnTo>
                  <a:lnTo>
                    <a:pt x="1403" y="568"/>
                  </a:lnTo>
                  <a:lnTo>
                    <a:pt x="1405" y="568"/>
                  </a:lnTo>
                  <a:lnTo>
                    <a:pt x="1405" y="566"/>
                  </a:lnTo>
                  <a:lnTo>
                    <a:pt x="1407" y="566"/>
                  </a:lnTo>
                  <a:lnTo>
                    <a:pt x="1407" y="565"/>
                  </a:lnTo>
                  <a:lnTo>
                    <a:pt x="1408" y="565"/>
                  </a:lnTo>
                  <a:lnTo>
                    <a:pt x="1408" y="563"/>
                  </a:lnTo>
                  <a:lnTo>
                    <a:pt x="1410" y="563"/>
                  </a:lnTo>
                  <a:lnTo>
                    <a:pt x="1410" y="561"/>
                  </a:lnTo>
                  <a:lnTo>
                    <a:pt x="1412" y="561"/>
                  </a:lnTo>
                  <a:lnTo>
                    <a:pt x="1412" y="560"/>
                  </a:lnTo>
                  <a:lnTo>
                    <a:pt x="1413" y="560"/>
                  </a:lnTo>
                  <a:lnTo>
                    <a:pt x="1413" y="558"/>
                  </a:lnTo>
                  <a:lnTo>
                    <a:pt x="1415" y="558"/>
                  </a:lnTo>
                  <a:lnTo>
                    <a:pt x="1415" y="556"/>
                  </a:lnTo>
                  <a:lnTo>
                    <a:pt x="1417" y="556"/>
                  </a:lnTo>
                  <a:lnTo>
                    <a:pt x="1417" y="555"/>
                  </a:lnTo>
                  <a:lnTo>
                    <a:pt x="1418" y="555"/>
                  </a:lnTo>
                  <a:lnTo>
                    <a:pt x="1418" y="553"/>
                  </a:lnTo>
                  <a:lnTo>
                    <a:pt x="1420" y="553"/>
                  </a:lnTo>
                  <a:lnTo>
                    <a:pt x="1420" y="551"/>
                  </a:lnTo>
                  <a:lnTo>
                    <a:pt x="1422" y="551"/>
                  </a:lnTo>
                  <a:lnTo>
                    <a:pt x="1422" y="550"/>
                  </a:lnTo>
                  <a:lnTo>
                    <a:pt x="1423" y="550"/>
                  </a:lnTo>
                  <a:lnTo>
                    <a:pt x="1423" y="548"/>
                  </a:lnTo>
                  <a:lnTo>
                    <a:pt x="1425" y="548"/>
                  </a:lnTo>
                  <a:lnTo>
                    <a:pt x="1425" y="546"/>
                  </a:lnTo>
                  <a:lnTo>
                    <a:pt x="1427" y="546"/>
                  </a:lnTo>
                  <a:lnTo>
                    <a:pt x="1427" y="545"/>
                  </a:lnTo>
                  <a:lnTo>
                    <a:pt x="1428" y="545"/>
                  </a:lnTo>
                  <a:lnTo>
                    <a:pt x="1428" y="543"/>
                  </a:lnTo>
                  <a:lnTo>
                    <a:pt x="1430" y="543"/>
                  </a:lnTo>
                  <a:lnTo>
                    <a:pt x="1430" y="541"/>
                  </a:lnTo>
                  <a:lnTo>
                    <a:pt x="1432" y="541"/>
                  </a:lnTo>
                  <a:lnTo>
                    <a:pt x="1432" y="540"/>
                  </a:lnTo>
                  <a:lnTo>
                    <a:pt x="1433" y="540"/>
                  </a:lnTo>
                  <a:lnTo>
                    <a:pt x="1433" y="538"/>
                  </a:lnTo>
                  <a:lnTo>
                    <a:pt x="1435" y="538"/>
                  </a:lnTo>
                  <a:lnTo>
                    <a:pt x="1435" y="536"/>
                  </a:lnTo>
                  <a:lnTo>
                    <a:pt x="1437" y="536"/>
                  </a:lnTo>
                  <a:lnTo>
                    <a:pt x="1437" y="535"/>
                  </a:lnTo>
                  <a:lnTo>
                    <a:pt x="1438" y="535"/>
                  </a:lnTo>
                  <a:lnTo>
                    <a:pt x="1438" y="533"/>
                  </a:lnTo>
                  <a:lnTo>
                    <a:pt x="1440" y="533"/>
                  </a:lnTo>
                  <a:lnTo>
                    <a:pt x="1440" y="531"/>
                  </a:lnTo>
                  <a:lnTo>
                    <a:pt x="1442" y="531"/>
                  </a:lnTo>
                  <a:lnTo>
                    <a:pt x="1442" y="530"/>
                  </a:lnTo>
                  <a:lnTo>
                    <a:pt x="1443" y="530"/>
                  </a:lnTo>
                  <a:lnTo>
                    <a:pt x="1443" y="528"/>
                  </a:lnTo>
                  <a:lnTo>
                    <a:pt x="1445" y="528"/>
                  </a:lnTo>
                  <a:lnTo>
                    <a:pt x="1445" y="526"/>
                  </a:lnTo>
                  <a:lnTo>
                    <a:pt x="1447" y="526"/>
                  </a:lnTo>
                  <a:lnTo>
                    <a:pt x="1447" y="525"/>
                  </a:lnTo>
                  <a:lnTo>
                    <a:pt x="1448" y="525"/>
                  </a:lnTo>
                  <a:lnTo>
                    <a:pt x="1448" y="523"/>
                  </a:lnTo>
                  <a:lnTo>
                    <a:pt x="1450" y="523"/>
                  </a:lnTo>
                  <a:lnTo>
                    <a:pt x="1450" y="521"/>
                  </a:lnTo>
                  <a:lnTo>
                    <a:pt x="1452" y="521"/>
                  </a:lnTo>
                  <a:lnTo>
                    <a:pt x="1452" y="520"/>
                  </a:lnTo>
                  <a:lnTo>
                    <a:pt x="1453" y="520"/>
                  </a:lnTo>
                  <a:lnTo>
                    <a:pt x="1453" y="518"/>
                  </a:lnTo>
                  <a:lnTo>
                    <a:pt x="1455" y="518"/>
                  </a:lnTo>
                  <a:lnTo>
                    <a:pt x="1455" y="516"/>
                  </a:lnTo>
                  <a:lnTo>
                    <a:pt x="1457" y="516"/>
                  </a:lnTo>
                  <a:lnTo>
                    <a:pt x="1457" y="515"/>
                  </a:lnTo>
                  <a:lnTo>
                    <a:pt x="1458" y="515"/>
                  </a:lnTo>
                  <a:lnTo>
                    <a:pt x="1458" y="513"/>
                  </a:lnTo>
                  <a:lnTo>
                    <a:pt x="1460" y="513"/>
                  </a:lnTo>
                  <a:lnTo>
                    <a:pt x="1460" y="511"/>
                  </a:lnTo>
                  <a:lnTo>
                    <a:pt x="1462" y="511"/>
                  </a:lnTo>
                  <a:lnTo>
                    <a:pt x="1462" y="510"/>
                  </a:lnTo>
                  <a:lnTo>
                    <a:pt x="1463" y="510"/>
                  </a:lnTo>
                  <a:lnTo>
                    <a:pt x="1463" y="508"/>
                  </a:lnTo>
                  <a:lnTo>
                    <a:pt x="1465" y="508"/>
                  </a:lnTo>
                  <a:lnTo>
                    <a:pt x="1465" y="506"/>
                  </a:lnTo>
                  <a:lnTo>
                    <a:pt x="1467" y="506"/>
                  </a:lnTo>
                  <a:lnTo>
                    <a:pt x="1467" y="505"/>
                  </a:lnTo>
                  <a:lnTo>
                    <a:pt x="1468" y="505"/>
                  </a:lnTo>
                  <a:lnTo>
                    <a:pt x="1468" y="503"/>
                  </a:lnTo>
                  <a:lnTo>
                    <a:pt x="1470" y="503"/>
                  </a:lnTo>
                  <a:lnTo>
                    <a:pt x="1470" y="501"/>
                  </a:lnTo>
                  <a:lnTo>
                    <a:pt x="1472" y="501"/>
                  </a:lnTo>
                  <a:lnTo>
                    <a:pt x="1472" y="500"/>
                  </a:lnTo>
                  <a:lnTo>
                    <a:pt x="1473" y="500"/>
                  </a:lnTo>
                  <a:lnTo>
                    <a:pt x="1473" y="498"/>
                  </a:lnTo>
                  <a:lnTo>
                    <a:pt x="1475" y="498"/>
                  </a:lnTo>
                  <a:lnTo>
                    <a:pt x="1475" y="496"/>
                  </a:lnTo>
                  <a:lnTo>
                    <a:pt x="1477" y="496"/>
                  </a:lnTo>
                  <a:lnTo>
                    <a:pt x="1477" y="495"/>
                  </a:lnTo>
                  <a:lnTo>
                    <a:pt x="1478" y="495"/>
                  </a:lnTo>
                  <a:lnTo>
                    <a:pt x="1478" y="493"/>
                  </a:lnTo>
                  <a:lnTo>
                    <a:pt x="1480" y="493"/>
                  </a:lnTo>
                  <a:lnTo>
                    <a:pt x="1480" y="491"/>
                  </a:lnTo>
                  <a:lnTo>
                    <a:pt x="1482" y="491"/>
                  </a:lnTo>
                  <a:lnTo>
                    <a:pt x="1482" y="490"/>
                  </a:lnTo>
                  <a:lnTo>
                    <a:pt x="1483" y="490"/>
                  </a:lnTo>
                  <a:lnTo>
                    <a:pt x="1483" y="488"/>
                  </a:lnTo>
                  <a:lnTo>
                    <a:pt x="1485" y="488"/>
                  </a:lnTo>
                  <a:lnTo>
                    <a:pt x="1485" y="486"/>
                  </a:lnTo>
                  <a:lnTo>
                    <a:pt x="1487" y="486"/>
                  </a:lnTo>
                  <a:lnTo>
                    <a:pt x="1487" y="485"/>
                  </a:lnTo>
                  <a:lnTo>
                    <a:pt x="1488" y="485"/>
                  </a:lnTo>
                  <a:lnTo>
                    <a:pt x="1488" y="483"/>
                  </a:lnTo>
                  <a:lnTo>
                    <a:pt x="1490" y="483"/>
                  </a:lnTo>
                  <a:lnTo>
                    <a:pt x="1490" y="481"/>
                  </a:lnTo>
                  <a:lnTo>
                    <a:pt x="1492" y="481"/>
                  </a:lnTo>
                  <a:lnTo>
                    <a:pt x="1492" y="480"/>
                  </a:lnTo>
                  <a:lnTo>
                    <a:pt x="1493" y="480"/>
                  </a:lnTo>
                  <a:lnTo>
                    <a:pt x="1493" y="478"/>
                  </a:lnTo>
                  <a:lnTo>
                    <a:pt x="1495" y="478"/>
                  </a:lnTo>
                  <a:lnTo>
                    <a:pt x="1495" y="476"/>
                  </a:lnTo>
                  <a:lnTo>
                    <a:pt x="1497" y="476"/>
                  </a:lnTo>
                  <a:lnTo>
                    <a:pt x="1497" y="475"/>
                  </a:lnTo>
                  <a:lnTo>
                    <a:pt x="1498" y="475"/>
                  </a:lnTo>
                  <a:lnTo>
                    <a:pt x="1498" y="473"/>
                  </a:lnTo>
                  <a:lnTo>
                    <a:pt x="1500" y="473"/>
                  </a:lnTo>
                  <a:lnTo>
                    <a:pt x="1500" y="471"/>
                  </a:lnTo>
                  <a:lnTo>
                    <a:pt x="1502" y="471"/>
                  </a:lnTo>
                  <a:lnTo>
                    <a:pt x="1502" y="470"/>
                  </a:lnTo>
                  <a:lnTo>
                    <a:pt x="1503" y="470"/>
                  </a:lnTo>
                  <a:lnTo>
                    <a:pt x="1503" y="468"/>
                  </a:lnTo>
                  <a:lnTo>
                    <a:pt x="1505" y="468"/>
                  </a:lnTo>
                  <a:lnTo>
                    <a:pt x="1505" y="466"/>
                  </a:lnTo>
                  <a:lnTo>
                    <a:pt x="1507" y="466"/>
                  </a:lnTo>
                  <a:lnTo>
                    <a:pt x="1507" y="465"/>
                  </a:lnTo>
                  <a:lnTo>
                    <a:pt x="1508" y="465"/>
                  </a:lnTo>
                  <a:lnTo>
                    <a:pt x="1508" y="463"/>
                  </a:lnTo>
                  <a:lnTo>
                    <a:pt x="1510" y="463"/>
                  </a:lnTo>
                  <a:lnTo>
                    <a:pt x="1510" y="461"/>
                  </a:lnTo>
                  <a:lnTo>
                    <a:pt x="1512" y="461"/>
                  </a:lnTo>
                  <a:lnTo>
                    <a:pt x="1512" y="460"/>
                  </a:lnTo>
                  <a:lnTo>
                    <a:pt x="1513" y="460"/>
                  </a:lnTo>
                  <a:lnTo>
                    <a:pt x="1513" y="458"/>
                  </a:lnTo>
                  <a:lnTo>
                    <a:pt x="1515" y="458"/>
                  </a:lnTo>
                  <a:lnTo>
                    <a:pt x="1515" y="456"/>
                  </a:lnTo>
                  <a:lnTo>
                    <a:pt x="1517" y="456"/>
                  </a:lnTo>
                  <a:lnTo>
                    <a:pt x="1517" y="455"/>
                  </a:lnTo>
                  <a:lnTo>
                    <a:pt x="1518" y="455"/>
                  </a:lnTo>
                  <a:lnTo>
                    <a:pt x="1518" y="453"/>
                  </a:lnTo>
                  <a:lnTo>
                    <a:pt x="1520" y="453"/>
                  </a:lnTo>
                  <a:lnTo>
                    <a:pt x="1520" y="451"/>
                  </a:lnTo>
                  <a:lnTo>
                    <a:pt x="1522" y="451"/>
                  </a:lnTo>
                  <a:lnTo>
                    <a:pt x="1522" y="450"/>
                  </a:lnTo>
                  <a:lnTo>
                    <a:pt x="1523" y="450"/>
                  </a:lnTo>
                  <a:lnTo>
                    <a:pt x="1523" y="448"/>
                  </a:lnTo>
                  <a:lnTo>
                    <a:pt x="1525" y="448"/>
                  </a:lnTo>
                  <a:lnTo>
                    <a:pt x="1525" y="446"/>
                  </a:lnTo>
                  <a:lnTo>
                    <a:pt x="1527" y="446"/>
                  </a:lnTo>
                  <a:lnTo>
                    <a:pt x="1527" y="445"/>
                  </a:lnTo>
                  <a:lnTo>
                    <a:pt x="1528" y="445"/>
                  </a:lnTo>
                  <a:lnTo>
                    <a:pt x="1528" y="443"/>
                  </a:lnTo>
                  <a:lnTo>
                    <a:pt x="1530" y="443"/>
                  </a:lnTo>
                  <a:lnTo>
                    <a:pt x="1530" y="441"/>
                  </a:lnTo>
                  <a:lnTo>
                    <a:pt x="1532" y="441"/>
                  </a:lnTo>
                  <a:lnTo>
                    <a:pt x="1532" y="440"/>
                  </a:lnTo>
                  <a:lnTo>
                    <a:pt x="1533" y="440"/>
                  </a:lnTo>
                  <a:lnTo>
                    <a:pt x="1533" y="438"/>
                  </a:lnTo>
                  <a:lnTo>
                    <a:pt x="1535" y="438"/>
                  </a:lnTo>
                  <a:lnTo>
                    <a:pt x="1535" y="436"/>
                  </a:lnTo>
                  <a:lnTo>
                    <a:pt x="1537" y="436"/>
                  </a:lnTo>
                  <a:lnTo>
                    <a:pt x="1537" y="435"/>
                  </a:lnTo>
                  <a:lnTo>
                    <a:pt x="1538" y="435"/>
                  </a:lnTo>
                  <a:lnTo>
                    <a:pt x="1538" y="433"/>
                  </a:lnTo>
                  <a:lnTo>
                    <a:pt x="1540" y="433"/>
                  </a:lnTo>
                  <a:lnTo>
                    <a:pt x="1540" y="431"/>
                  </a:lnTo>
                  <a:lnTo>
                    <a:pt x="1542" y="431"/>
                  </a:lnTo>
                  <a:lnTo>
                    <a:pt x="1542" y="430"/>
                  </a:lnTo>
                  <a:lnTo>
                    <a:pt x="1543" y="430"/>
                  </a:lnTo>
                  <a:lnTo>
                    <a:pt x="1543" y="428"/>
                  </a:lnTo>
                  <a:lnTo>
                    <a:pt x="1545" y="428"/>
                  </a:lnTo>
                  <a:lnTo>
                    <a:pt x="1545" y="426"/>
                  </a:lnTo>
                  <a:lnTo>
                    <a:pt x="1547" y="426"/>
                  </a:lnTo>
                  <a:lnTo>
                    <a:pt x="1547" y="425"/>
                  </a:lnTo>
                  <a:lnTo>
                    <a:pt x="1548" y="425"/>
                  </a:lnTo>
                  <a:lnTo>
                    <a:pt x="1548" y="423"/>
                  </a:lnTo>
                  <a:lnTo>
                    <a:pt x="1550" y="423"/>
                  </a:lnTo>
                  <a:lnTo>
                    <a:pt x="1550" y="421"/>
                  </a:lnTo>
                  <a:lnTo>
                    <a:pt x="1552" y="421"/>
                  </a:lnTo>
                  <a:lnTo>
                    <a:pt x="1552" y="420"/>
                  </a:lnTo>
                  <a:lnTo>
                    <a:pt x="1553" y="420"/>
                  </a:lnTo>
                  <a:lnTo>
                    <a:pt x="1553" y="418"/>
                  </a:lnTo>
                  <a:lnTo>
                    <a:pt x="1555" y="418"/>
                  </a:lnTo>
                  <a:lnTo>
                    <a:pt x="1555" y="416"/>
                  </a:lnTo>
                  <a:lnTo>
                    <a:pt x="1557" y="416"/>
                  </a:lnTo>
                  <a:lnTo>
                    <a:pt x="1557" y="415"/>
                  </a:lnTo>
                  <a:lnTo>
                    <a:pt x="1558" y="415"/>
                  </a:lnTo>
                  <a:lnTo>
                    <a:pt x="1558" y="413"/>
                  </a:lnTo>
                  <a:lnTo>
                    <a:pt x="1560" y="413"/>
                  </a:lnTo>
                  <a:lnTo>
                    <a:pt x="1560" y="411"/>
                  </a:lnTo>
                  <a:lnTo>
                    <a:pt x="1562" y="411"/>
                  </a:lnTo>
                  <a:lnTo>
                    <a:pt x="1562" y="410"/>
                  </a:lnTo>
                  <a:lnTo>
                    <a:pt x="1563" y="410"/>
                  </a:lnTo>
                  <a:lnTo>
                    <a:pt x="1563" y="408"/>
                  </a:lnTo>
                  <a:lnTo>
                    <a:pt x="1565" y="408"/>
                  </a:lnTo>
                  <a:lnTo>
                    <a:pt x="1565" y="406"/>
                  </a:lnTo>
                  <a:lnTo>
                    <a:pt x="1567" y="406"/>
                  </a:lnTo>
                  <a:lnTo>
                    <a:pt x="1567" y="405"/>
                  </a:lnTo>
                  <a:lnTo>
                    <a:pt x="1568" y="405"/>
                  </a:lnTo>
                  <a:lnTo>
                    <a:pt x="1568" y="403"/>
                  </a:lnTo>
                  <a:lnTo>
                    <a:pt x="1570" y="403"/>
                  </a:lnTo>
                  <a:lnTo>
                    <a:pt x="1570" y="401"/>
                  </a:lnTo>
                  <a:lnTo>
                    <a:pt x="1572" y="401"/>
                  </a:lnTo>
                  <a:lnTo>
                    <a:pt x="1572" y="400"/>
                  </a:lnTo>
                  <a:lnTo>
                    <a:pt x="1573" y="400"/>
                  </a:lnTo>
                  <a:lnTo>
                    <a:pt x="1573" y="398"/>
                  </a:lnTo>
                  <a:lnTo>
                    <a:pt x="1575" y="398"/>
                  </a:lnTo>
                  <a:lnTo>
                    <a:pt x="1575" y="396"/>
                  </a:lnTo>
                  <a:lnTo>
                    <a:pt x="1577" y="396"/>
                  </a:lnTo>
                  <a:lnTo>
                    <a:pt x="1577" y="395"/>
                  </a:lnTo>
                  <a:lnTo>
                    <a:pt x="1578" y="395"/>
                  </a:lnTo>
                  <a:lnTo>
                    <a:pt x="1578" y="393"/>
                  </a:lnTo>
                  <a:lnTo>
                    <a:pt x="1580" y="393"/>
                  </a:lnTo>
                  <a:lnTo>
                    <a:pt x="1580" y="391"/>
                  </a:lnTo>
                  <a:lnTo>
                    <a:pt x="1582" y="391"/>
                  </a:lnTo>
                  <a:lnTo>
                    <a:pt x="1582" y="390"/>
                  </a:lnTo>
                  <a:lnTo>
                    <a:pt x="1583" y="390"/>
                  </a:lnTo>
                  <a:lnTo>
                    <a:pt x="1583" y="388"/>
                  </a:lnTo>
                  <a:lnTo>
                    <a:pt x="1585" y="388"/>
                  </a:lnTo>
                  <a:lnTo>
                    <a:pt x="1585" y="386"/>
                  </a:lnTo>
                  <a:lnTo>
                    <a:pt x="1587" y="386"/>
                  </a:lnTo>
                  <a:lnTo>
                    <a:pt x="1587" y="385"/>
                  </a:lnTo>
                  <a:lnTo>
                    <a:pt x="1588" y="385"/>
                  </a:lnTo>
                  <a:lnTo>
                    <a:pt x="1588" y="383"/>
                  </a:lnTo>
                  <a:lnTo>
                    <a:pt x="1590" y="383"/>
                  </a:lnTo>
                  <a:lnTo>
                    <a:pt x="1590" y="381"/>
                  </a:lnTo>
                  <a:lnTo>
                    <a:pt x="1592" y="381"/>
                  </a:lnTo>
                  <a:lnTo>
                    <a:pt x="1592" y="380"/>
                  </a:lnTo>
                  <a:lnTo>
                    <a:pt x="1593" y="380"/>
                  </a:lnTo>
                  <a:lnTo>
                    <a:pt x="1593" y="378"/>
                  </a:lnTo>
                  <a:lnTo>
                    <a:pt x="1595" y="378"/>
                  </a:lnTo>
                  <a:lnTo>
                    <a:pt x="1595" y="376"/>
                  </a:lnTo>
                  <a:lnTo>
                    <a:pt x="1597" y="376"/>
                  </a:lnTo>
                  <a:lnTo>
                    <a:pt x="1597" y="375"/>
                  </a:lnTo>
                  <a:lnTo>
                    <a:pt x="1598" y="375"/>
                  </a:lnTo>
                  <a:lnTo>
                    <a:pt x="1598" y="373"/>
                  </a:lnTo>
                  <a:lnTo>
                    <a:pt x="1600" y="373"/>
                  </a:lnTo>
                  <a:lnTo>
                    <a:pt x="1600" y="371"/>
                  </a:lnTo>
                  <a:lnTo>
                    <a:pt x="1602" y="371"/>
                  </a:lnTo>
                  <a:lnTo>
                    <a:pt x="1602" y="370"/>
                  </a:lnTo>
                  <a:lnTo>
                    <a:pt x="1603" y="370"/>
                  </a:lnTo>
                  <a:lnTo>
                    <a:pt x="1603" y="368"/>
                  </a:lnTo>
                  <a:lnTo>
                    <a:pt x="1605" y="368"/>
                  </a:lnTo>
                  <a:lnTo>
                    <a:pt x="1605" y="366"/>
                  </a:lnTo>
                  <a:lnTo>
                    <a:pt x="1607" y="366"/>
                  </a:lnTo>
                  <a:lnTo>
                    <a:pt x="1607" y="365"/>
                  </a:lnTo>
                  <a:lnTo>
                    <a:pt x="1608" y="365"/>
                  </a:lnTo>
                  <a:lnTo>
                    <a:pt x="1608" y="363"/>
                  </a:lnTo>
                  <a:lnTo>
                    <a:pt x="1610" y="363"/>
                  </a:lnTo>
                  <a:lnTo>
                    <a:pt x="1610" y="361"/>
                  </a:lnTo>
                  <a:lnTo>
                    <a:pt x="1612" y="361"/>
                  </a:lnTo>
                  <a:lnTo>
                    <a:pt x="1612" y="360"/>
                  </a:lnTo>
                  <a:lnTo>
                    <a:pt x="1613" y="360"/>
                  </a:lnTo>
                  <a:lnTo>
                    <a:pt x="1613" y="358"/>
                  </a:lnTo>
                  <a:lnTo>
                    <a:pt x="1615" y="358"/>
                  </a:lnTo>
                  <a:lnTo>
                    <a:pt x="1615" y="356"/>
                  </a:lnTo>
                  <a:lnTo>
                    <a:pt x="1617" y="356"/>
                  </a:lnTo>
                  <a:lnTo>
                    <a:pt x="1617" y="355"/>
                  </a:lnTo>
                  <a:lnTo>
                    <a:pt x="1618" y="355"/>
                  </a:lnTo>
                  <a:lnTo>
                    <a:pt x="1618" y="353"/>
                  </a:lnTo>
                  <a:lnTo>
                    <a:pt x="1620" y="353"/>
                  </a:lnTo>
                  <a:lnTo>
                    <a:pt x="1620" y="351"/>
                  </a:lnTo>
                  <a:lnTo>
                    <a:pt x="1622" y="351"/>
                  </a:lnTo>
                  <a:lnTo>
                    <a:pt x="1622" y="350"/>
                  </a:lnTo>
                  <a:lnTo>
                    <a:pt x="1623" y="350"/>
                  </a:lnTo>
                  <a:lnTo>
                    <a:pt x="1623" y="348"/>
                  </a:lnTo>
                  <a:lnTo>
                    <a:pt x="1625" y="348"/>
                  </a:lnTo>
                  <a:lnTo>
                    <a:pt x="1625" y="346"/>
                  </a:lnTo>
                  <a:lnTo>
                    <a:pt x="1627" y="346"/>
                  </a:lnTo>
                  <a:lnTo>
                    <a:pt x="1627" y="345"/>
                  </a:lnTo>
                  <a:lnTo>
                    <a:pt x="1628" y="345"/>
                  </a:lnTo>
                  <a:lnTo>
                    <a:pt x="1628" y="343"/>
                  </a:lnTo>
                  <a:lnTo>
                    <a:pt x="1630" y="343"/>
                  </a:lnTo>
                  <a:lnTo>
                    <a:pt x="1630" y="341"/>
                  </a:lnTo>
                  <a:lnTo>
                    <a:pt x="1632" y="341"/>
                  </a:lnTo>
                  <a:lnTo>
                    <a:pt x="1632" y="340"/>
                  </a:lnTo>
                  <a:lnTo>
                    <a:pt x="1633" y="340"/>
                  </a:lnTo>
                  <a:lnTo>
                    <a:pt x="1633" y="338"/>
                  </a:lnTo>
                  <a:lnTo>
                    <a:pt x="1635" y="338"/>
                  </a:lnTo>
                  <a:lnTo>
                    <a:pt x="1635" y="336"/>
                  </a:lnTo>
                  <a:lnTo>
                    <a:pt x="1637" y="336"/>
                  </a:lnTo>
                  <a:lnTo>
                    <a:pt x="1637" y="335"/>
                  </a:lnTo>
                  <a:lnTo>
                    <a:pt x="1638" y="335"/>
                  </a:lnTo>
                  <a:lnTo>
                    <a:pt x="1638" y="333"/>
                  </a:lnTo>
                  <a:lnTo>
                    <a:pt x="1640" y="333"/>
                  </a:lnTo>
                  <a:lnTo>
                    <a:pt x="1640" y="331"/>
                  </a:lnTo>
                  <a:lnTo>
                    <a:pt x="1642" y="331"/>
                  </a:lnTo>
                  <a:lnTo>
                    <a:pt x="1642" y="330"/>
                  </a:lnTo>
                  <a:lnTo>
                    <a:pt x="1643" y="330"/>
                  </a:lnTo>
                  <a:lnTo>
                    <a:pt x="1643" y="328"/>
                  </a:lnTo>
                  <a:lnTo>
                    <a:pt x="1645" y="328"/>
                  </a:lnTo>
                  <a:lnTo>
                    <a:pt x="1645" y="326"/>
                  </a:lnTo>
                  <a:lnTo>
                    <a:pt x="1647" y="326"/>
                  </a:lnTo>
                  <a:lnTo>
                    <a:pt x="1647" y="325"/>
                  </a:lnTo>
                  <a:lnTo>
                    <a:pt x="1648" y="325"/>
                  </a:lnTo>
                  <a:lnTo>
                    <a:pt x="1648" y="323"/>
                  </a:lnTo>
                  <a:lnTo>
                    <a:pt x="1650" y="323"/>
                  </a:lnTo>
                  <a:lnTo>
                    <a:pt x="1650" y="321"/>
                  </a:lnTo>
                  <a:lnTo>
                    <a:pt x="1652" y="321"/>
                  </a:lnTo>
                  <a:lnTo>
                    <a:pt x="1652" y="320"/>
                  </a:lnTo>
                  <a:lnTo>
                    <a:pt x="1653" y="320"/>
                  </a:lnTo>
                  <a:lnTo>
                    <a:pt x="1653" y="318"/>
                  </a:lnTo>
                  <a:lnTo>
                    <a:pt x="1655" y="318"/>
                  </a:lnTo>
                  <a:lnTo>
                    <a:pt x="1655" y="316"/>
                  </a:lnTo>
                  <a:lnTo>
                    <a:pt x="1657" y="316"/>
                  </a:lnTo>
                  <a:lnTo>
                    <a:pt x="1657" y="315"/>
                  </a:lnTo>
                  <a:lnTo>
                    <a:pt x="1658" y="315"/>
                  </a:lnTo>
                  <a:lnTo>
                    <a:pt x="1658" y="313"/>
                  </a:lnTo>
                  <a:lnTo>
                    <a:pt x="1660" y="313"/>
                  </a:lnTo>
                  <a:lnTo>
                    <a:pt x="1660" y="311"/>
                  </a:lnTo>
                  <a:lnTo>
                    <a:pt x="1662" y="311"/>
                  </a:lnTo>
                  <a:lnTo>
                    <a:pt x="1662" y="310"/>
                  </a:lnTo>
                  <a:lnTo>
                    <a:pt x="1663" y="310"/>
                  </a:lnTo>
                  <a:lnTo>
                    <a:pt x="1663" y="308"/>
                  </a:lnTo>
                  <a:lnTo>
                    <a:pt x="1665" y="308"/>
                  </a:lnTo>
                  <a:lnTo>
                    <a:pt x="1665" y="306"/>
                  </a:lnTo>
                  <a:lnTo>
                    <a:pt x="1667" y="306"/>
                  </a:lnTo>
                  <a:lnTo>
                    <a:pt x="1667" y="305"/>
                  </a:lnTo>
                  <a:lnTo>
                    <a:pt x="1668" y="305"/>
                  </a:lnTo>
                  <a:lnTo>
                    <a:pt x="1668" y="303"/>
                  </a:lnTo>
                  <a:lnTo>
                    <a:pt x="1670" y="303"/>
                  </a:lnTo>
                  <a:lnTo>
                    <a:pt x="1670" y="301"/>
                  </a:lnTo>
                  <a:lnTo>
                    <a:pt x="1672" y="301"/>
                  </a:lnTo>
                  <a:lnTo>
                    <a:pt x="1672" y="300"/>
                  </a:lnTo>
                  <a:lnTo>
                    <a:pt x="1673" y="300"/>
                  </a:lnTo>
                  <a:lnTo>
                    <a:pt x="1673" y="298"/>
                  </a:lnTo>
                  <a:lnTo>
                    <a:pt x="1675" y="298"/>
                  </a:lnTo>
                  <a:lnTo>
                    <a:pt x="1675" y="296"/>
                  </a:lnTo>
                  <a:lnTo>
                    <a:pt x="1677" y="296"/>
                  </a:lnTo>
                  <a:lnTo>
                    <a:pt x="1677" y="295"/>
                  </a:lnTo>
                  <a:lnTo>
                    <a:pt x="1678" y="295"/>
                  </a:lnTo>
                  <a:lnTo>
                    <a:pt x="1678" y="293"/>
                  </a:lnTo>
                  <a:lnTo>
                    <a:pt x="1680" y="293"/>
                  </a:lnTo>
                  <a:lnTo>
                    <a:pt x="1680" y="291"/>
                  </a:lnTo>
                  <a:lnTo>
                    <a:pt x="1682" y="291"/>
                  </a:lnTo>
                  <a:lnTo>
                    <a:pt x="1682" y="290"/>
                  </a:lnTo>
                  <a:lnTo>
                    <a:pt x="1683" y="290"/>
                  </a:lnTo>
                  <a:lnTo>
                    <a:pt x="1683" y="288"/>
                  </a:lnTo>
                  <a:lnTo>
                    <a:pt x="1685" y="288"/>
                  </a:lnTo>
                  <a:lnTo>
                    <a:pt x="1685" y="286"/>
                  </a:lnTo>
                  <a:lnTo>
                    <a:pt x="1687" y="286"/>
                  </a:lnTo>
                  <a:lnTo>
                    <a:pt x="1687" y="285"/>
                  </a:lnTo>
                  <a:lnTo>
                    <a:pt x="1688" y="285"/>
                  </a:lnTo>
                  <a:lnTo>
                    <a:pt x="1688" y="283"/>
                  </a:lnTo>
                  <a:lnTo>
                    <a:pt x="1690" y="283"/>
                  </a:lnTo>
                  <a:lnTo>
                    <a:pt x="1690" y="281"/>
                  </a:lnTo>
                  <a:lnTo>
                    <a:pt x="1692" y="281"/>
                  </a:lnTo>
                  <a:lnTo>
                    <a:pt x="1692" y="280"/>
                  </a:lnTo>
                  <a:lnTo>
                    <a:pt x="1693" y="280"/>
                  </a:lnTo>
                  <a:lnTo>
                    <a:pt x="1693" y="278"/>
                  </a:lnTo>
                  <a:lnTo>
                    <a:pt x="1695" y="278"/>
                  </a:lnTo>
                  <a:lnTo>
                    <a:pt x="1695" y="276"/>
                  </a:lnTo>
                  <a:lnTo>
                    <a:pt x="1697" y="276"/>
                  </a:lnTo>
                  <a:lnTo>
                    <a:pt x="1697" y="275"/>
                  </a:lnTo>
                  <a:lnTo>
                    <a:pt x="1698" y="275"/>
                  </a:lnTo>
                  <a:lnTo>
                    <a:pt x="1698" y="273"/>
                  </a:lnTo>
                  <a:lnTo>
                    <a:pt x="1700" y="273"/>
                  </a:lnTo>
                  <a:lnTo>
                    <a:pt x="1700" y="271"/>
                  </a:lnTo>
                  <a:lnTo>
                    <a:pt x="1702" y="271"/>
                  </a:lnTo>
                  <a:lnTo>
                    <a:pt x="1702" y="270"/>
                  </a:lnTo>
                  <a:lnTo>
                    <a:pt x="1703" y="270"/>
                  </a:lnTo>
                  <a:lnTo>
                    <a:pt x="1703" y="268"/>
                  </a:lnTo>
                  <a:lnTo>
                    <a:pt x="1705" y="268"/>
                  </a:lnTo>
                  <a:lnTo>
                    <a:pt x="1705" y="266"/>
                  </a:lnTo>
                  <a:lnTo>
                    <a:pt x="1707" y="266"/>
                  </a:lnTo>
                  <a:lnTo>
                    <a:pt x="1707" y="265"/>
                  </a:lnTo>
                  <a:lnTo>
                    <a:pt x="1708" y="265"/>
                  </a:lnTo>
                  <a:lnTo>
                    <a:pt x="1708" y="263"/>
                  </a:lnTo>
                  <a:lnTo>
                    <a:pt x="1710" y="263"/>
                  </a:lnTo>
                  <a:lnTo>
                    <a:pt x="1710" y="261"/>
                  </a:lnTo>
                  <a:lnTo>
                    <a:pt x="1712" y="261"/>
                  </a:lnTo>
                  <a:lnTo>
                    <a:pt x="1712" y="260"/>
                  </a:lnTo>
                  <a:lnTo>
                    <a:pt x="1713" y="260"/>
                  </a:lnTo>
                  <a:lnTo>
                    <a:pt x="1713" y="258"/>
                  </a:lnTo>
                  <a:lnTo>
                    <a:pt x="1715" y="258"/>
                  </a:lnTo>
                  <a:lnTo>
                    <a:pt x="1715" y="256"/>
                  </a:lnTo>
                  <a:lnTo>
                    <a:pt x="1717" y="256"/>
                  </a:lnTo>
                  <a:lnTo>
                    <a:pt x="1717" y="255"/>
                  </a:lnTo>
                  <a:lnTo>
                    <a:pt x="1718" y="255"/>
                  </a:lnTo>
                  <a:lnTo>
                    <a:pt x="1718" y="253"/>
                  </a:lnTo>
                  <a:lnTo>
                    <a:pt x="1720" y="253"/>
                  </a:lnTo>
                  <a:lnTo>
                    <a:pt x="1720" y="251"/>
                  </a:lnTo>
                  <a:lnTo>
                    <a:pt x="1722" y="251"/>
                  </a:lnTo>
                  <a:lnTo>
                    <a:pt x="1722" y="250"/>
                  </a:lnTo>
                  <a:lnTo>
                    <a:pt x="1723" y="250"/>
                  </a:lnTo>
                  <a:lnTo>
                    <a:pt x="1723" y="248"/>
                  </a:lnTo>
                  <a:lnTo>
                    <a:pt x="1725" y="248"/>
                  </a:lnTo>
                  <a:lnTo>
                    <a:pt x="1725" y="246"/>
                  </a:lnTo>
                  <a:lnTo>
                    <a:pt x="1727" y="246"/>
                  </a:lnTo>
                  <a:lnTo>
                    <a:pt x="1727" y="245"/>
                  </a:lnTo>
                  <a:lnTo>
                    <a:pt x="1728" y="245"/>
                  </a:lnTo>
                  <a:lnTo>
                    <a:pt x="1728" y="243"/>
                  </a:lnTo>
                  <a:lnTo>
                    <a:pt x="1730" y="243"/>
                  </a:lnTo>
                  <a:lnTo>
                    <a:pt x="1730" y="241"/>
                  </a:lnTo>
                  <a:lnTo>
                    <a:pt x="1732" y="241"/>
                  </a:lnTo>
                  <a:lnTo>
                    <a:pt x="1732" y="240"/>
                  </a:lnTo>
                  <a:lnTo>
                    <a:pt x="1733" y="240"/>
                  </a:lnTo>
                  <a:lnTo>
                    <a:pt x="1733" y="238"/>
                  </a:lnTo>
                  <a:lnTo>
                    <a:pt x="1735" y="238"/>
                  </a:lnTo>
                  <a:lnTo>
                    <a:pt x="1735" y="236"/>
                  </a:lnTo>
                  <a:lnTo>
                    <a:pt x="1737" y="236"/>
                  </a:lnTo>
                  <a:lnTo>
                    <a:pt x="1737" y="235"/>
                  </a:lnTo>
                  <a:lnTo>
                    <a:pt x="1738" y="235"/>
                  </a:lnTo>
                  <a:lnTo>
                    <a:pt x="1738" y="233"/>
                  </a:lnTo>
                  <a:lnTo>
                    <a:pt x="1740" y="233"/>
                  </a:lnTo>
                  <a:lnTo>
                    <a:pt x="1740" y="231"/>
                  </a:lnTo>
                  <a:lnTo>
                    <a:pt x="1742" y="231"/>
                  </a:lnTo>
                  <a:lnTo>
                    <a:pt x="1742" y="230"/>
                  </a:lnTo>
                  <a:lnTo>
                    <a:pt x="1743" y="230"/>
                  </a:lnTo>
                  <a:lnTo>
                    <a:pt x="1743" y="228"/>
                  </a:lnTo>
                  <a:lnTo>
                    <a:pt x="1745" y="228"/>
                  </a:lnTo>
                  <a:lnTo>
                    <a:pt x="1745" y="226"/>
                  </a:lnTo>
                  <a:lnTo>
                    <a:pt x="1747" y="226"/>
                  </a:lnTo>
                  <a:lnTo>
                    <a:pt x="1747" y="225"/>
                  </a:lnTo>
                  <a:lnTo>
                    <a:pt x="1748" y="225"/>
                  </a:lnTo>
                  <a:lnTo>
                    <a:pt x="1748" y="223"/>
                  </a:lnTo>
                  <a:lnTo>
                    <a:pt x="1750" y="223"/>
                  </a:lnTo>
                  <a:lnTo>
                    <a:pt x="1750" y="221"/>
                  </a:lnTo>
                  <a:lnTo>
                    <a:pt x="1752" y="221"/>
                  </a:lnTo>
                  <a:lnTo>
                    <a:pt x="1752" y="220"/>
                  </a:lnTo>
                  <a:lnTo>
                    <a:pt x="1753" y="220"/>
                  </a:lnTo>
                  <a:lnTo>
                    <a:pt x="1753" y="218"/>
                  </a:lnTo>
                  <a:lnTo>
                    <a:pt x="1755" y="218"/>
                  </a:lnTo>
                  <a:lnTo>
                    <a:pt x="1755" y="216"/>
                  </a:lnTo>
                  <a:lnTo>
                    <a:pt x="1757" y="216"/>
                  </a:lnTo>
                  <a:lnTo>
                    <a:pt x="1757" y="215"/>
                  </a:lnTo>
                  <a:lnTo>
                    <a:pt x="1758" y="215"/>
                  </a:lnTo>
                  <a:lnTo>
                    <a:pt x="1758" y="213"/>
                  </a:lnTo>
                  <a:lnTo>
                    <a:pt x="1760" y="213"/>
                  </a:lnTo>
                  <a:lnTo>
                    <a:pt x="1760" y="211"/>
                  </a:lnTo>
                  <a:lnTo>
                    <a:pt x="1762" y="211"/>
                  </a:lnTo>
                  <a:lnTo>
                    <a:pt x="1762" y="210"/>
                  </a:lnTo>
                  <a:lnTo>
                    <a:pt x="1763" y="210"/>
                  </a:lnTo>
                  <a:lnTo>
                    <a:pt x="1763" y="208"/>
                  </a:lnTo>
                  <a:lnTo>
                    <a:pt x="1765" y="208"/>
                  </a:lnTo>
                  <a:lnTo>
                    <a:pt x="1765" y="206"/>
                  </a:lnTo>
                  <a:lnTo>
                    <a:pt x="1767" y="206"/>
                  </a:lnTo>
                  <a:lnTo>
                    <a:pt x="1767" y="205"/>
                  </a:lnTo>
                  <a:lnTo>
                    <a:pt x="1768" y="205"/>
                  </a:lnTo>
                  <a:lnTo>
                    <a:pt x="1768" y="203"/>
                  </a:lnTo>
                  <a:lnTo>
                    <a:pt x="1770" y="203"/>
                  </a:lnTo>
                  <a:lnTo>
                    <a:pt x="1770" y="201"/>
                  </a:lnTo>
                  <a:lnTo>
                    <a:pt x="1772" y="201"/>
                  </a:lnTo>
                  <a:lnTo>
                    <a:pt x="1772" y="200"/>
                  </a:lnTo>
                  <a:lnTo>
                    <a:pt x="1773" y="200"/>
                  </a:lnTo>
                  <a:lnTo>
                    <a:pt x="1773" y="198"/>
                  </a:lnTo>
                  <a:lnTo>
                    <a:pt x="1775" y="198"/>
                  </a:lnTo>
                  <a:lnTo>
                    <a:pt x="1775" y="196"/>
                  </a:lnTo>
                  <a:lnTo>
                    <a:pt x="1777" y="196"/>
                  </a:lnTo>
                  <a:lnTo>
                    <a:pt x="1777" y="195"/>
                  </a:lnTo>
                  <a:lnTo>
                    <a:pt x="1778" y="195"/>
                  </a:lnTo>
                  <a:lnTo>
                    <a:pt x="1778" y="193"/>
                  </a:lnTo>
                  <a:lnTo>
                    <a:pt x="1780" y="193"/>
                  </a:lnTo>
                  <a:lnTo>
                    <a:pt x="1780" y="191"/>
                  </a:lnTo>
                  <a:lnTo>
                    <a:pt x="1782" y="191"/>
                  </a:lnTo>
                  <a:lnTo>
                    <a:pt x="1782" y="190"/>
                  </a:lnTo>
                  <a:lnTo>
                    <a:pt x="1783" y="190"/>
                  </a:lnTo>
                  <a:lnTo>
                    <a:pt x="1783" y="188"/>
                  </a:lnTo>
                  <a:lnTo>
                    <a:pt x="1785" y="188"/>
                  </a:lnTo>
                  <a:lnTo>
                    <a:pt x="1785" y="186"/>
                  </a:lnTo>
                  <a:lnTo>
                    <a:pt x="1787" y="186"/>
                  </a:lnTo>
                  <a:lnTo>
                    <a:pt x="1787" y="185"/>
                  </a:lnTo>
                  <a:lnTo>
                    <a:pt x="1788" y="185"/>
                  </a:lnTo>
                  <a:lnTo>
                    <a:pt x="1788" y="183"/>
                  </a:lnTo>
                  <a:lnTo>
                    <a:pt x="1790" y="183"/>
                  </a:lnTo>
                  <a:lnTo>
                    <a:pt x="1790" y="181"/>
                  </a:lnTo>
                  <a:lnTo>
                    <a:pt x="1792" y="181"/>
                  </a:lnTo>
                  <a:lnTo>
                    <a:pt x="1792" y="180"/>
                  </a:lnTo>
                  <a:lnTo>
                    <a:pt x="1793" y="180"/>
                  </a:lnTo>
                  <a:lnTo>
                    <a:pt x="1793" y="178"/>
                  </a:lnTo>
                  <a:lnTo>
                    <a:pt x="1795" y="178"/>
                  </a:lnTo>
                  <a:lnTo>
                    <a:pt x="1795" y="176"/>
                  </a:lnTo>
                  <a:lnTo>
                    <a:pt x="1797" y="176"/>
                  </a:lnTo>
                  <a:lnTo>
                    <a:pt x="1797" y="175"/>
                  </a:lnTo>
                  <a:lnTo>
                    <a:pt x="1798" y="175"/>
                  </a:lnTo>
                  <a:lnTo>
                    <a:pt x="1798" y="173"/>
                  </a:lnTo>
                  <a:lnTo>
                    <a:pt x="1800" y="173"/>
                  </a:lnTo>
                  <a:lnTo>
                    <a:pt x="1800" y="171"/>
                  </a:lnTo>
                  <a:lnTo>
                    <a:pt x="1802" y="171"/>
                  </a:lnTo>
                  <a:lnTo>
                    <a:pt x="1802" y="170"/>
                  </a:lnTo>
                  <a:lnTo>
                    <a:pt x="1803" y="170"/>
                  </a:lnTo>
                  <a:lnTo>
                    <a:pt x="1803" y="168"/>
                  </a:lnTo>
                  <a:lnTo>
                    <a:pt x="1805" y="168"/>
                  </a:lnTo>
                  <a:lnTo>
                    <a:pt x="1805" y="166"/>
                  </a:lnTo>
                  <a:lnTo>
                    <a:pt x="1807" y="166"/>
                  </a:lnTo>
                  <a:lnTo>
                    <a:pt x="1807" y="165"/>
                  </a:lnTo>
                  <a:lnTo>
                    <a:pt x="1808" y="165"/>
                  </a:lnTo>
                  <a:lnTo>
                    <a:pt x="1808" y="163"/>
                  </a:lnTo>
                  <a:lnTo>
                    <a:pt x="1810" y="163"/>
                  </a:lnTo>
                  <a:lnTo>
                    <a:pt x="1810" y="161"/>
                  </a:lnTo>
                  <a:lnTo>
                    <a:pt x="1812" y="161"/>
                  </a:lnTo>
                  <a:lnTo>
                    <a:pt x="1812" y="160"/>
                  </a:lnTo>
                  <a:lnTo>
                    <a:pt x="1813" y="160"/>
                  </a:lnTo>
                  <a:lnTo>
                    <a:pt x="1813" y="158"/>
                  </a:lnTo>
                  <a:lnTo>
                    <a:pt x="1815" y="158"/>
                  </a:lnTo>
                  <a:lnTo>
                    <a:pt x="1815" y="156"/>
                  </a:lnTo>
                  <a:lnTo>
                    <a:pt x="1817" y="156"/>
                  </a:lnTo>
                  <a:lnTo>
                    <a:pt x="1817" y="155"/>
                  </a:lnTo>
                  <a:lnTo>
                    <a:pt x="1818" y="155"/>
                  </a:lnTo>
                  <a:lnTo>
                    <a:pt x="1818" y="153"/>
                  </a:lnTo>
                  <a:lnTo>
                    <a:pt x="1820" y="153"/>
                  </a:lnTo>
                  <a:lnTo>
                    <a:pt x="1820" y="151"/>
                  </a:lnTo>
                  <a:lnTo>
                    <a:pt x="1822" y="151"/>
                  </a:lnTo>
                  <a:lnTo>
                    <a:pt x="1822" y="150"/>
                  </a:lnTo>
                  <a:lnTo>
                    <a:pt x="1823" y="150"/>
                  </a:lnTo>
                  <a:lnTo>
                    <a:pt x="1823" y="148"/>
                  </a:lnTo>
                  <a:lnTo>
                    <a:pt x="1825" y="148"/>
                  </a:lnTo>
                  <a:lnTo>
                    <a:pt x="1825" y="146"/>
                  </a:lnTo>
                  <a:lnTo>
                    <a:pt x="1827" y="146"/>
                  </a:lnTo>
                  <a:lnTo>
                    <a:pt x="1827" y="145"/>
                  </a:lnTo>
                  <a:lnTo>
                    <a:pt x="1828" y="145"/>
                  </a:lnTo>
                  <a:lnTo>
                    <a:pt x="1828" y="143"/>
                  </a:lnTo>
                  <a:lnTo>
                    <a:pt x="1830" y="143"/>
                  </a:lnTo>
                  <a:lnTo>
                    <a:pt x="1830" y="141"/>
                  </a:lnTo>
                  <a:lnTo>
                    <a:pt x="1832" y="141"/>
                  </a:lnTo>
                  <a:lnTo>
                    <a:pt x="1832" y="140"/>
                  </a:lnTo>
                  <a:lnTo>
                    <a:pt x="1833" y="140"/>
                  </a:lnTo>
                  <a:lnTo>
                    <a:pt x="1833" y="138"/>
                  </a:lnTo>
                  <a:lnTo>
                    <a:pt x="1835" y="138"/>
                  </a:lnTo>
                  <a:lnTo>
                    <a:pt x="1835" y="136"/>
                  </a:lnTo>
                  <a:lnTo>
                    <a:pt x="1837" y="136"/>
                  </a:lnTo>
                  <a:lnTo>
                    <a:pt x="1837" y="135"/>
                  </a:lnTo>
                  <a:lnTo>
                    <a:pt x="1838" y="135"/>
                  </a:lnTo>
                  <a:lnTo>
                    <a:pt x="1838" y="133"/>
                  </a:lnTo>
                  <a:lnTo>
                    <a:pt x="1840" y="133"/>
                  </a:lnTo>
                  <a:lnTo>
                    <a:pt x="1840" y="131"/>
                  </a:lnTo>
                  <a:lnTo>
                    <a:pt x="1842" y="131"/>
                  </a:lnTo>
                  <a:lnTo>
                    <a:pt x="1842" y="130"/>
                  </a:lnTo>
                  <a:lnTo>
                    <a:pt x="1843" y="130"/>
                  </a:lnTo>
                  <a:lnTo>
                    <a:pt x="1843" y="128"/>
                  </a:lnTo>
                  <a:lnTo>
                    <a:pt x="1845" y="128"/>
                  </a:lnTo>
                  <a:lnTo>
                    <a:pt x="1845" y="126"/>
                  </a:lnTo>
                  <a:lnTo>
                    <a:pt x="1847" y="126"/>
                  </a:lnTo>
                  <a:lnTo>
                    <a:pt x="1847" y="125"/>
                  </a:lnTo>
                  <a:lnTo>
                    <a:pt x="1848" y="125"/>
                  </a:lnTo>
                  <a:lnTo>
                    <a:pt x="1848" y="123"/>
                  </a:lnTo>
                  <a:lnTo>
                    <a:pt x="1850" y="123"/>
                  </a:lnTo>
                  <a:lnTo>
                    <a:pt x="1850" y="121"/>
                  </a:lnTo>
                  <a:lnTo>
                    <a:pt x="1852" y="121"/>
                  </a:lnTo>
                  <a:lnTo>
                    <a:pt x="1852" y="120"/>
                  </a:lnTo>
                  <a:lnTo>
                    <a:pt x="1853" y="120"/>
                  </a:lnTo>
                  <a:lnTo>
                    <a:pt x="1853" y="118"/>
                  </a:lnTo>
                  <a:lnTo>
                    <a:pt x="1855" y="118"/>
                  </a:lnTo>
                  <a:lnTo>
                    <a:pt x="1855" y="116"/>
                  </a:lnTo>
                  <a:lnTo>
                    <a:pt x="1857" y="116"/>
                  </a:lnTo>
                  <a:lnTo>
                    <a:pt x="1857" y="115"/>
                  </a:lnTo>
                  <a:lnTo>
                    <a:pt x="1858" y="115"/>
                  </a:lnTo>
                  <a:lnTo>
                    <a:pt x="1858" y="113"/>
                  </a:lnTo>
                  <a:lnTo>
                    <a:pt x="1860" y="113"/>
                  </a:lnTo>
                  <a:lnTo>
                    <a:pt x="1860" y="111"/>
                  </a:lnTo>
                  <a:lnTo>
                    <a:pt x="1862" y="111"/>
                  </a:lnTo>
                  <a:lnTo>
                    <a:pt x="1862" y="110"/>
                  </a:lnTo>
                  <a:lnTo>
                    <a:pt x="1863" y="110"/>
                  </a:lnTo>
                  <a:lnTo>
                    <a:pt x="1863" y="108"/>
                  </a:lnTo>
                  <a:lnTo>
                    <a:pt x="1865" y="108"/>
                  </a:lnTo>
                  <a:lnTo>
                    <a:pt x="1865" y="106"/>
                  </a:lnTo>
                  <a:lnTo>
                    <a:pt x="1867" y="106"/>
                  </a:lnTo>
                  <a:lnTo>
                    <a:pt x="1867" y="105"/>
                  </a:lnTo>
                  <a:lnTo>
                    <a:pt x="1868" y="105"/>
                  </a:lnTo>
                  <a:lnTo>
                    <a:pt x="1868" y="103"/>
                  </a:lnTo>
                  <a:lnTo>
                    <a:pt x="1870" y="103"/>
                  </a:lnTo>
                  <a:lnTo>
                    <a:pt x="1870" y="101"/>
                  </a:lnTo>
                  <a:lnTo>
                    <a:pt x="1872" y="101"/>
                  </a:lnTo>
                  <a:lnTo>
                    <a:pt x="1872" y="100"/>
                  </a:lnTo>
                  <a:lnTo>
                    <a:pt x="1873" y="100"/>
                  </a:lnTo>
                  <a:lnTo>
                    <a:pt x="1873" y="98"/>
                  </a:lnTo>
                  <a:lnTo>
                    <a:pt x="1875" y="98"/>
                  </a:lnTo>
                  <a:lnTo>
                    <a:pt x="1875" y="96"/>
                  </a:lnTo>
                  <a:lnTo>
                    <a:pt x="1877" y="96"/>
                  </a:lnTo>
                  <a:lnTo>
                    <a:pt x="1877" y="95"/>
                  </a:lnTo>
                  <a:lnTo>
                    <a:pt x="1878" y="95"/>
                  </a:lnTo>
                  <a:lnTo>
                    <a:pt x="1878" y="93"/>
                  </a:lnTo>
                  <a:lnTo>
                    <a:pt x="1880" y="93"/>
                  </a:lnTo>
                  <a:lnTo>
                    <a:pt x="1880" y="91"/>
                  </a:lnTo>
                  <a:lnTo>
                    <a:pt x="1882" y="91"/>
                  </a:lnTo>
                  <a:lnTo>
                    <a:pt x="1882" y="90"/>
                  </a:lnTo>
                  <a:lnTo>
                    <a:pt x="1883" y="90"/>
                  </a:lnTo>
                  <a:lnTo>
                    <a:pt x="1883" y="88"/>
                  </a:lnTo>
                  <a:lnTo>
                    <a:pt x="1885" y="88"/>
                  </a:lnTo>
                  <a:lnTo>
                    <a:pt x="1885" y="86"/>
                  </a:lnTo>
                  <a:lnTo>
                    <a:pt x="1887" y="86"/>
                  </a:lnTo>
                  <a:lnTo>
                    <a:pt x="1887" y="85"/>
                  </a:lnTo>
                  <a:lnTo>
                    <a:pt x="1888" y="85"/>
                  </a:lnTo>
                  <a:lnTo>
                    <a:pt x="1888" y="83"/>
                  </a:lnTo>
                  <a:lnTo>
                    <a:pt x="1890" y="83"/>
                  </a:lnTo>
                  <a:lnTo>
                    <a:pt x="1890" y="81"/>
                  </a:lnTo>
                  <a:lnTo>
                    <a:pt x="1892" y="81"/>
                  </a:lnTo>
                  <a:lnTo>
                    <a:pt x="1892" y="80"/>
                  </a:lnTo>
                  <a:lnTo>
                    <a:pt x="1893" y="80"/>
                  </a:lnTo>
                  <a:lnTo>
                    <a:pt x="1893" y="78"/>
                  </a:lnTo>
                  <a:lnTo>
                    <a:pt x="1895" y="78"/>
                  </a:lnTo>
                  <a:lnTo>
                    <a:pt x="1895" y="76"/>
                  </a:lnTo>
                  <a:lnTo>
                    <a:pt x="1897" y="76"/>
                  </a:lnTo>
                  <a:lnTo>
                    <a:pt x="1897" y="75"/>
                  </a:lnTo>
                  <a:lnTo>
                    <a:pt x="1898" y="75"/>
                  </a:lnTo>
                  <a:lnTo>
                    <a:pt x="1898" y="73"/>
                  </a:lnTo>
                  <a:lnTo>
                    <a:pt x="1900" y="73"/>
                  </a:lnTo>
                  <a:lnTo>
                    <a:pt x="1900" y="71"/>
                  </a:lnTo>
                  <a:lnTo>
                    <a:pt x="1902" y="71"/>
                  </a:lnTo>
                  <a:lnTo>
                    <a:pt x="1902" y="70"/>
                  </a:lnTo>
                  <a:lnTo>
                    <a:pt x="1903" y="70"/>
                  </a:lnTo>
                  <a:lnTo>
                    <a:pt x="1903" y="68"/>
                  </a:lnTo>
                  <a:lnTo>
                    <a:pt x="1905" y="68"/>
                  </a:lnTo>
                  <a:lnTo>
                    <a:pt x="1905" y="66"/>
                  </a:lnTo>
                  <a:lnTo>
                    <a:pt x="1907" y="66"/>
                  </a:lnTo>
                  <a:lnTo>
                    <a:pt x="1907" y="65"/>
                  </a:lnTo>
                  <a:lnTo>
                    <a:pt x="1908" y="65"/>
                  </a:lnTo>
                  <a:lnTo>
                    <a:pt x="1908" y="63"/>
                  </a:lnTo>
                  <a:lnTo>
                    <a:pt x="1910" y="63"/>
                  </a:lnTo>
                  <a:lnTo>
                    <a:pt x="1910" y="61"/>
                  </a:lnTo>
                  <a:lnTo>
                    <a:pt x="1912" y="61"/>
                  </a:lnTo>
                  <a:lnTo>
                    <a:pt x="1912" y="60"/>
                  </a:lnTo>
                  <a:lnTo>
                    <a:pt x="1913" y="60"/>
                  </a:lnTo>
                  <a:lnTo>
                    <a:pt x="1913" y="58"/>
                  </a:lnTo>
                  <a:lnTo>
                    <a:pt x="1915" y="58"/>
                  </a:lnTo>
                  <a:lnTo>
                    <a:pt x="1915" y="56"/>
                  </a:lnTo>
                  <a:lnTo>
                    <a:pt x="1917" y="56"/>
                  </a:lnTo>
                  <a:lnTo>
                    <a:pt x="1917" y="55"/>
                  </a:lnTo>
                  <a:lnTo>
                    <a:pt x="1918" y="55"/>
                  </a:lnTo>
                  <a:lnTo>
                    <a:pt x="1918" y="53"/>
                  </a:lnTo>
                  <a:lnTo>
                    <a:pt x="1920" y="53"/>
                  </a:lnTo>
                  <a:lnTo>
                    <a:pt x="1920" y="51"/>
                  </a:lnTo>
                  <a:lnTo>
                    <a:pt x="1922" y="51"/>
                  </a:lnTo>
                  <a:lnTo>
                    <a:pt x="1922" y="50"/>
                  </a:lnTo>
                  <a:lnTo>
                    <a:pt x="1923" y="50"/>
                  </a:lnTo>
                  <a:lnTo>
                    <a:pt x="1923" y="48"/>
                  </a:lnTo>
                  <a:lnTo>
                    <a:pt x="1925" y="48"/>
                  </a:lnTo>
                  <a:lnTo>
                    <a:pt x="1925" y="46"/>
                  </a:lnTo>
                  <a:lnTo>
                    <a:pt x="1927" y="46"/>
                  </a:lnTo>
                  <a:lnTo>
                    <a:pt x="1927" y="45"/>
                  </a:lnTo>
                  <a:lnTo>
                    <a:pt x="1928" y="45"/>
                  </a:lnTo>
                  <a:lnTo>
                    <a:pt x="1928" y="43"/>
                  </a:lnTo>
                  <a:lnTo>
                    <a:pt x="1930" y="43"/>
                  </a:lnTo>
                  <a:lnTo>
                    <a:pt x="1930" y="41"/>
                  </a:lnTo>
                  <a:lnTo>
                    <a:pt x="1932" y="41"/>
                  </a:lnTo>
                  <a:lnTo>
                    <a:pt x="1932" y="40"/>
                  </a:lnTo>
                  <a:lnTo>
                    <a:pt x="1933" y="40"/>
                  </a:lnTo>
                  <a:lnTo>
                    <a:pt x="1933" y="38"/>
                  </a:lnTo>
                  <a:lnTo>
                    <a:pt x="1935" y="38"/>
                  </a:lnTo>
                  <a:lnTo>
                    <a:pt x="1935" y="36"/>
                  </a:lnTo>
                  <a:lnTo>
                    <a:pt x="1937" y="36"/>
                  </a:lnTo>
                  <a:lnTo>
                    <a:pt x="1937" y="35"/>
                  </a:lnTo>
                  <a:lnTo>
                    <a:pt x="1938" y="35"/>
                  </a:lnTo>
                  <a:lnTo>
                    <a:pt x="1938" y="33"/>
                  </a:lnTo>
                  <a:lnTo>
                    <a:pt x="1940" y="33"/>
                  </a:lnTo>
                  <a:lnTo>
                    <a:pt x="1940" y="31"/>
                  </a:lnTo>
                  <a:lnTo>
                    <a:pt x="1942" y="31"/>
                  </a:lnTo>
                  <a:lnTo>
                    <a:pt x="1942" y="30"/>
                  </a:lnTo>
                  <a:lnTo>
                    <a:pt x="1943" y="30"/>
                  </a:lnTo>
                  <a:lnTo>
                    <a:pt x="1943" y="28"/>
                  </a:lnTo>
                  <a:lnTo>
                    <a:pt x="1945" y="28"/>
                  </a:lnTo>
                  <a:lnTo>
                    <a:pt x="1945" y="26"/>
                  </a:lnTo>
                  <a:lnTo>
                    <a:pt x="1947" y="26"/>
                  </a:lnTo>
                  <a:lnTo>
                    <a:pt x="1947" y="25"/>
                  </a:lnTo>
                  <a:lnTo>
                    <a:pt x="1948" y="25"/>
                  </a:lnTo>
                  <a:lnTo>
                    <a:pt x="1948" y="23"/>
                  </a:lnTo>
                  <a:lnTo>
                    <a:pt x="1950" y="23"/>
                  </a:lnTo>
                  <a:lnTo>
                    <a:pt x="1950" y="21"/>
                  </a:lnTo>
                  <a:lnTo>
                    <a:pt x="1952" y="21"/>
                  </a:lnTo>
                  <a:lnTo>
                    <a:pt x="1952" y="20"/>
                  </a:lnTo>
                  <a:lnTo>
                    <a:pt x="1953" y="20"/>
                  </a:lnTo>
                  <a:lnTo>
                    <a:pt x="1953" y="18"/>
                  </a:lnTo>
                  <a:lnTo>
                    <a:pt x="1955" y="18"/>
                  </a:lnTo>
                  <a:lnTo>
                    <a:pt x="1955" y="16"/>
                  </a:lnTo>
                  <a:lnTo>
                    <a:pt x="1957" y="16"/>
                  </a:lnTo>
                  <a:lnTo>
                    <a:pt x="1957" y="15"/>
                  </a:lnTo>
                  <a:lnTo>
                    <a:pt x="1958" y="15"/>
                  </a:lnTo>
                  <a:lnTo>
                    <a:pt x="1958" y="13"/>
                  </a:lnTo>
                  <a:lnTo>
                    <a:pt x="1960" y="13"/>
                  </a:lnTo>
                  <a:lnTo>
                    <a:pt x="1960" y="11"/>
                  </a:lnTo>
                  <a:lnTo>
                    <a:pt x="1962" y="11"/>
                  </a:lnTo>
                  <a:lnTo>
                    <a:pt x="1962" y="10"/>
                  </a:lnTo>
                  <a:lnTo>
                    <a:pt x="1963" y="10"/>
                  </a:lnTo>
                  <a:lnTo>
                    <a:pt x="1963" y="8"/>
                  </a:lnTo>
                  <a:lnTo>
                    <a:pt x="1965" y="8"/>
                  </a:lnTo>
                  <a:lnTo>
                    <a:pt x="1965" y="6"/>
                  </a:lnTo>
                  <a:lnTo>
                    <a:pt x="1967" y="6"/>
                  </a:lnTo>
                  <a:lnTo>
                    <a:pt x="1967" y="5"/>
                  </a:lnTo>
                  <a:lnTo>
                    <a:pt x="1968" y="5"/>
                  </a:lnTo>
                  <a:lnTo>
                    <a:pt x="1968" y="3"/>
                  </a:lnTo>
                  <a:lnTo>
                    <a:pt x="1970" y="3"/>
                  </a:lnTo>
                  <a:lnTo>
                    <a:pt x="1970" y="1"/>
                  </a:lnTo>
                  <a:lnTo>
                    <a:pt x="1972" y="1"/>
                  </a:lnTo>
                  <a:lnTo>
                    <a:pt x="1972" y="0"/>
                  </a:lnTo>
                  <a:lnTo>
                    <a:pt x="1973" y="0"/>
                  </a:lnTo>
                  <a:lnTo>
                    <a:pt x="1973" y="1"/>
                  </a:lnTo>
                  <a:lnTo>
                    <a:pt x="1975" y="1"/>
                  </a:lnTo>
                  <a:lnTo>
                    <a:pt x="1975" y="3"/>
                  </a:lnTo>
                  <a:lnTo>
                    <a:pt x="1977" y="3"/>
                  </a:lnTo>
                  <a:lnTo>
                    <a:pt x="1977" y="5"/>
                  </a:lnTo>
                  <a:lnTo>
                    <a:pt x="1978" y="5"/>
                  </a:lnTo>
                  <a:lnTo>
                    <a:pt x="1978" y="6"/>
                  </a:lnTo>
                  <a:lnTo>
                    <a:pt x="1980" y="6"/>
                  </a:lnTo>
                  <a:lnTo>
                    <a:pt x="1980" y="8"/>
                  </a:lnTo>
                  <a:lnTo>
                    <a:pt x="1982" y="8"/>
                  </a:lnTo>
                  <a:lnTo>
                    <a:pt x="1982" y="10"/>
                  </a:lnTo>
                  <a:lnTo>
                    <a:pt x="1983" y="10"/>
                  </a:lnTo>
                  <a:lnTo>
                    <a:pt x="1983" y="11"/>
                  </a:lnTo>
                  <a:lnTo>
                    <a:pt x="1985" y="11"/>
                  </a:lnTo>
                  <a:lnTo>
                    <a:pt x="1985" y="15"/>
                  </a:lnTo>
                  <a:lnTo>
                    <a:pt x="1983" y="15"/>
                  </a:lnTo>
                  <a:lnTo>
                    <a:pt x="1983" y="16"/>
                  </a:lnTo>
                  <a:lnTo>
                    <a:pt x="1982" y="16"/>
                  </a:lnTo>
                  <a:lnTo>
                    <a:pt x="1982" y="18"/>
                  </a:lnTo>
                  <a:lnTo>
                    <a:pt x="1980" y="18"/>
                  </a:lnTo>
                  <a:lnTo>
                    <a:pt x="1980" y="20"/>
                  </a:lnTo>
                  <a:lnTo>
                    <a:pt x="1978" y="20"/>
                  </a:lnTo>
                  <a:lnTo>
                    <a:pt x="1978" y="21"/>
                  </a:lnTo>
                  <a:lnTo>
                    <a:pt x="1977" y="21"/>
                  </a:lnTo>
                  <a:lnTo>
                    <a:pt x="1977" y="23"/>
                  </a:lnTo>
                  <a:lnTo>
                    <a:pt x="1975" y="23"/>
                  </a:lnTo>
                  <a:lnTo>
                    <a:pt x="1975" y="25"/>
                  </a:lnTo>
                  <a:lnTo>
                    <a:pt x="1973" y="25"/>
                  </a:lnTo>
                  <a:lnTo>
                    <a:pt x="1973" y="26"/>
                  </a:lnTo>
                  <a:lnTo>
                    <a:pt x="1972" y="26"/>
                  </a:lnTo>
                  <a:lnTo>
                    <a:pt x="1972" y="28"/>
                  </a:lnTo>
                  <a:lnTo>
                    <a:pt x="1970" y="28"/>
                  </a:lnTo>
                  <a:lnTo>
                    <a:pt x="1970" y="30"/>
                  </a:lnTo>
                  <a:lnTo>
                    <a:pt x="1968" y="30"/>
                  </a:lnTo>
                  <a:lnTo>
                    <a:pt x="1968" y="31"/>
                  </a:lnTo>
                  <a:lnTo>
                    <a:pt x="1967" y="31"/>
                  </a:lnTo>
                  <a:lnTo>
                    <a:pt x="1967" y="33"/>
                  </a:lnTo>
                  <a:lnTo>
                    <a:pt x="1965" y="33"/>
                  </a:lnTo>
                  <a:lnTo>
                    <a:pt x="1965" y="35"/>
                  </a:lnTo>
                  <a:lnTo>
                    <a:pt x="1963" y="35"/>
                  </a:lnTo>
                  <a:lnTo>
                    <a:pt x="1963" y="36"/>
                  </a:lnTo>
                  <a:lnTo>
                    <a:pt x="1962" y="36"/>
                  </a:lnTo>
                  <a:lnTo>
                    <a:pt x="1962" y="38"/>
                  </a:lnTo>
                  <a:lnTo>
                    <a:pt x="1960" y="38"/>
                  </a:lnTo>
                  <a:lnTo>
                    <a:pt x="1960" y="40"/>
                  </a:lnTo>
                  <a:lnTo>
                    <a:pt x="1958" y="40"/>
                  </a:lnTo>
                  <a:lnTo>
                    <a:pt x="1958" y="41"/>
                  </a:lnTo>
                  <a:lnTo>
                    <a:pt x="1957" y="41"/>
                  </a:lnTo>
                  <a:lnTo>
                    <a:pt x="1957" y="43"/>
                  </a:lnTo>
                  <a:lnTo>
                    <a:pt x="1955" y="43"/>
                  </a:lnTo>
                  <a:lnTo>
                    <a:pt x="1955" y="45"/>
                  </a:lnTo>
                  <a:lnTo>
                    <a:pt x="1953" y="45"/>
                  </a:lnTo>
                  <a:lnTo>
                    <a:pt x="1953" y="46"/>
                  </a:lnTo>
                  <a:lnTo>
                    <a:pt x="1952" y="46"/>
                  </a:lnTo>
                  <a:lnTo>
                    <a:pt x="1952" y="48"/>
                  </a:lnTo>
                  <a:lnTo>
                    <a:pt x="1950" y="48"/>
                  </a:lnTo>
                  <a:lnTo>
                    <a:pt x="1950" y="50"/>
                  </a:lnTo>
                  <a:lnTo>
                    <a:pt x="1948" y="50"/>
                  </a:lnTo>
                  <a:lnTo>
                    <a:pt x="1948" y="51"/>
                  </a:lnTo>
                  <a:lnTo>
                    <a:pt x="1947" y="51"/>
                  </a:lnTo>
                  <a:lnTo>
                    <a:pt x="1947" y="53"/>
                  </a:lnTo>
                  <a:lnTo>
                    <a:pt x="1945" y="53"/>
                  </a:lnTo>
                  <a:lnTo>
                    <a:pt x="1945" y="55"/>
                  </a:lnTo>
                  <a:lnTo>
                    <a:pt x="1943" y="55"/>
                  </a:lnTo>
                  <a:lnTo>
                    <a:pt x="1943" y="56"/>
                  </a:lnTo>
                  <a:lnTo>
                    <a:pt x="1942" y="56"/>
                  </a:lnTo>
                  <a:lnTo>
                    <a:pt x="1942" y="58"/>
                  </a:lnTo>
                  <a:lnTo>
                    <a:pt x="1940" y="58"/>
                  </a:lnTo>
                  <a:lnTo>
                    <a:pt x="1940" y="60"/>
                  </a:lnTo>
                  <a:lnTo>
                    <a:pt x="1938" y="60"/>
                  </a:lnTo>
                  <a:lnTo>
                    <a:pt x="1938" y="61"/>
                  </a:lnTo>
                  <a:lnTo>
                    <a:pt x="1937" y="61"/>
                  </a:lnTo>
                  <a:lnTo>
                    <a:pt x="1937" y="63"/>
                  </a:lnTo>
                  <a:lnTo>
                    <a:pt x="1935" y="63"/>
                  </a:lnTo>
                  <a:lnTo>
                    <a:pt x="1935" y="65"/>
                  </a:lnTo>
                  <a:lnTo>
                    <a:pt x="1933" y="65"/>
                  </a:lnTo>
                  <a:lnTo>
                    <a:pt x="1933" y="66"/>
                  </a:lnTo>
                  <a:lnTo>
                    <a:pt x="1932" y="66"/>
                  </a:lnTo>
                  <a:lnTo>
                    <a:pt x="1932" y="68"/>
                  </a:lnTo>
                  <a:lnTo>
                    <a:pt x="1930" y="68"/>
                  </a:lnTo>
                  <a:lnTo>
                    <a:pt x="1930" y="70"/>
                  </a:lnTo>
                  <a:lnTo>
                    <a:pt x="1928" y="70"/>
                  </a:lnTo>
                  <a:lnTo>
                    <a:pt x="1928" y="71"/>
                  </a:lnTo>
                  <a:lnTo>
                    <a:pt x="1927" y="71"/>
                  </a:lnTo>
                  <a:lnTo>
                    <a:pt x="1927" y="73"/>
                  </a:lnTo>
                  <a:lnTo>
                    <a:pt x="1925" y="73"/>
                  </a:lnTo>
                  <a:lnTo>
                    <a:pt x="1925" y="75"/>
                  </a:lnTo>
                  <a:lnTo>
                    <a:pt x="1923" y="75"/>
                  </a:lnTo>
                  <a:lnTo>
                    <a:pt x="1923" y="76"/>
                  </a:lnTo>
                  <a:lnTo>
                    <a:pt x="1922" y="76"/>
                  </a:lnTo>
                  <a:lnTo>
                    <a:pt x="1922" y="78"/>
                  </a:lnTo>
                  <a:lnTo>
                    <a:pt x="1920" y="78"/>
                  </a:lnTo>
                  <a:lnTo>
                    <a:pt x="1920" y="80"/>
                  </a:lnTo>
                  <a:lnTo>
                    <a:pt x="1918" y="80"/>
                  </a:lnTo>
                  <a:lnTo>
                    <a:pt x="1918" y="81"/>
                  </a:lnTo>
                  <a:lnTo>
                    <a:pt x="1917" y="81"/>
                  </a:lnTo>
                  <a:lnTo>
                    <a:pt x="1917" y="83"/>
                  </a:lnTo>
                  <a:lnTo>
                    <a:pt x="1915" y="83"/>
                  </a:lnTo>
                  <a:lnTo>
                    <a:pt x="1915" y="85"/>
                  </a:lnTo>
                  <a:lnTo>
                    <a:pt x="1913" y="85"/>
                  </a:lnTo>
                  <a:lnTo>
                    <a:pt x="1913" y="86"/>
                  </a:lnTo>
                  <a:lnTo>
                    <a:pt x="1912" y="86"/>
                  </a:lnTo>
                  <a:lnTo>
                    <a:pt x="1912" y="88"/>
                  </a:lnTo>
                  <a:lnTo>
                    <a:pt x="1910" y="88"/>
                  </a:lnTo>
                  <a:lnTo>
                    <a:pt x="1910" y="90"/>
                  </a:lnTo>
                  <a:lnTo>
                    <a:pt x="1908" y="90"/>
                  </a:lnTo>
                  <a:lnTo>
                    <a:pt x="1908" y="91"/>
                  </a:lnTo>
                  <a:lnTo>
                    <a:pt x="1907" y="91"/>
                  </a:lnTo>
                  <a:lnTo>
                    <a:pt x="1907" y="93"/>
                  </a:lnTo>
                  <a:lnTo>
                    <a:pt x="1905" y="93"/>
                  </a:lnTo>
                  <a:lnTo>
                    <a:pt x="1905" y="95"/>
                  </a:lnTo>
                  <a:lnTo>
                    <a:pt x="1903" y="95"/>
                  </a:lnTo>
                  <a:lnTo>
                    <a:pt x="1903" y="96"/>
                  </a:lnTo>
                  <a:lnTo>
                    <a:pt x="1902" y="96"/>
                  </a:lnTo>
                  <a:lnTo>
                    <a:pt x="1902" y="98"/>
                  </a:lnTo>
                  <a:lnTo>
                    <a:pt x="1900" y="98"/>
                  </a:lnTo>
                  <a:lnTo>
                    <a:pt x="1900" y="100"/>
                  </a:lnTo>
                  <a:lnTo>
                    <a:pt x="1898" y="100"/>
                  </a:lnTo>
                  <a:lnTo>
                    <a:pt x="1898" y="101"/>
                  </a:lnTo>
                  <a:lnTo>
                    <a:pt x="1897" y="101"/>
                  </a:lnTo>
                  <a:lnTo>
                    <a:pt x="1897" y="103"/>
                  </a:lnTo>
                  <a:lnTo>
                    <a:pt x="1895" y="103"/>
                  </a:lnTo>
                  <a:lnTo>
                    <a:pt x="1895" y="105"/>
                  </a:lnTo>
                  <a:lnTo>
                    <a:pt x="1893" y="105"/>
                  </a:lnTo>
                  <a:lnTo>
                    <a:pt x="1893" y="106"/>
                  </a:lnTo>
                  <a:lnTo>
                    <a:pt x="1892" y="106"/>
                  </a:lnTo>
                  <a:lnTo>
                    <a:pt x="1892" y="108"/>
                  </a:lnTo>
                  <a:lnTo>
                    <a:pt x="1890" y="108"/>
                  </a:lnTo>
                  <a:lnTo>
                    <a:pt x="1890" y="110"/>
                  </a:lnTo>
                  <a:lnTo>
                    <a:pt x="1888" y="110"/>
                  </a:lnTo>
                  <a:lnTo>
                    <a:pt x="1888" y="111"/>
                  </a:lnTo>
                  <a:lnTo>
                    <a:pt x="1887" y="111"/>
                  </a:lnTo>
                  <a:lnTo>
                    <a:pt x="1887" y="113"/>
                  </a:lnTo>
                  <a:lnTo>
                    <a:pt x="1885" y="113"/>
                  </a:lnTo>
                  <a:lnTo>
                    <a:pt x="1885" y="115"/>
                  </a:lnTo>
                  <a:lnTo>
                    <a:pt x="1883" y="115"/>
                  </a:lnTo>
                  <a:lnTo>
                    <a:pt x="1883" y="116"/>
                  </a:lnTo>
                  <a:lnTo>
                    <a:pt x="1882" y="116"/>
                  </a:lnTo>
                  <a:lnTo>
                    <a:pt x="1882" y="118"/>
                  </a:lnTo>
                  <a:lnTo>
                    <a:pt x="1880" y="118"/>
                  </a:lnTo>
                  <a:lnTo>
                    <a:pt x="1880" y="120"/>
                  </a:lnTo>
                  <a:lnTo>
                    <a:pt x="1878" y="120"/>
                  </a:lnTo>
                  <a:lnTo>
                    <a:pt x="1878" y="121"/>
                  </a:lnTo>
                  <a:lnTo>
                    <a:pt x="1877" y="121"/>
                  </a:lnTo>
                  <a:lnTo>
                    <a:pt x="1877" y="123"/>
                  </a:lnTo>
                  <a:lnTo>
                    <a:pt x="1875" y="123"/>
                  </a:lnTo>
                  <a:lnTo>
                    <a:pt x="1875" y="125"/>
                  </a:lnTo>
                  <a:lnTo>
                    <a:pt x="1873" y="125"/>
                  </a:lnTo>
                  <a:lnTo>
                    <a:pt x="1873" y="126"/>
                  </a:lnTo>
                  <a:lnTo>
                    <a:pt x="1872" y="126"/>
                  </a:lnTo>
                  <a:lnTo>
                    <a:pt x="1872" y="128"/>
                  </a:lnTo>
                  <a:lnTo>
                    <a:pt x="1870" y="128"/>
                  </a:lnTo>
                  <a:lnTo>
                    <a:pt x="1870" y="130"/>
                  </a:lnTo>
                  <a:lnTo>
                    <a:pt x="1868" y="130"/>
                  </a:lnTo>
                  <a:lnTo>
                    <a:pt x="1868" y="131"/>
                  </a:lnTo>
                  <a:lnTo>
                    <a:pt x="1867" y="131"/>
                  </a:lnTo>
                  <a:lnTo>
                    <a:pt x="1867" y="133"/>
                  </a:lnTo>
                  <a:lnTo>
                    <a:pt x="1865" y="133"/>
                  </a:lnTo>
                  <a:lnTo>
                    <a:pt x="1865" y="135"/>
                  </a:lnTo>
                  <a:lnTo>
                    <a:pt x="1863" y="135"/>
                  </a:lnTo>
                  <a:lnTo>
                    <a:pt x="1863" y="136"/>
                  </a:lnTo>
                  <a:lnTo>
                    <a:pt x="1862" y="136"/>
                  </a:lnTo>
                  <a:lnTo>
                    <a:pt x="1862" y="138"/>
                  </a:lnTo>
                  <a:lnTo>
                    <a:pt x="1860" y="138"/>
                  </a:lnTo>
                  <a:lnTo>
                    <a:pt x="1860" y="140"/>
                  </a:lnTo>
                  <a:lnTo>
                    <a:pt x="1858" y="140"/>
                  </a:lnTo>
                  <a:lnTo>
                    <a:pt x="1858" y="141"/>
                  </a:lnTo>
                  <a:lnTo>
                    <a:pt x="1857" y="141"/>
                  </a:lnTo>
                  <a:lnTo>
                    <a:pt x="1857" y="143"/>
                  </a:lnTo>
                  <a:lnTo>
                    <a:pt x="1855" y="143"/>
                  </a:lnTo>
                  <a:lnTo>
                    <a:pt x="1855" y="145"/>
                  </a:lnTo>
                  <a:lnTo>
                    <a:pt x="1853" y="145"/>
                  </a:lnTo>
                  <a:lnTo>
                    <a:pt x="1853" y="146"/>
                  </a:lnTo>
                  <a:lnTo>
                    <a:pt x="1852" y="146"/>
                  </a:lnTo>
                  <a:lnTo>
                    <a:pt x="1852" y="148"/>
                  </a:lnTo>
                  <a:lnTo>
                    <a:pt x="1850" y="148"/>
                  </a:lnTo>
                  <a:lnTo>
                    <a:pt x="1850" y="150"/>
                  </a:lnTo>
                  <a:lnTo>
                    <a:pt x="1848" y="150"/>
                  </a:lnTo>
                  <a:lnTo>
                    <a:pt x="1848" y="151"/>
                  </a:lnTo>
                  <a:lnTo>
                    <a:pt x="1847" y="151"/>
                  </a:lnTo>
                  <a:lnTo>
                    <a:pt x="1847" y="153"/>
                  </a:lnTo>
                  <a:lnTo>
                    <a:pt x="1845" y="153"/>
                  </a:lnTo>
                  <a:lnTo>
                    <a:pt x="1845" y="155"/>
                  </a:lnTo>
                  <a:lnTo>
                    <a:pt x="1843" y="155"/>
                  </a:lnTo>
                  <a:lnTo>
                    <a:pt x="1843" y="156"/>
                  </a:lnTo>
                  <a:lnTo>
                    <a:pt x="1842" y="156"/>
                  </a:lnTo>
                  <a:lnTo>
                    <a:pt x="1842" y="158"/>
                  </a:lnTo>
                  <a:lnTo>
                    <a:pt x="1840" y="158"/>
                  </a:lnTo>
                  <a:lnTo>
                    <a:pt x="1840" y="160"/>
                  </a:lnTo>
                  <a:lnTo>
                    <a:pt x="1838" y="160"/>
                  </a:lnTo>
                  <a:lnTo>
                    <a:pt x="1838" y="161"/>
                  </a:lnTo>
                  <a:lnTo>
                    <a:pt x="1837" y="161"/>
                  </a:lnTo>
                  <a:lnTo>
                    <a:pt x="1837" y="163"/>
                  </a:lnTo>
                  <a:lnTo>
                    <a:pt x="1835" y="163"/>
                  </a:lnTo>
                  <a:lnTo>
                    <a:pt x="1835" y="165"/>
                  </a:lnTo>
                  <a:lnTo>
                    <a:pt x="1833" y="165"/>
                  </a:lnTo>
                  <a:lnTo>
                    <a:pt x="1833" y="166"/>
                  </a:lnTo>
                  <a:lnTo>
                    <a:pt x="1832" y="166"/>
                  </a:lnTo>
                  <a:lnTo>
                    <a:pt x="1832" y="168"/>
                  </a:lnTo>
                  <a:lnTo>
                    <a:pt x="1830" y="168"/>
                  </a:lnTo>
                  <a:lnTo>
                    <a:pt x="1830" y="170"/>
                  </a:lnTo>
                  <a:lnTo>
                    <a:pt x="1828" y="170"/>
                  </a:lnTo>
                  <a:lnTo>
                    <a:pt x="1828" y="171"/>
                  </a:lnTo>
                  <a:lnTo>
                    <a:pt x="1827" y="171"/>
                  </a:lnTo>
                  <a:lnTo>
                    <a:pt x="1827" y="173"/>
                  </a:lnTo>
                  <a:lnTo>
                    <a:pt x="1825" y="173"/>
                  </a:lnTo>
                  <a:lnTo>
                    <a:pt x="1825" y="175"/>
                  </a:lnTo>
                  <a:lnTo>
                    <a:pt x="1823" y="175"/>
                  </a:lnTo>
                  <a:lnTo>
                    <a:pt x="1823" y="176"/>
                  </a:lnTo>
                  <a:lnTo>
                    <a:pt x="1822" y="176"/>
                  </a:lnTo>
                  <a:lnTo>
                    <a:pt x="1822" y="178"/>
                  </a:lnTo>
                  <a:lnTo>
                    <a:pt x="1820" y="178"/>
                  </a:lnTo>
                  <a:lnTo>
                    <a:pt x="1820" y="180"/>
                  </a:lnTo>
                  <a:lnTo>
                    <a:pt x="1818" y="180"/>
                  </a:lnTo>
                  <a:lnTo>
                    <a:pt x="1818" y="181"/>
                  </a:lnTo>
                  <a:lnTo>
                    <a:pt x="1817" y="181"/>
                  </a:lnTo>
                  <a:lnTo>
                    <a:pt x="1817" y="183"/>
                  </a:lnTo>
                  <a:lnTo>
                    <a:pt x="1815" y="183"/>
                  </a:lnTo>
                  <a:lnTo>
                    <a:pt x="1815" y="185"/>
                  </a:lnTo>
                  <a:lnTo>
                    <a:pt x="1813" y="185"/>
                  </a:lnTo>
                  <a:lnTo>
                    <a:pt x="1813" y="186"/>
                  </a:lnTo>
                  <a:lnTo>
                    <a:pt x="1812" y="186"/>
                  </a:lnTo>
                  <a:lnTo>
                    <a:pt x="1812" y="188"/>
                  </a:lnTo>
                  <a:lnTo>
                    <a:pt x="1810" y="188"/>
                  </a:lnTo>
                  <a:lnTo>
                    <a:pt x="1810" y="190"/>
                  </a:lnTo>
                  <a:lnTo>
                    <a:pt x="1808" y="190"/>
                  </a:lnTo>
                  <a:lnTo>
                    <a:pt x="1808" y="191"/>
                  </a:lnTo>
                  <a:lnTo>
                    <a:pt x="1807" y="191"/>
                  </a:lnTo>
                  <a:lnTo>
                    <a:pt x="1807" y="193"/>
                  </a:lnTo>
                  <a:lnTo>
                    <a:pt x="1805" y="193"/>
                  </a:lnTo>
                  <a:lnTo>
                    <a:pt x="1805" y="195"/>
                  </a:lnTo>
                  <a:lnTo>
                    <a:pt x="1803" y="195"/>
                  </a:lnTo>
                  <a:lnTo>
                    <a:pt x="1803" y="196"/>
                  </a:lnTo>
                  <a:lnTo>
                    <a:pt x="1802" y="196"/>
                  </a:lnTo>
                  <a:lnTo>
                    <a:pt x="1802" y="198"/>
                  </a:lnTo>
                  <a:lnTo>
                    <a:pt x="1800" y="198"/>
                  </a:lnTo>
                  <a:lnTo>
                    <a:pt x="1800" y="200"/>
                  </a:lnTo>
                  <a:lnTo>
                    <a:pt x="1798" y="200"/>
                  </a:lnTo>
                  <a:lnTo>
                    <a:pt x="1798" y="201"/>
                  </a:lnTo>
                  <a:lnTo>
                    <a:pt x="1797" y="201"/>
                  </a:lnTo>
                  <a:lnTo>
                    <a:pt x="1797" y="203"/>
                  </a:lnTo>
                  <a:lnTo>
                    <a:pt x="1795" y="203"/>
                  </a:lnTo>
                  <a:lnTo>
                    <a:pt x="1795" y="205"/>
                  </a:lnTo>
                  <a:lnTo>
                    <a:pt x="1793" y="205"/>
                  </a:lnTo>
                  <a:lnTo>
                    <a:pt x="1793" y="206"/>
                  </a:lnTo>
                  <a:lnTo>
                    <a:pt x="1792" y="206"/>
                  </a:lnTo>
                  <a:lnTo>
                    <a:pt x="1792" y="208"/>
                  </a:lnTo>
                  <a:lnTo>
                    <a:pt x="1790" y="208"/>
                  </a:lnTo>
                  <a:lnTo>
                    <a:pt x="1790" y="210"/>
                  </a:lnTo>
                  <a:lnTo>
                    <a:pt x="1788" y="210"/>
                  </a:lnTo>
                  <a:lnTo>
                    <a:pt x="1788" y="211"/>
                  </a:lnTo>
                  <a:lnTo>
                    <a:pt x="1787" y="211"/>
                  </a:lnTo>
                  <a:lnTo>
                    <a:pt x="1787" y="213"/>
                  </a:lnTo>
                  <a:lnTo>
                    <a:pt x="1785" y="213"/>
                  </a:lnTo>
                  <a:lnTo>
                    <a:pt x="1785" y="215"/>
                  </a:lnTo>
                  <a:lnTo>
                    <a:pt x="1783" y="215"/>
                  </a:lnTo>
                  <a:lnTo>
                    <a:pt x="1783" y="216"/>
                  </a:lnTo>
                  <a:lnTo>
                    <a:pt x="1782" y="216"/>
                  </a:lnTo>
                  <a:lnTo>
                    <a:pt x="1782" y="218"/>
                  </a:lnTo>
                  <a:lnTo>
                    <a:pt x="1780" y="218"/>
                  </a:lnTo>
                  <a:lnTo>
                    <a:pt x="1780" y="220"/>
                  </a:lnTo>
                  <a:lnTo>
                    <a:pt x="1778" y="220"/>
                  </a:lnTo>
                  <a:lnTo>
                    <a:pt x="1778" y="221"/>
                  </a:lnTo>
                  <a:lnTo>
                    <a:pt x="1777" y="221"/>
                  </a:lnTo>
                  <a:lnTo>
                    <a:pt x="1777" y="223"/>
                  </a:lnTo>
                  <a:lnTo>
                    <a:pt x="1775" y="223"/>
                  </a:lnTo>
                  <a:lnTo>
                    <a:pt x="1775" y="225"/>
                  </a:lnTo>
                  <a:lnTo>
                    <a:pt x="1773" y="225"/>
                  </a:lnTo>
                  <a:lnTo>
                    <a:pt x="1773" y="226"/>
                  </a:lnTo>
                  <a:lnTo>
                    <a:pt x="1772" y="226"/>
                  </a:lnTo>
                  <a:lnTo>
                    <a:pt x="1772" y="228"/>
                  </a:lnTo>
                  <a:lnTo>
                    <a:pt x="1770" y="228"/>
                  </a:lnTo>
                  <a:lnTo>
                    <a:pt x="1770" y="230"/>
                  </a:lnTo>
                  <a:lnTo>
                    <a:pt x="1768" y="230"/>
                  </a:lnTo>
                  <a:lnTo>
                    <a:pt x="1768" y="231"/>
                  </a:lnTo>
                  <a:lnTo>
                    <a:pt x="1767" y="231"/>
                  </a:lnTo>
                  <a:lnTo>
                    <a:pt x="1767" y="233"/>
                  </a:lnTo>
                  <a:lnTo>
                    <a:pt x="1765" y="233"/>
                  </a:lnTo>
                  <a:lnTo>
                    <a:pt x="1765" y="235"/>
                  </a:lnTo>
                  <a:lnTo>
                    <a:pt x="1763" y="235"/>
                  </a:lnTo>
                  <a:lnTo>
                    <a:pt x="1763" y="236"/>
                  </a:lnTo>
                  <a:lnTo>
                    <a:pt x="1762" y="236"/>
                  </a:lnTo>
                  <a:lnTo>
                    <a:pt x="1762" y="238"/>
                  </a:lnTo>
                  <a:lnTo>
                    <a:pt x="1760" y="238"/>
                  </a:lnTo>
                  <a:lnTo>
                    <a:pt x="1760" y="240"/>
                  </a:lnTo>
                  <a:lnTo>
                    <a:pt x="1758" y="240"/>
                  </a:lnTo>
                  <a:lnTo>
                    <a:pt x="1758" y="241"/>
                  </a:lnTo>
                  <a:lnTo>
                    <a:pt x="1757" y="241"/>
                  </a:lnTo>
                  <a:lnTo>
                    <a:pt x="1757" y="243"/>
                  </a:lnTo>
                  <a:lnTo>
                    <a:pt x="1755" y="243"/>
                  </a:lnTo>
                  <a:lnTo>
                    <a:pt x="1755" y="245"/>
                  </a:lnTo>
                  <a:lnTo>
                    <a:pt x="1753" y="245"/>
                  </a:lnTo>
                  <a:lnTo>
                    <a:pt x="1753" y="246"/>
                  </a:lnTo>
                  <a:lnTo>
                    <a:pt x="1752" y="246"/>
                  </a:lnTo>
                  <a:lnTo>
                    <a:pt x="1752" y="248"/>
                  </a:lnTo>
                  <a:lnTo>
                    <a:pt x="1750" y="248"/>
                  </a:lnTo>
                  <a:lnTo>
                    <a:pt x="1750" y="250"/>
                  </a:lnTo>
                  <a:lnTo>
                    <a:pt x="1748" y="250"/>
                  </a:lnTo>
                  <a:lnTo>
                    <a:pt x="1748" y="251"/>
                  </a:lnTo>
                  <a:lnTo>
                    <a:pt x="1747" y="251"/>
                  </a:lnTo>
                  <a:lnTo>
                    <a:pt x="1747" y="253"/>
                  </a:lnTo>
                  <a:lnTo>
                    <a:pt x="1745" y="253"/>
                  </a:lnTo>
                  <a:lnTo>
                    <a:pt x="1745" y="255"/>
                  </a:lnTo>
                  <a:lnTo>
                    <a:pt x="1743" y="255"/>
                  </a:lnTo>
                  <a:lnTo>
                    <a:pt x="1743" y="256"/>
                  </a:lnTo>
                  <a:lnTo>
                    <a:pt x="1742" y="256"/>
                  </a:lnTo>
                  <a:lnTo>
                    <a:pt x="1742" y="258"/>
                  </a:lnTo>
                  <a:lnTo>
                    <a:pt x="1740" y="258"/>
                  </a:lnTo>
                  <a:lnTo>
                    <a:pt x="1740" y="260"/>
                  </a:lnTo>
                  <a:lnTo>
                    <a:pt x="1738" y="260"/>
                  </a:lnTo>
                  <a:lnTo>
                    <a:pt x="1738" y="261"/>
                  </a:lnTo>
                  <a:lnTo>
                    <a:pt x="1737" y="261"/>
                  </a:lnTo>
                  <a:lnTo>
                    <a:pt x="1737" y="263"/>
                  </a:lnTo>
                  <a:lnTo>
                    <a:pt x="1735" y="263"/>
                  </a:lnTo>
                  <a:lnTo>
                    <a:pt x="1735" y="265"/>
                  </a:lnTo>
                  <a:lnTo>
                    <a:pt x="1733" y="265"/>
                  </a:lnTo>
                  <a:lnTo>
                    <a:pt x="1733" y="266"/>
                  </a:lnTo>
                  <a:lnTo>
                    <a:pt x="1732" y="266"/>
                  </a:lnTo>
                  <a:lnTo>
                    <a:pt x="1732" y="268"/>
                  </a:lnTo>
                  <a:lnTo>
                    <a:pt x="1730" y="268"/>
                  </a:lnTo>
                  <a:lnTo>
                    <a:pt x="1730" y="270"/>
                  </a:lnTo>
                  <a:lnTo>
                    <a:pt x="1728" y="270"/>
                  </a:lnTo>
                  <a:lnTo>
                    <a:pt x="1728" y="271"/>
                  </a:lnTo>
                  <a:lnTo>
                    <a:pt x="1727" y="271"/>
                  </a:lnTo>
                  <a:lnTo>
                    <a:pt x="1727" y="273"/>
                  </a:lnTo>
                  <a:lnTo>
                    <a:pt x="1725" y="273"/>
                  </a:lnTo>
                  <a:lnTo>
                    <a:pt x="1725" y="275"/>
                  </a:lnTo>
                  <a:lnTo>
                    <a:pt x="1723" y="275"/>
                  </a:lnTo>
                  <a:lnTo>
                    <a:pt x="1723" y="276"/>
                  </a:lnTo>
                  <a:lnTo>
                    <a:pt x="1722" y="276"/>
                  </a:lnTo>
                  <a:lnTo>
                    <a:pt x="1722" y="278"/>
                  </a:lnTo>
                  <a:lnTo>
                    <a:pt x="1720" y="278"/>
                  </a:lnTo>
                  <a:lnTo>
                    <a:pt x="1720" y="280"/>
                  </a:lnTo>
                  <a:lnTo>
                    <a:pt x="1718" y="280"/>
                  </a:lnTo>
                  <a:lnTo>
                    <a:pt x="1718" y="281"/>
                  </a:lnTo>
                  <a:lnTo>
                    <a:pt x="1717" y="281"/>
                  </a:lnTo>
                  <a:lnTo>
                    <a:pt x="1717" y="283"/>
                  </a:lnTo>
                  <a:lnTo>
                    <a:pt x="1715" y="283"/>
                  </a:lnTo>
                  <a:lnTo>
                    <a:pt x="1715" y="285"/>
                  </a:lnTo>
                  <a:lnTo>
                    <a:pt x="1713" y="285"/>
                  </a:lnTo>
                  <a:lnTo>
                    <a:pt x="1713" y="286"/>
                  </a:lnTo>
                  <a:lnTo>
                    <a:pt x="1712" y="286"/>
                  </a:lnTo>
                  <a:lnTo>
                    <a:pt x="1712" y="288"/>
                  </a:lnTo>
                  <a:lnTo>
                    <a:pt x="1710" y="288"/>
                  </a:lnTo>
                  <a:lnTo>
                    <a:pt x="1710" y="290"/>
                  </a:lnTo>
                  <a:lnTo>
                    <a:pt x="1708" y="290"/>
                  </a:lnTo>
                  <a:lnTo>
                    <a:pt x="1708" y="291"/>
                  </a:lnTo>
                  <a:lnTo>
                    <a:pt x="1707" y="291"/>
                  </a:lnTo>
                  <a:lnTo>
                    <a:pt x="1707" y="293"/>
                  </a:lnTo>
                  <a:lnTo>
                    <a:pt x="1705" y="293"/>
                  </a:lnTo>
                  <a:lnTo>
                    <a:pt x="1705" y="295"/>
                  </a:lnTo>
                  <a:lnTo>
                    <a:pt x="1703" y="295"/>
                  </a:lnTo>
                  <a:lnTo>
                    <a:pt x="1703" y="296"/>
                  </a:lnTo>
                  <a:lnTo>
                    <a:pt x="1702" y="296"/>
                  </a:lnTo>
                  <a:lnTo>
                    <a:pt x="1702" y="298"/>
                  </a:lnTo>
                  <a:lnTo>
                    <a:pt x="1700" y="298"/>
                  </a:lnTo>
                  <a:lnTo>
                    <a:pt x="1700" y="300"/>
                  </a:lnTo>
                  <a:lnTo>
                    <a:pt x="1698" y="300"/>
                  </a:lnTo>
                  <a:lnTo>
                    <a:pt x="1698" y="301"/>
                  </a:lnTo>
                  <a:lnTo>
                    <a:pt x="1697" y="301"/>
                  </a:lnTo>
                  <a:lnTo>
                    <a:pt x="1697" y="303"/>
                  </a:lnTo>
                  <a:lnTo>
                    <a:pt x="1695" y="303"/>
                  </a:lnTo>
                  <a:lnTo>
                    <a:pt x="1695" y="305"/>
                  </a:lnTo>
                  <a:lnTo>
                    <a:pt x="1693" y="305"/>
                  </a:lnTo>
                  <a:lnTo>
                    <a:pt x="1693" y="306"/>
                  </a:lnTo>
                  <a:lnTo>
                    <a:pt x="1692" y="306"/>
                  </a:lnTo>
                  <a:lnTo>
                    <a:pt x="1692" y="308"/>
                  </a:lnTo>
                  <a:lnTo>
                    <a:pt x="1690" y="308"/>
                  </a:lnTo>
                  <a:lnTo>
                    <a:pt x="1690" y="310"/>
                  </a:lnTo>
                  <a:lnTo>
                    <a:pt x="1688" y="310"/>
                  </a:lnTo>
                  <a:lnTo>
                    <a:pt x="1688" y="311"/>
                  </a:lnTo>
                  <a:lnTo>
                    <a:pt x="1687" y="311"/>
                  </a:lnTo>
                  <a:lnTo>
                    <a:pt x="1687" y="313"/>
                  </a:lnTo>
                  <a:lnTo>
                    <a:pt x="1685" y="313"/>
                  </a:lnTo>
                  <a:lnTo>
                    <a:pt x="1685" y="315"/>
                  </a:lnTo>
                  <a:lnTo>
                    <a:pt x="1683" y="315"/>
                  </a:lnTo>
                  <a:lnTo>
                    <a:pt x="1683" y="316"/>
                  </a:lnTo>
                  <a:lnTo>
                    <a:pt x="1682" y="316"/>
                  </a:lnTo>
                  <a:lnTo>
                    <a:pt x="1682" y="318"/>
                  </a:lnTo>
                  <a:lnTo>
                    <a:pt x="1680" y="318"/>
                  </a:lnTo>
                  <a:lnTo>
                    <a:pt x="1680" y="320"/>
                  </a:lnTo>
                  <a:lnTo>
                    <a:pt x="1678" y="320"/>
                  </a:lnTo>
                  <a:lnTo>
                    <a:pt x="1678" y="321"/>
                  </a:lnTo>
                  <a:lnTo>
                    <a:pt x="1677" y="321"/>
                  </a:lnTo>
                  <a:lnTo>
                    <a:pt x="1677" y="323"/>
                  </a:lnTo>
                  <a:lnTo>
                    <a:pt x="1675" y="323"/>
                  </a:lnTo>
                  <a:lnTo>
                    <a:pt x="1675" y="325"/>
                  </a:lnTo>
                  <a:lnTo>
                    <a:pt x="1673" y="325"/>
                  </a:lnTo>
                  <a:lnTo>
                    <a:pt x="1673" y="326"/>
                  </a:lnTo>
                  <a:lnTo>
                    <a:pt x="1672" y="326"/>
                  </a:lnTo>
                  <a:lnTo>
                    <a:pt x="1672" y="328"/>
                  </a:lnTo>
                  <a:lnTo>
                    <a:pt x="1670" y="328"/>
                  </a:lnTo>
                  <a:lnTo>
                    <a:pt x="1670" y="330"/>
                  </a:lnTo>
                  <a:lnTo>
                    <a:pt x="1668" y="330"/>
                  </a:lnTo>
                  <a:lnTo>
                    <a:pt x="1668" y="331"/>
                  </a:lnTo>
                  <a:lnTo>
                    <a:pt x="1667" y="331"/>
                  </a:lnTo>
                  <a:lnTo>
                    <a:pt x="1667" y="333"/>
                  </a:lnTo>
                  <a:lnTo>
                    <a:pt x="1665" y="333"/>
                  </a:lnTo>
                  <a:lnTo>
                    <a:pt x="1665" y="335"/>
                  </a:lnTo>
                  <a:lnTo>
                    <a:pt x="1663" y="335"/>
                  </a:lnTo>
                  <a:lnTo>
                    <a:pt x="1663" y="336"/>
                  </a:lnTo>
                  <a:lnTo>
                    <a:pt x="1662" y="336"/>
                  </a:lnTo>
                  <a:lnTo>
                    <a:pt x="1662" y="338"/>
                  </a:lnTo>
                  <a:lnTo>
                    <a:pt x="1660" y="338"/>
                  </a:lnTo>
                  <a:lnTo>
                    <a:pt x="1660" y="340"/>
                  </a:lnTo>
                  <a:lnTo>
                    <a:pt x="1658" y="340"/>
                  </a:lnTo>
                  <a:lnTo>
                    <a:pt x="1658" y="341"/>
                  </a:lnTo>
                  <a:lnTo>
                    <a:pt x="1657" y="341"/>
                  </a:lnTo>
                  <a:lnTo>
                    <a:pt x="1657" y="343"/>
                  </a:lnTo>
                  <a:lnTo>
                    <a:pt x="1655" y="343"/>
                  </a:lnTo>
                  <a:lnTo>
                    <a:pt x="1655" y="345"/>
                  </a:lnTo>
                  <a:lnTo>
                    <a:pt x="1653" y="345"/>
                  </a:lnTo>
                  <a:lnTo>
                    <a:pt x="1653" y="346"/>
                  </a:lnTo>
                  <a:lnTo>
                    <a:pt x="1652" y="346"/>
                  </a:lnTo>
                  <a:lnTo>
                    <a:pt x="1652" y="348"/>
                  </a:lnTo>
                  <a:lnTo>
                    <a:pt x="1650" y="348"/>
                  </a:lnTo>
                  <a:lnTo>
                    <a:pt x="1650" y="350"/>
                  </a:lnTo>
                  <a:lnTo>
                    <a:pt x="1648" y="350"/>
                  </a:lnTo>
                  <a:lnTo>
                    <a:pt x="1648" y="351"/>
                  </a:lnTo>
                  <a:lnTo>
                    <a:pt x="1647" y="351"/>
                  </a:lnTo>
                  <a:lnTo>
                    <a:pt x="1647" y="353"/>
                  </a:lnTo>
                  <a:lnTo>
                    <a:pt x="1645" y="353"/>
                  </a:lnTo>
                  <a:lnTo>
                    <a:pt x="1645" y="355"/>
                  </a:lnTo>
                  <a:lnTo>
                    <a:pt x="1643" y="355"/>
                  </a:lnTo>
                  <a:lnTo>
                    <a:pt x="1643" y="356"/>
                  </a:lnTo>
                  <a:lnTo>
                    <a:pt x="1642" y="356"/>
                  </a:lnTo>
                  <a:lnTo>
                    <a:pt x="1642" y="358"/>
                  </a:lnTo>
                  <a:lnTo>
                    <a:pt x="1640" y="358"/>
                  </a:lnTo>
                  <a:lnTo>
                    <a:pt x="1640" y="360"/>
                  </a:lnTo>
                  <a:lnTo>
                    <a:pt x="1638" y="360"/>
                  </a:lnTo>
                  <a:lnTo>
                    <a:pt x="1638" y="361"/>
                  </a:lnTo>
                  <a:lnTo>
                    <a:pt x="1637" y="361"/>
                  </a:lnTo>
                  <a:lnTo>
                    <a:pt x="1637" y="363"/>
                  </a:lnTo>
                  <a:lnTo>
                    <a:pt x="1635" y="363"/>
                  </a:lnTo>
                  <a:lnTo>
                    <a:pt x="1635" y="365"/>
                  </a:lnTo>
                  <a:lnTo>
                    <a:pt x="1633" y="365"/>
                  </a:lnTo>
                  <a:lnTo>
                    <a:pt x="1633" y="366"/>
                  </a:lnTo>
                  <a:lnTo>
                    <a:pt x="1632" y="366"/>
                  </a:lnTo>
                  <a:lnTo>
                    <a:pt x="1632" y="368"/>
                  </a:lnTo>
                  <a:lnTo>
                    <a:pt x="1630" y="368"/>
                  </a:lnTo>
                  <a:lnTo>
                    <a:pt x="1630" y="370"/>
                  </a:lnTo>
                  <a:lnTo>
                    <a:pt x="1628" y="370"/>
                  </a:lnTo>
                  <a:lnTo>
                    <a:pt x="1628" y="371"/>
                  </a:lnTo>
                  <a:lnTo>
                    <a:pt x="1627" y="371"/>
                  </a:lnTo>
                  <a:lnTo>
                    <a:pt x="1627" y="373"/>
                  </a:lnTo>
                  <a:lnTo>
                    <a:pt x="1625" y="373"/>
                  </a:lnTo>
                  <a:lnTo>
                    <a:pt x="1625" y="375"/>
                  </a:lnTo>
                  <a:lnTo>
                    <a:pt x="1623" y="375"/>
                  </a:lnTo>
                  <a:lnTo>
                    <a:pt x="1623" y="376"/>
                  </a:lnTo>
                  <a:lnTo>
                    <a:pt x="1622" y="376"/>
                  </a:lnTo>
                  <a:lnTo>
                    <a:pt x="1622" y="378"/>
                  </a:lnTo>
                  <a:lnTo>
                    <a:pt x="1620" y="378"/>
                  </a:lnTo>
                  <a:lnTo>
                    <a:pt x="1620" y="380"/>
                  </a:lnTo>
                  <a:lnTo>
                    <a:pt x="1618" y="380"/>
                  </a:lnTo>
                  <a:lnTo>
                    <a:pt x="1618" y="381"/>
                  </a:lnTo>
                  <a:lnTo>
                    <a:pt x="1617" y="381"/>
                  </a:lnTo>
                  <a:lnTo>
                    <a:pt x="1617" y="383"/>
                  </a:lnTo>
                  <a:lnTo>
                    <a:pt x="1615" y="383"/>
                  </a:lnTo>
                  <a:lnTo>
                    <a:pt x="1615" y="385"/>
                  </a:lnTo>
                  <a:lnTo>
                    <a:pt x="1613" y="385"/>
                  </a:lnTo>
                  <a:lnTo>
                    <a:pt x="1613" y="386"/>
                  </a:lnTo>
                  <a:lnTo>
                    <a:pt x="1612" y="386"/>
                  </a:lnTo>
                  <a:lnTo>
                    <a:pt x="1612" y="388"/>
                  </a:lnTo>
                  <a:lnTo>
                    <a:pt x="1610" y="388"/>
                  </a:lnTo>
                  <a:lnTo>
                    <a:pt x="1610" y="390"/>
                  </a:lnTo>
                  <a:lnTo>
                    <a:pt x="1608" y="390"/>
                  </a:lnTo>
                  <a:lnTo>
                    <a:pt x="1608" y="391"/>
                  </a:lnTo>
                  <a:lnTo>
                    <a:pt x="1607" y="391"/>
                  </a:lnTo>
                  <a:lnTo>
                    <a:pt x="1607" y="393"/>
                  </a:lnTo>
                  <a:lnTo>
                    <a:pt x="1605" y="393"/>
                  </a:lnTo>
                  <a:lnTo>
                    <a:pt x="1605" y="395"/>
                  </a:lnTo>
                  <a:lnTo>
                    <a:pt x="1603" y="395"/>
                  </a:lnTo>
                  <a:lnTo>
                    <a:pt x="1603" y="396"/>
                  </a:lnTo>
                  <a:lnTo>
                    <a:pt x="1602" y="396"/>
                  </a:lnTo>
                  <a:lnTo>
                    <a:pt x="1602" y="398"/>
                  </a:lnTo>
                  <a:lnTo>
                    <a:pt x="1600" y="398"/>
                  </a:lnTo>
                  <a:lnTo>
                    <a:pt x="1600" y="400"/>
                  </a:lnTo>
                  <a:lnTo>
                    <a:pt x="1598" y="400"/>
                  </a:lnTo>
                  <a:lnTo>
                    <a:pt x="1598" y="401"/>
                  </a:lnTo>
                  <a:lnTo>
                    <a:pt x="1597" y="401"/>
                  </a:lnTo>
                  <a:lnTo>
                    <a:pt x="1597" y="403"/>
                  </a:lnTo>
                  <a:lnTo>
                    <a:pt x="1595" y="403"/>
                  </a:lnTo>
                  <a:lnTo>
                    <a:pt x="1595" y="405"/>
                  </a:lnTo>
                  <a:lnTo>
                    <a:pt x="1593" y="405"/>
                  </a:lnTo>
                  <a:lnTo>
                    <a:pt x="1593" y="406"/>
                  </a:lnTo>
                  <a:lnTo>
                    <a:pt x="1592" y="406"/>
                  </a:lnTo>
                  <a:lnTo>
                    <a:pt x="1592" y="408"/>
                  </a:lnTo>
                  <a:lnTo>
                    <a:pt x="1590" y="408"/>
                  </a:lnTo>
                  <a:lnTo>
                    <a:pt x="1590" y="410"/>
                  </a:lnTo>
                  <a:lnTo>
                    <a:pt x="1588" y="410"/>
                  </a:lnTo>
                  <a:lnTo>
                    <a:pt x="1588" y="411"/>
                  </a:lnTo>
                  <a:lnTo>
                    <a:pt x="1587" y="411"/>
                  </a:lnTo>
                  <a:lnTo>
                    <a:pt x="1587" y="413"/>
                  </a:lnTo>
                  <a:lnTo>
                    <a:pt x="1585" y="413"/>
                  </a:lnTo>
                  <a:lnTo>
                    <a:pt x="1585" y="415"/>
                  </a:lnTo>
                  <a:lnTo>
                    <a:pt x="1583" y="415"/>
                  </a:lnTo>
                  <a:lnTo>
                    <a:pt x="1583" y="416"/>
                  </a:lnTo>
                  <a:lnTo>
                    <a:pt x="1582" y="416"/>
                  </a:lnTo>
                  <a:lnTo>
                    <a:pt x="1582" y="418"/>
                  </a:lnTo>
                  <a:lnTo>
                    <a:pt x="1580" y="418"/>
                  </a:lnTo>
                  <a:lnTo>
                    <a:pt x="1580" y="420"/>
                  </a:lnTo>
                  <a:lnTo>
                    <a:pt x="1578" y="420"/>
                  </a:lnTo>
                  <a:lnTo>
                    <a:pt x="1578" y="421"/>
                  </a:lnTo>
                  <a:lnTo>
                    <a:pt x="1577" y="421"/>
                  </a:lnTo>
                  <a:lnTo>
                    <a:pt x="1577" y="423"/>
                  </a:lnTo>
                  <a:lnTo>
                    <a:pt x="1575" y="423"/>
                  </a:lnTo>
                  <a:lnTo>
                    <a:pt x="1575" y="425"/>
                  </a:lnTo>
                  <a:lnTo>
                    <a:pt x="1573" y="425"/>
                  </a:lnTo>
                  <a:lnTo>
                    <a:pt x="1573" y="426"/>
                  </a:lnTo>
                  <a:lnTo>
                    <a:pt x="1572" y="426"/>
                  </a:lnTo>
                  <a:lnTo>
                    <a:pt x="1572" y="428"/>
                  </a:lnTo>
                  <a:lnTo>
                    <a:pt x="1570" y="428"/>
                  </a:lnTo>
                  <a:lnTo>
                    <a:pt x="1570" y="430"/>
                  </a:lnTo>
                  <a:lnTo>
                    <a:pt x="1568" y="430"/>
                  </a:lnTo>
                  <a:lnTo>
                    <a:pt x="1568" y="431"/>
                  </a:lnTo>
                  <a:lnTo>
                    <a:pt x="1567" y="431"/>
                  </a:lnTo>
                  <a:lnTo>
                    <a:pt x="1567" y="433"/>
                  </a:lnTo>
                  <a:lnTo>
                    <a:pt x="1565" y="433"/>
                  </a:lnTo>
                  <a:lnTo>
                    <a:pt x="1565" y="435"/>
                  </a:lnTo>
                  <a:lnTo>
                    <a:pt x="1563" y="435"/>
                  </a:lnTo>
                  <a:lnTo>
                    <a:pt x="1563" y="436"/>
                  </a:lnTo>
                  <a:lnTo>
                    <a:pt x="1562" y="436"/>
                  </a:lnTo>
                  <a:lnTo>
                    <a:pt x="1562" y="438"/>
                  </a:lnTo>
                  <a:lnTo>
                    <a:pt x="1560" y="438"/>
                  </a:lnTo>
                  <a:lnTo>
                    <a:pt x="1560" y="440"/>
                  </a:lnTo>
                  <a:lnTo>
                    <a:pt x="1558" y="440"/>
                  </a:lnTo>
                  <a:lnTo>
                    <a:pt x="1558" y="441"/>
                  </a:lnTo>
                  <a:lnTo>
                    <a:pt x="1557" y="441"/>
                  </a:lnTo>
                  <a:lnTo>
                    <a:pt x="1557" y="443"/>
                  </a:lnTo>
                  <a:lnTo>
                    <a:pt x="1555" y="443"/>
                  </a:lnTo>
                  <a:lnTo>
                    <a:pt x="1555" y="445"/>
                  </a:lnTo>
                  <a:lnTo>
                    <a:pt x="1553" y="445"/>
                  </a:lnTo>
                  <a:lnTo>
                    <a:pt x="1553" y="446"/>
                  </a:lnTo>
                  <a:lnTo>
                    <a:pt x="1552" y="446"/>
                  </a:lnTo>
                  <a:lnTo>
                    <a:pt x="1552" y="448"/>
                  </a:lnTo>
                  <a:lnTo>
                    <a:pt x="1550" y="448"/>
                  </a:lnTo>
                  <a:lnTo>
                    <a:pt x="1550" y="450"/>
                  </a:lnTo>
                  <a:lnTo>
                    <a:pt x="1548" y="450"/>
                  </a:lnTo>
                  <a:lnTo>
                    <a:pt x="1548" y="451"/>
                  </a:lnTo>
                  <a:lnTo>
                    <a:pt x="1547" y="451"/>
                  </a:lnTo>
                  <a:lnTo>
                    <a:pt x="1547" y="453"/>
                  </a:lnTo>
                  <a:lnTo>
                    <a:pt x="1545" y="453"/>
                  </a:lnTo>
                  <a:lnTo>
                    <a:pt x="1545" y="455"/>
                  </a:lnTo>
                  <a:lnTo>
                    <a:pt x="1543" y="455"/>
                  </a:lnTo>
                  <a:lnTo>
                    <a:pt x="1543" y="456"/>
                  </a:lnTo>
                  <a:lnTo>
                    <a:pt x="1542" y="456"/>
                  </a:lnTo>
                  <a:lnTo>
                    <a:pt x="1542" y="458"/>
                  </a:lnTo>
                  <a:lnTo>
                    <a:pt x="1540" y="458"/>
                  </a:lnTo>
                  <a:lnTo>
                    <a:pt x="1540" y="460"/>
                  </a:lnTo>
                  <a:lnTo>
                    <a:pt x="1538" y="460"/>
                  </a:lnTo>
                  <a:lnTo>
                    <a:pt x="1538" y="461"/>
                  </a:lnTo>
                  <a:lnTo>
                    <a:pt x="1537" y="461"/>
                  </a:lnTo>
                  <a:lnTo>
                    <a:pt x="1537" y="463"/>
                  </a:lnTo>
                  <a:lnTo>
                    <a:pt x="1535" y="463"/>
                  </a:lnTo>
                  <a:lnTo>
                    <a:pt x="1535" y="465"/>
                  </a:lnTo>
                  <a:lnTo>
                    <a:pt x="1533" y="465"/>
                  </a:lnTo>
                  <a:lnTo>
                    <a:pt x="1533" y="466"/>
                  </a:lnTo>
                  <a:lnTo>
                    <a:pt x="1532" y="466"/>
                  </a:lnTo>
                  <a:lnTo>
                    <a:pt x="1532" y="468"/>
                  </a:lnTo>
                  <a:lnTo>
                    <a:pt x="1530" y="468"/>
                  </a:lnTo>
                  <a:lnTo>
                    <a:pt x="1530" y="470"/>
                  </a:lnTo>
                  <a:lnTo>
                    <a:pt x="1528" y="470"/>
                  </a:lnTo>
                  <a:lnTo>
                    <a:pt x="1528" y="471"/>
                  </a:lnTo>
                  <a:lnTo>
                    <a:pt x="1527" y="471"/>
                  </a:lnTo>
                  <a:lnTo>
                    <a:pt x="1527" y="473"/>
                  </a:lnTo>
                  <a:lnTo>
                    <a:pt x="1525" y="473"/>
                  </a:lnTo>
                  <a:lnTo>
                    <a:pt x="1525" y="475"/>
                  </a:lnTo>
                  <a:lnTo>
                    <a:pt x="1523" y="475"/>
                  </a:lnTo>
                  <a:lnTo>
                    <a:pt x="1523" y="476"/>
                  </a:lnTo>
                  <a:lnTo>
                    <a:pt x="1522" y="476"/>
                  </a:lnTo>
                  <a:lnTo>
                    <a:pt x="1522" y="478"/>
                  </a:lnTo>
                  <a:lnTo>
                    <a:pt x="1520" y="478"/>
                  </a:lnTo>
                  <a:lnTo>
                    <a:pt x="1520" y="480"/>
                  </a:lnTo>
                  <a:lnTo>
                    <a:pt x="1518" y="480"/>
                  </a:lnTo>
                  <a:lnTo>
                    <a:pt x="1518" y="481"/>
                  </a:lnTo>
                  <a:lnTo>
                    <a:pt x="1517" y="481"/>
                  </a:lnTo>
                  <a:lnTo>
                    <a:pt x="1517" y="483"/>
                  </a:lnTo>
                  <a:lnTo>
                    <a:pt x="1515" y="483"/>
                  </a:lnTo>
                  <a:lnTo>
                    <a:pt x="1515" y="485"/>
                  </a:lnTo>
                  <a:lnTo>
                    <a:pt x="1513" y="485"/>
                  </a:lnTo>
                  <a:lnTo>
                    <a:pt x="1513" y="486"/>
                  </a:lnTo>
                  <a:lnTo>
                    <a:pt x="1512" y="486"/>
                  </a:lnTo>
                  <a:lnTo>
                    <a:pt x="1512" y="488"/>
                  </a:lnTo>
                  <a:lnTo>
                    <a:pt x="1510" y="488"/>
                  </a:lnTo>
                  <a:lnTo>
                    <a:pt x="1510" y="490"/>
                  </a:lnTo>
                  <a:lnTo>
                    <a:pt x="1508" y="490"/>
                  </a:lnTo>
                  <a:lnTo>
                    <a:pt x="1508" y="491"/>
                  </a:lnTo>
                  <a:lnTo>
                    <a:pt x="1507" y="491"/>
                  </a:lnTo>
                  <a:lnTo>
                    <a:pt x="1507" y="493"/>
                  </a:lnTo>
                  <a:lnTo>
                    <a:pt x="1505" y="493"/>
                  </a:lnTo>
                  <a:lnTo>
                    <a:pt x="1505" y="495"/>
                  </a:lnTo>
                  <a:lnTo>
                    <a:pt x="1503" y="495"/>
                  </a:lnTo>
                  <a:lnTo>
                    <a:pt x="1503" y="496"/>
                  </a:lnTo>
                  <a:lnTo>
                    <a:pt x="1502" y="496"/>
                  </a:lnTo>
                  <a:lnTo>
                    <a:pt x="1502" y="498"/>
                  </a:lnTo>
                  <a:lnTo>
                    <a:pt x="1500" y="498"/>
                  </a:lnTo>
                  <a:lnTo>
                    <a:pt x="1500" y="500"/>
                  </a:lnTo>
                  <a:lnTo>
                    <a:pt x="1498" y="500"/>
                  </a:lnTo>
                  <a:lnTo>
                    <a:pt x="1498" y="501"/>
                  </a:lnTo>
                  <a:lnTo>
                    <a:pt x="1497" y="501"/>
                  </a:lnTo>
                  <a:lnTo>
                    <a:pt x="1497" y="503"/>
                  </a:lnTo>
                  <a:lnTo>
                    <a:pt x="1495" y="503"/>
                  </a:lnTo>
                  <a:lnTo>
                    <a:pt x="1495" y="505"/>
                  </a:lnTo>
                  <a:lnTo>
                    <a:pt x="1493" y="505"/>
                  </a:lnTo>
                  <a:lnTo>
                    <a:pt x="1493" y="506"/>
                  </a:lnTo>
                  <a:lnTo>
                    <a:pt x="1492" y="506"/>
                  </a:lnTo>
                  <a:lnTo>
                    <a:pt x="1492" y="508"/>
                  </a:lnTo>
                  <a:lnTo>
                    <a:pt x="1490" y="508"/>
                  </a:lnTo>
                  <a:lnTo>
                    <a:pt x="1490" y="510"/>
                  </a:lnTo>
                  <a:lnTo>
                    <a:pt x="1488" y="510"/>
                  </a:lnTo>
                  <a:lnTo>
                    <a:pt x="1488" y="511"/>
                  </a:lnTo>
                  <a:lnTo>
                    <a:pt x="1487" y="511"/>
                  </a:lnTo>
                  <a:lnTo>
                    <a:pt x="1487" y="513"/>
                  </a:lnTo>
                  <a:lnTo>
                    <a:pt x="1485" y="513"/>
                  </a:lnTo>
                  <a:lnTo>
                    <a:pt x="1485" y="515"/>
                  </a:lnTo>
                  <a:lnTo>
                    <a:pt x="1483" y="515"/>
                  </a:lnTo>
                  <a:lnTo>
                    <a:pt x="1483" y="516"/>
                  </a:lnTo>
                  <a:lnTo>
                    <a:pt x="1482" y="516"/>
                  </a:lnTo>
                  <a:lnTo>
                    <a:pt x="1482" y="518"/>
                  </a:lnTo>
                  <a:lnTo>
                    <a:pt x="1480" y="518"/>
                  </a:lnTo>
                  <a:lnTo>
                    <a:pt x="1480" y="520"/>
                  </a:lnTo>
                  <a:lnTo>
                    <a:pt x="1478" y="520"/>
                  </a:lnTo>
                  <a:lnTo>
                    <a:pt x="1478" y="521"/>
                  </a:lnTo>
                  <a:lnTo>
                    <a:pt x="1477" y="521"/>
                  </a:lnTo>
                  <a:lnTo>
                    <a:pt x="1477" y="523"/>
                  </a:lnTo>
                  <a:lnTo>
                    <a:pt x="1475" y="523"/>
                  </a:lnTo>
                  <a:lnTo>
                    <a:pt x="1475" y="525"/>
                  </a:lnTo>
                  <a:lnTo>
                    <a:pt x="1473" y="525"/>
                  </a:lnTo>
                  <a:lnTo>
                    <a:pt x="1473" y="526"/>
                  </a:lnTo>
                  <a:lnTo>
                    <a:pt x="1472" y="526"/>
                  </a:lnTo>
                  <a:lnTo>
                    <a:pt x="1472" y="528"/>
                  </a:lnTo>
                  <a:lnTo>
                    <a:pt x="1470" y="528"/>
                  </a:lnTo>
                  <a:lnTo>
                    <a:pt x="1470" y="530"/>
                  </a:lnTo>
                  <a:lnTo>
                    <a:pt x="1468" y="530"/>
                  </a:lnTo>
                  <a:lnTo>
                    <a:pt x="1468" y="531"/>
                  </a:lnTo>
                  <a:lnTo>
                    <a:pt x="1467" y="531"/>
                  </a:lnTo>
                  <a:lnTo>
                    <a:pt x="1467" y="533"/>
                  </a:lnTo>
                  <a:lnTo>
                    <a:pt x="1465" y="533"/>
                  </a:lnTo>
                  <a:lnTo>
                    <a:pt x="1465" y="535"/>
                  </a:lnTo>
                  <a:lnTo>
                    <a:pt x="1463" y="535"/>
                  </a:lnTo>
                  <a:lnTo>
                    <a:pt x="1463" y="536"/>
                  </a:lnTo>
                  <a:lnTo>
                    <a:pt x="1462" y="536"/>
                  </a:lnTo>
                  <a:lnTo>
                    <a:pt x="1462" y="538"/>
                  </a:lnTo>
                  <a:lnTo>
                    <a:pt x="1460" y="538"/>
                  </a:lnTo>
                  <a:lnTo>
                    <a:pt x="1460" y="540"/>
                  </a:lnTo>
                  <a:lnTo>
                    <a:pt x="1458" y="540"/>
                  </a:lnTo>
                  <a:lnTo>
                    <a:pt x="1458" y="541"/>
                  </a:lnTo>
                  <a:lnTo>
                    <a:pt x="1457" y="541"/>
                  </a:lnTo>
                  <a:lnTo>
                    <a:pt x="1457" y="543"/>
                  </a:lnTo>
                  <a:lnTo>
                    <a:pt x="1455" y="543"/>
                  </a:lnTo>
                  <a:lnTo>
                    <a:pt x="1455" y="545"/>
                  </a:lnTo>
                  <a:lnTo>
                    <a:pt x="1453" y="545"/>
                  </a:lnTo>
                  <a:lnTo>
                    <a:pt x="1453" y="546"/>
                  </a:lnTo>
                  <a:lnTo>
                    <a:pt x="1452" y="546"/>
                  </a:lnTo>
                  <a:lnTo>
                    <a:pt x="1452" y="548"/>
                  </a:lnTo>
                  <a:lnTo>
                    <a:pt x="1450" y="548"/>
                  </a:lnTo>
                  <a:lnTo>
                    <a:pt x="1450" y="550"/>
                  </a:lnTo>
                  <a:lnTo>
                    <a:pt x="1448" y="550"/>
                  </a:lnTo>
                  <a:lnTo>
                    <a:pt x="1448" y="551"/>
                  </a:lnTo>
                  <a:lnTo>
                    <a:pt x="1447" y="551"/>
                  </a:lnTo>
                  <a:lnTo>
                    <a:pt x="1447" y="553"/>
                  </a:lnTo>
                  <a:lnTo>
                    <a:pt x="1445" y="553"/>
                  </a:lnTo>
                  <a:lnTo>
                    <a:pt x="1445" y="555"/>
                  </a:lnTo>
                  <a:lnTo>
                    <a:pt x="1443" y="555"/>
                  </a:lnTo>
                  <a:lnTo>
                    <a:pt x="1443" y="556"/>
                  </a:lnTo>
                  <a:lnTo>
                    <a:pt x="1442" y="556"/>
                  </a:lnTo>
                  <a:lnTo>
                    <a:pt x="1442" y="558"/>
                  </a:lnTo>
                  <a:lnTo>
                    <a:pt x="1440" y="558"/>
                  </a:lnTo>
                  <a:lnTo>
                    <a:pt x="1440" y="560"/>
                  </a:lnTo>
                  <a:lnTo>
                    <a:pt x="1438" y="560"/>
                  </a:lnTo>
                  <a:lnTo>
                    <a:pt x="1438" y="561"/>
                  </a:lnTo>
                  <a:lnTo>
                    <a:pt x="1437" y="561"/>
                  </a:lnTo>
                  <a:lnTo>
                    <a:pt x="1437" y="563"/>
                  </a:lnTo>
                  <a:lnTo>
                    <a:pt x="1435" y="563"/>
                  </a:lnTo>
                  <a:lnTo>
                    <a:pt x="1435" y="565"/>
                  </a:lnTo>
                  <a:lnTo>
                    <a:pt x="1433" y="565"/>
                  </a:lnTo>
                  <a:lnTo>
                    <a:pt x="1433" y="566"/>
                  </a:lnTo>
                  <a:lnTo>
                    <a:pt x="1432" y="566"/>
                  </a:lnTo>
                  <a:lnTo>
                    <a:pt x="1432" y="568"/>
                  </a:lnTo>
                  <a:lnTo>
                    <a:pt x="1430" y="568"/>
                  </a:lnTo>
                  <a:lnTo>
                    <a:pt x="1430" y="570"/>
                  </a:lnTo>
                  <a:lnTo>
                    <a:pt x="1428" y="570"/>
                  </a:lnTo>
                  <a:lnTo>
                    <a:pt x="1428" y="571"/>
                  </a:lnTo>
                  <a:lnTo>
                    <a:pt x="1427" y="571"/>
                  </a:lnTo>
                  <a:lnTo>
                    <a:pt x="1427" y="573"/>
                  </a:lnTo>
                  <a:lnTo>
                    <a:pt x="1425" y="573"/>
                  </a:lnTo>
                  <a:lnTo>
                    <a:pt x="1425" y="575"/>
                  </a:lnTo>
                  <a:lnTo>
                    <a:pt x="1423" y="575"/>
                  </a:lnTo>
                  <a:lnTo>
                    <a:pt x="1423" y="576"/>
                  </a:lnTo>
                  <a:lnTo>
                    <a:pt x="1422" y="576"/>
                  </a:lnTo>
                  <a:lnTo>
                    <a:pt x="1422" y="578"/>
                  </a:lnTo>
                  <a:lnTo>
                    <a:pt x="1420" y="578"/>
                  </a:lnTo>
                  <a:lnTo>
                    <a:pt x="1420" y="580"/>
                  </a:lnTo>
                  <a:lnTo>
                    <a:pt x="1418" y="580"/>
                  </a:lnTo>
                  <a:lnTo>
                    <a:pt x="1418" y="581"/>
                  </a:lnTo>
                  <a:lnTo>
                    <a:pt x="1417" y="581"/>
                  </a:lnTo>
                  <a:lnTo>
                    <a:pt x="1417" y="583"/>
                  </a:lnTo>
                  <a:lnTo>
                    <a:pt x="1415" y="583"/>
                  </a:lnTo>
                  <a:lnTo>
                    <a:pt x="1415" y="585"/>
                  </a:lnTo>
                  <a:lnTo>
                    <a:pt x="1413" y="585"/>
                  </a:lnTo>
                  <a:lnTo>
                    <a:pt x="1413" y="586"/>
                  </a:lnTo>
                  <a:lnTo>
                    <a:pt x="1412" y="586"/>
                  </a:lnTo>
                  <a:lnTo>
                    <a:pt x="1412" y="588"/>
                  </a:lnTo>
                  <a:lnTo>
                    <a:pt x="1410" y="588"/>
                  </a:lnTo>
                  <a:lnTo>
                    <a:pt x="1410" y="590"/>
                  </a:lnTo>
                  <a:lnTo>
                    <a:pt x="1408" y="590"/>
                  </a:lnTo>
                  <a:lnTo>
                    <a:pt x="1408" y="591"/>
                  </a:lnTo>
                  <a:lnTo>
                    <a:pt x="1407" y="591"/>
                  </a:lnTo>
                  <a:lnTo>
                    <a:pt x="1407" y="593"/>
                  </a:lnTo>
                  <a:lnTo>
                    <a:pt x="1405" y="593"/>
                  </a:lnTo>
                  <a:lnTo>
                    <a:pt x="1405" y="595"/>
                  </a:lnTo>
                  <a:lnTo>
                    <a:pt x="1403" y="595"/>
                  </a:lnTo>
                  <a:lnTo>
                    <a:pt x="1403" y="596"/>
                  </a:lnTo>
                  <a:lnTo>
                    <a:pt x="1402" y="596"/>
                  </a:lnTo>
                  <a:lnTo>
                    <a:pt x="1402" y="598"/>
                  </a:lnTo>
                  <a:lnTo>
                    <a:pt x="1400" y="598"/>
                  </a:lnTo>
                  <a:lnTo>
                    <a:pt x="1400" y="600"/>
                  </a:lnTo>
                  <a:lnTo>
                    <a:pt x="1398" y="600"/>
                  </a:lnTo>
                  <a:lnTo>
                    <a:pt x="1398" y="601"/>
                  </a:lnTo>
                  <a:lnTo>
                    <a:pt x="1397" y="601"/>
                  </a:lnTo>
                  <a:lnTo>
                    <a:pt x="1397" y="603"/>
                  </a:lnTo>
                  <a:lnTo>
                    <a:pt x="1395" y="603"/>
                  </a:lnTo>
                  <a:lnTo>
                    <a:pt x="1395" y="605"/>
                  </a:lnTo>
                  <a:lnTo>
                    <a:pt x="1393" y="605"/>
                  </a:lnTo>
                  <a:lnTo>
                    <a:pt x="1393" y="606"/>
                  </a:lnTo>
                  <a:lnTo>
                    <a:pt x="1392" y="606"/>
                  </a:lnTo>
                  <a:lnTo>
                    <a:pt x="1392" y="608"/>
                  </a:lnTo>
                  <a:lnTo>
                    <a:pt x="1390" y="608"/>
                  </a:lnTo>
                  <a:lnTo>
                    <a:pt x="1390" y="610"/>
                  </a:lnTo>
                  <a:lnTo>
                    <a:pt x="1388" y="610"/>
                  </a:lnTo>
                  <a:lnTo>
                    <a:pt x="1388" y="611"/>
                  </a:lnTo>
                  <a:lnTo>
                    <a:pt x="1387" y="611"/>
                  </a:lnTo>
                  <a:lnTo>
                    <a:pt x="1387" y="613"/>
                  </a:lnTo>
                  <a:lnTo>
                    <a:pt x="1385" y="613"/>
                  </a:lnTo>
                  <a:lnTo>
                    <a:pt x="1385" y="615"/>
                  </a:lnTo>
                  <a:lnTo>
                    <a:pt x="1383" y="615"/>
                  </a:lnTo>
                  <a:lnTo>
                    <a:pt x="1383" y="616"/>
                  </a:lnTo>
                  <a:lnTo>
                    <a:pt x="1382" y="616"/>
                  </a:lnTo>
                  <a:lnTo>
                    <a:pt x="1382" y="618"/>
                  </a:lnTo>
                  <a:lnTo>
                    <a:pt x="1380" y="618"/>
                  </a:lnTo>
                  <a:lnTo>
                    <a:pt x="1380" y="620"/>
                  </a:lnTo>
                  <a:lnTo>
                    <a:pt x="1378" y="620"/>
                  </a:lnTo>
                  <a:lnTo>
                    <a:pt x="1378" y="621"/>
                  </a:lnTo>
                  <a:lnTo>
                    <a:pt x="1377" y="621"/>
                  </a:lnTo>
                  <a:lnTo>
                    <a:pt x="1377" y="623"/>
                  </a:lnTo>
                  <a:lnTo>
                    <a:pt x="1375" y="623"/>
                  </a:lnTo>
                  <a:lnTo>
                    <a:pt x="1375" y="625"/>
                  </a:lnTo>
                  <a:lnTo>
                    <a:pt x="1373" y="625"/>
                  </a:lnTo>
                  <a:lnTo>
                    <a:pt x="1373" y="626"/>
                  </a:lnTo>
                  <a:lnTo>
                    <a:pt x="1372" y="626"/>
                  </a:lnTo>
                  <a:lnTo>
                    <a:pt x="1372" y="628"/>
                  </a:lnTo>
                  <a:lnTo>
                    <a:pt x="1370" y="628"/>
                  </a:lnTo>
                  <a:lnTo>
                    <a:pt x="1370" y="630"/>
                  </a:lnTo>
                  <a:lnTo>
                    <a:pt x="1368" y="630"/>
                  </a:lnTo>
                  <a:lnTo>
                    <a:pt x="1368" y="631"/>
                  </a:lnTo>
                  <a:lnTo>
                    <a:pt x="1367" y="631"/>
                  </a:lnTo>
                  <a:lnTo>
                    <a:pt x="1367" y="633"/>
                  </a:lnTo>
                  <a:lnTo>
                    <a:pt x="1365" y="633"/>
                  </a:lnTo>
                  <a:lnTo>
                    <a:pt x="1365" y="635"/>
                  </a:lnTo>
                  <a:lnTo>
                    <a:pt x="1363" y="635"/>
                  </a:lnTo>
                  <a:lnTo>
                    <a:pt x="1363" y="636"/>
                  </a:lnTo>
                  <a:lnTo>
                    <a:pt x="1362" y="636"/>
                  </a:lnTo>
                  <a:lnTo>
                    <a:pt x="1362" y="638"/>
                  </a:lnTo>
                  <a:lnTo>
                    <a:pt x="1360" y="638"/>
                  </a:lnTo>
                  <a:lnTo>
                    <a:pt x="1360" y="640"/>
                  </a:lnTo>
                  <a:lnTo>
                    <a:pt x="1358" y="640"/>
                  </a:lnTo>
                  <a:lnTo>
                    <a:pt x="1358" y="641"/>
                  </a:lnTo>
                  <a:lnTo>
                    <a:pt x="1357" y="641"/>
                  </a:lnTo>
                  <a:lnTo>
                    <a:pt x="1357" y="643"/>
                  </a:lnTo>
                  <a:lnTo>
                    <a:pt x="1355" y="643"/>
                  </a:lnTo>
                  <a:lnTo>
                    <a:pt x="1355" y="645"/>
                  </a:lnTo>
                  <a:lnTo>
                    <a:pt x="1353" y="645"/>
                  </a:lnTo>
                  <a:lnTo>
                    <a:pt x="1353" y="646"/>
                  </a:lnTo>
                  <a:lnTo>
                    <a:pt x="1352" y="646"/>
                  </a:lnTo>
                  <a:lnTo>
                    <a:pt x="1352" y="648"/>
                  </a:lnTo>
                  <a:lnTo>
                    <a:pt x="1350" y="648"/>
                  </a:lnTo>
                  <a:lnTo>
                    <a:pt x="1350" y="650"/>
                  </a:lnTo>
                  <a:lnTo>
                    <a:pt x="1348" y="650"/>
                  </a:lnTo>
                  <a:lnTo>
                    <a:pt x="1348" y="651"/>
                  </a:lnTo>
                  <a:lnTo>
                    <a:pt x="1347" y="651"/>
                  </a:lnTo>
                  <a:lnTo>
                    <a:pt x="1347" y="653"/>
                  </a:lnTo>
                  <a:lnTo>
                    <a:pt x="1345" y="653"/>
                  </a:lnTo>
                  <a:lnTo>
                    <a:pt x="1345" y="655"/>
                  </a:lnTo>
                  <a:lnTo>
                    <a:pt x="1343" y="655"/>
                  </a:lnTo>
                  <a:lnTo>
                    <a:pt x="1343" y="656"/>
                  </a:lnTo>
                  <a:lnTo>
                    <a:pt x="1342" y="656"/>
                  </a:lnTo>
                  <a:lnTo>
                    <a:pt x="1342" y="658"/>
                  </a:lnTo>
                  <a:lnTo>
                    <a:pt x="1340" y="658"/>
                  </a:lnTo>
                  <a:lnTo>
                    <a:pt x="1340" y="660"/>
                  </a:lnTo>
                  <a:lnTo>
                    <a:pt x="1338" y="660"/>
                  </a:lnTo>
                  <a:lnTo>
                    <a:pt x="1338" y="661"/>
                  </a:lnTo>
                  <a:lnTo>
                    <a:pt x="1337" y="661"/>
                  </a:lnTo>
                  <a:lnTo>
                    <a:pt x="1337" y="663"/>
                  </a:lnTo>
                  <a:lnTo>
                    <a:pt x="1335" y="663"/>
                  </a:lnTo>
                  <a:lnTo>
                    <a:pt x="1335" y="665"/>
                  </a:lnTo>
                  <a:lnTo>
                    <a:pt x="1333" y="665"/>
                  </a:lnTo>
                  <a:lnTo>
                    <a:pt x="1333" y="666"/>
                  </a:lnTo>
                  <a:lnTo>
                    <a:pt x="1332" y="666"/>
                  </a:lnTo>
                  <a:lnTo>
                    <a:pt x="1332" y="668"/>
                  </a:lnTo>
                  <a:lnTo>
                    <a:pt x="1330" y="668"/>
                  </a:lnTo>
                  <a:lnTo>
                    <a:pt x="1330" y="670"/>
                  </a:lnTo>
                  <a:lnTo>
                    <a:pt x="1328" y="670"/>
                  </a:lnTo>
                  <a:lnTo>
                    <a:pt x="1328" y="671"/>
                  </a:lnTo>
                  <a:lnTo>
                    <a:pt x="1327" y="671"/>
                  </a:lnTo>
                  <a:lnTo>
                    <a:pt x="1327" y="673"/>
                  </a:lnTo>
                  <a:lnTo>
                    <a:pt x="1325" y="673"/>
                  </a:lnTo>
                  <a:lnTo>
                    <a:pt x="1325" y="675"/>
                  </a:lnTo>
                  <a:lnTo>
                    <a:pt x="1323" y="675"/>
                  </a:lnTo>
                  <a:lnTo>
                    <a:pt x="1323" y="676"/>
                  </a:lnTo>
                  <a:lnTo>
                    <a:pt x="1322" y="676"/>
                  </a:lnTo>
                  <a:lnTo>
                    <a:pt x="1322" y="678"/>
                  </a:lnTo>
                  <a:lnTo>
                    <a:pt x="1320" y="678"/>
                  </a:lnTo>
                  <a:lnTo>
                    <a:pt x="1320" y="680"/>
                  </a:lnTo>
                  <a:lnTo>
                    <a:pt x="1318" y="680"/>
                  </a:lnTo>
                  <a:lnTo>
                    <a:pt x="1318" y="681"/>
                  </a:lnTo>
                  <a:lnTo>
                    <a:pt x="1317" y="681"/>
                  </a:lnTo>
                  <a:lnTo>
                    <a:pt x="1317" y="683"/>
                  </a:lnTo>
                  <a:lnTo>
                    <a:pt x="1315" y="683"/>
                  </a:lnTo>
                  <a:lnTo>
                    <a:pt x="1315" y="685"/>
                  </a:lnTo>
                  <a:lnTo>
                    <a:pt x="1313" y="685"/>
                  </a:lnTo>
                  <a:lnTo>
                    <a:pt x="1313" y="686"/>
                  </a:lnTo>
                  <a:lnTo>
                    <a:pt x="1312" y="686"/>
                  </a:lnTo>
                  <a:lnTo>
                    <a:pt x="1312" y="688"/>
                  </a:lnTo>
                  <a:lnTo>
                    <a:pt x="1310" y="688"/>
                  </a:lnTo>
                  <a:lnTo>
                    <a:pt x="1310" y="690"/>
                  </a:lnTo>
                  <a:lnTo>
                    <a:pt x="1308" y="690"/>
                  </a:lnTo>
                  <a:lnTo>
                    <a:pt x="1308" y="691"/>
                  </a:lnTo>
                  <a:lnTo>
                    <a:pt x="1307" y="691"/>
                  </a:lnTo>
                  <a:lnTo>
                    <a:pt x="1307" y="693"/>
                  </a:lnTo>
                  <a:lnTo>
                    <a:pt x="1305" y="693"/>
                  </a:lnTo>
                  <a:lnTo>
                    <a:pt x="1305" y="695"/>
                  </a:lnTo>
                  <a:lnTo>
                    <a:pt x="1303" y="695"/>
                  </a:lnTo>
                  <a:lnTo>
                    <a:pt x="1303" y="696"/>
                  </a:lnTo>
                  <a:lnTo>
                    <a:pt x="1302" y="696"/>
                  </a:lnTo>
                  <a:lnTo>
                    <a:pt x="1302" y="698"/>
                  </a:lnTo>
                  <a:lnTo>
                    <a:pt x="1300" y="698"/>
                  </a:lnTo>
                  <a:lnTo>
                    <a:pt x="1300" y="700"/>
                  </a:lnTo>
                  <a:lnTo>
                    <a:pt x="1298" y="700"/>
                  </a:lnTo>
                  <a:lnTo>
                    <a:pt x="1298" y="701"/>
                  </a:lnTo>
                  <a:lnTo>
                    <a:pt x="1297" y="701"/>
                  </a:lnTo>
                  <a:lnTo>
                    <a:pt x="1297" y="703"/>
                  </a:lnTo>
                  <a:lnTo>
                    <a:pt x="1295" y="703"/>
                  </a:lnTo>
                  <a:lnTo>
                    <a:pt x="1295" y="705"/>
                  </a:lnTo>
                  <a:lnTo>
                    <a:pt x="1293" y="705"/>
                  </a:lnTo>
                  <a:lnTo>
                    <a:pt x="1293" y="706"/>
                  </a:lnTo>
                  <a:lnTo>
                    <a:pt x="1292" y="706"/>
                  </a:lnTo>
                  <a:lnTo>
                    <a:pt x="1292" y="708"/>
                  </a:lnTo>
                  <a:lnTo>
                    <a:pt x="1290" y="708"/>
                  </a:lnTo>
                  <a:lnTo>
                    <a:pt x="1290" y="710"/>
                  </a:lnTo>
                  <a:lnTo>
                    <a:pt x="1288" y="710"/>
                  </a:lnTo>
                  <a:lnTo>
                    <a:pt x="1288" y="711"/>
                  </a:lnTo>
                  <a:lnTo>
                    <a:pt x="1287" y="711"/>
                  </a:lnTo>
                  <a:lnTo>
                    <a:pt x="1287" y="713"/>
                  </a:lnTo>
                  <a:lnTo>
                    <a:pt x="1285" y="713"/>
                  </a:lnTo>
                  <a:lnTo>
                    <a:pt x="1285" y="715"/>
                  </a:lnTo>
                  <a:lnTo>
                    <a:pt x="1283" y="715"/>
                  </a:lnTo>
                  <a:lnTo>
                    <a:pt x="1283" y="716"/>
                  </a:lnTo>
                  <a:lnTo>
                    <a:pt x="1282" y="716"/>
                  </a:lnTo>
                  <a:lnTo>
                    <a:pt x="1282" y="718"/>
                  </a:lnTo>
                  <a:lnTo>
                    <a:pt x="1280" y="718"/>
                  </a:lnTo>
                  <a:lnTo>
                    <a:pt x="1280" y="720"/>
                  </a:lnTo>
                  <a:lnTo>
                    <a:pt x="1278" y="720"/>
                  </a:lnTo>
                  <a:lnTo>
                    <a:pt x="1278" y="721"/>
                  </a:lnTo>
                  <a:lnTo>
                    <a:pt x="1277" y="721"/>
                  </a:lnTo>
                  <a:lnTo>
                    <a:pt x="1277" y="723"/>
                  </a:lnTo>
                  <a:lnTo>
                    <a:pt x="1275" y="723"/>
                  </a:lnTo>
                  <a:lnTo>
                    <a:pt x="1275" y="725"/>
                  </a:lnTo>
                  <a:lnTo>
                    <a:pt x="1273" y="725"/>
                  </a:lnTo>
                  <a:lnTo>
                    <a:pt x="1273" y="726"/>
                  </a:lnTo>
                  <a:lnTo>
                    <a:pt x="1272" y="726"/>
                  </a:lnTo>
                  <a:lnTo>
                    <a:pt x="1272" y="728"/>
                  </a:lnTo>
                  <a:lnTo>
                    <a:pt x="1270" y="728"/>
                  </a:lnTo>
                  <a:lnTo>
                    <a:pt x="1270" y="730"/>
                  </a:lnTo>
                  <a:lnTo>
                    <a:pt x="1268" y="730"/>
                  </a:lnTo>
                  <a:lnTo>
                    <a:pt x="1268" y="731"/>
                  </a:lnTo>
                  <a:lnTo>
                    <a:pt x="1267" y="731"/>
                  </a:lnTo>
                  <a:lnTo>
                    <a:pt x="1267" y="733"/>
                  </a:lnTo>
                  <a:lnTo>
                    <a:pt x="1265" y="733"/>
                  </a:lnTo>
                  <a:lnTo>
                    <a:pt x="1265" y="735"/>
                  </a:lnTo>
                  <a:lnTo>
                    <a:pt x="1263" y="735"/>
                  </a:lnTo>
                  <a:lnTo>
                    <a:pt x="1263" y="736"/>
                  </a:lnTo>
                  <a:lnTo>
                    <a:pt x="1262" y="736"/>
                  </a:lnTo>
                  <a:lnTo>
                    <a:pt x="1262" y="738"/>
                  </a:lnTo>
                  <a:lnTo>
                    <a:pt x="1260" y="738"/>
                  </a:lnTo>
                  <a:lnTo>
                    <a:pt x="1260" y="740"/>
                  </a:lnTo>
                  <a:lnTo>
                    <a:pt x="1258" y="740"/>
                  </a:lnTo>
                  <a:lnTo>
                    <a:pt x="1258" y="741"/>
                  </a:lnTo>
                  <a:lnTo>
                    <a:pt x="1257" y="741"/>
                  </a:lnTo>
                  <a:lnTo>
                    <a:pt x="1257" y="743"/>
                  </a:lnTo>
                  <a:lnTo>
                    <a:pt x="1255" y="743"/>
                  </a:lnTo>
                  <a:lnTo>
                    <a:pt x="1255" y="745"/>
                  </a:lnTo>
                  <a:lnTo>
                    <a:pt x="1253" y="745"/>
                  </a:lnTo>
                  <a:lnTo>
                    <a:pt x="1253" y="746"/>
                  </a:lnTo>
                  <a:lnTo>
                    <a:pt x="1252" y="746"/>
                  </a:lnTo>
                  <a:lnTo>
                    <a:pt x="1252" y="748"/>
                  </a:lnTo>
                  <a:lnTo>
                    <a:pt x="1250" y="748"/>
                  </a:lnTo>
                  <a:lnTo>
                    <a:pt x="1250" y="750"/>
                  </a:lnTo>
                  <a:lnTo>
                    <a:pt x="1248" y="750"/>
                  </a:lnTo>
                  <a:lnTo>
                    <a:pt x="1248" y="751"/>
                  </a:lnTo>
                  <a:lnTo>
                    <a:pt x="1247" y="751"/>
                  </a:lnTo>
                  <a:lnTo>
                    <a:pt x="1247" y="753"/>
                  </a:lnTo>
                  <a:lnTo>
                    <a:pt x="1245" y="753"/>
                  </a:lnTo>
                  <a:lnTo>
                    <a:pt x="1245" y="755"/>
                  </a:lnTo>
                  <a:lnTo>
                    <a:pt x="1243" y="755"/>
                  </a:lnTo>
                  <a:lnTo>
                    <a:pt x="1243" y="756"/>
                  </a:lnTo>
                  <a:lnTo>
                    <a:pt x="1242" y="756"/>
                  </a:lnTo>
                  <a:lnTo>
                    <a:pt x="1242" y="758"/>
                  </a:lnTo>
                  <a:lnTo>
                    <a:pt x="1240" y="758"/>
                  </a:lnTo>
                  <a:lnTo>
                    <a:pt x="1240" y="760"/>
                  </a:lnTo>
                  <a:lnTo>
                    <a:pt x="1238" y="760"/>
                  </a:lnTo>
                  <a:lnTo>
                    <a:pt x="1238" y="761"/>
                  </a:lnTo>
                  <a:lnTo>
                    <a:pt x="1237" y="761"/>
                  </a:lnTo>
                  <a:lnTo>
                    <a:pt x="1237" y="763"/>
                  </a:lnTo>
                  <a:lnTo>
                    <a:pt x="1235" y="763"/>
                  </a:lnTo>
                  <a:lnTo>
                    <a:pt x="1235" y="765"/>
                  </a:lnTo>
                  <a:lnTo>
                    <a:pt x="1233" y="765"/>
                  </a:lnTo>
                  <a:lnTo>
                    <a:pt x="1233" y="766"/>
                  </a:lnTo>
                  <a:lnTo>
                    <a:pt x="1232" y="766"/>
                  </a:lnTo>
                  <a:lnTo>
                    <a:pt x="1232" y="768"/>
                  </a:lnTo>
                  <a:lnTo>
                    <a:pt x="1230" y="768"/>
                  </a:lnTo>
                  <a:lnTo>
                    <a:pt x="1230" y="770"/>
                  </a:lnTo>
                  <a:lnTo>
                    <a:pt x="1228" y="770"/>
                  </a:lnTo>
                  <a:lnTo>
                    <a:pt x="1228" y="771"/>
                  </a:lnTo>
                  <a:lnTo>
                    <a:pt x="1227" y="771"/>
                  </a:lnTo>
                  <a:lnTo>
                    <a:pt x="1227" y="773"/>
                  </a:lnTo>
                  <a:lnTo>
                    <a:pt x="1225" y="773"/>
                  </a:lnTo>
                  <a:lnTo>
                    <a:pt x="1225" y="775"/>
                  </a:lnTo>
                  <a:lnTo>
                    <a:pt x="1223" y="775"/>
                  </a:lnTo>
                  <a:lnTo>
                    <a:pt x="1223" y="776"/>
                  </a:lnTo>
                  <a:lnTo>
                    <a:pt x="1222" y="776"/>
                  </a:lnTo>
                  <a:lnTo>
                    <a:pt x="1222" y="778"/>
                  </a:lnTo>
                  <a:lnTo>
                    <a:pt x="1220" y="778"/>
                  </a:lnTo>
                  <a:lnTo>
                    <a:pt x="1220" y="780"/>
                  </a:lnTo>
                  <a:lnTo>
                    <a:pt x="1218" y="780"/>
                  </a:lnTo>
                  <a:lnTo>
                    <a:pt x="1218" y="781"/>
                  </a:lnTo>
                  <a:lnTo>
                    <a:pt x="1217" y="781"/>
                  </a:lnTo>
                  <a:lnTo>
                    <a:pt x="1217" y="783"/>
                  </a:lnTo>
                  <a:lnTo>
                    <a:pt x="1215" y="783"/>
                  </a:lnTo>
                  <a:lnTo>
                    <a:pt x="1215" y="785"/>
                  </a:lnTo>
                  <a:lnTo>
                    <a:pt x="1213" y="785"/>
                  </a:lnTo>
                  <a:lnTo>
                    <a:pt x="1213" y="786"/>
                  </a:lnTo>
                  <a:lnTo>
                    <a:pt x="1212" y="786"/>
                  </a:lnTo>
                  <a:lnTo>
                    <a:pt x="1212" y="788"/>
                  </a:lnTo>
                  <a:lnTo>
                    <a:pt x="1210" y="788"/>
                  </a:lnTo>
                  <a:lnTo>
                    <a:pt x="1210" y="790"/>
                  </a:lnTo>
                  <a:lnTo>
                    <a:pt x="1208" y="790"/>
                  </a:lnTo>
                  <a:lnTo>
                    <a:pt x="1208" y="791"/>
                  </a:lnTo>
                  <a:lnTo>
                    <a:pt x="1207" y="791"/>
                  </a:lnTo>
                  <a:lnTo>
                    <a:pt x="1207" y="793"/>
                  </a:lnTo>
                  <a:lnTo>
                    <a:pt x="1205" y="793"/>
                  </a:lnTo>
                  <a:lnTo>
                    <a:pt x="1205" y="795"/>
                  </a:lnTo>
                  <a:lnTo>
                    <a:pt x="1203" y="795"/>
                  </a:lnTo>
                  <a:lnTo>
                    <a:pt x="1203" y="796"/>
                  </a:lnTo>
                  <a:lnTo>
                    <a:pt x="1202" y="796"/>
                  </a:lnTo>
                  <a:lnTo>
                    <a:pt x="1202" y="798"/>
                  </a:lnTo>
                  <a:lnTo>
                    <a:pt x="1200" y="798"/>
                  </a:lnTo>
                  <a:lnTo>
                    <a:pt x="1200" y="800"/>
                  </a:lnTo>
                  <a:lnTo>
                    <a:pt x="1198" y="800"/>
                  </a:lnTo>
                  <a:lnTo>
                    <a:pt x="1198" y="801"/>
                  </a:lnTo>
                  <a:lnTo>
                    <a:pt x="1197" y="801"/>
                  </a:lnTo>
                  <a:lnTo>
                    <a:pt x="1197" y="803"/>
                  </a:lnTo>
                  <a:lnTo>
                    <a:pt x="1195" y="803"/>
                  </a:lnTo>
                  <a:lnTo>
                    <a:pt x="1195" y="805"/>
                  </a:lnTo>
                  <a:lnTo>
                    <a:pt x="1193" y="805"/>
                  </a:lnTo>
                  <a:lnTo>
                    <a:pt x="1193" y="806"/>
                  </a:lnTo>
                  <a:lnTo>
                    <a:pt x="1192" y="806"/>
                  </a:lnTo>
                  <a:lnTo>
                    <a:pt x="1192" y="808"/>
                  </a:lnTo>
                  <a:lnTo>
                    <a:pt x="1190" y="808"/>
                  </a:lnTo>
                  <a:lnTo>
                    <a:pt x="1190" y="810"/>
                  </a:lnTo>
                  <a:lnTo>
                    <a:pt x="1188" y="810"/>
                  </a:lnTo>
                  <a:lnTo>
                    <a:pt x="1188" y="811"/>
                  </a:lnTo>
                  <a:lnTo>
                    <a:pt x="1187" y="811"/>
                  </a:lnTo>
                  <a:lnTo>
                    <a:pt x="1187" y="813"/>
                  </a:lnTo>
                  <a:lnTo>
                    <a:pt x="1185" y="813"/>
                  </a:lnTo>
                  <a:lnTo>
                    <a:pt x="1185" y="815"/>
                  </a:lnTo>
                  <a:lnTo>
                    <a:pt x="1183" y="815"/>
                  </a:lnTo>
                  <a:lnTo>
                    <a:pt x="1183" y="816"/>
                  </a:lnTo>
                  <a:lnTo>
                    <a:pt x="1182" y="816"/>
                  </a:lnTo>
                  <a:lnTo>
                    <a:pt x="1182" y="818"/>
                  </a:lnTo>
                  <a:lnTo>
                    <a:pt x="1180" y="818"/>
                  </a:lnTo>
                  <a:lnTo>
                    <a:pt x="1180" y="820"/>
                  </a:lnTo>
                  <a:lnTo>
                    <a:pt x="1178" y="820"/>
                  </a:lnTo>
                  <a:lnTo>
                    <a:pt x="1178" y="821"/>
                  </a:lnTo>
                  <a:lnTo>
                    <a:pt x="1177" y="821"/>
                  </a:lnTo>
                  <a:lnTo>
                    <a:pt x="1177" y="823"/>
                  </a:lnTo>
                  <a:lnTo>
                    <a:pt x="1175" y="823"/>
                  </a:lnTo>
                  <a:lnTo>
                    <a:pt x="1175" y="825"/>
                  </a:lnTo>
                  <a:lnTo>
                    <a:pt x="1173" y="825"/>
                  </a:lnTo>
                  <a:lnTo>
                    <a:pt x="1173" y="826"/>
                  </a:lnTo>
                  <a:lnTo>
                    <a:pt x="1172" y="826"/>
                  </a:lnTo>
                  <a:lnTo>
                    <a:pt x="1172" y="828"/>
                  </a:lnTo>
                  <a:lnTo>
                    <a:pt x="1170" y="828"/>
                  </a:lnTo>
                  <a:lnTo>
                    <a:pt x="1170" y="830"/>
                  </a:lnTo>
                  <a:lnTo>
                    <a:pt x="1168" y="830"/>
                  </a:lnTo>
                  <a:lnTo>
                    <a:pt x="1168" y="831"/>
                  </a:lnTo>
                  <a:lnTo>
                    <a:pt x="1167" y="831"/>
                  </a:lnTo>
                  <a:lnTo>
                    <a:pt x="1167" y="833"/>
                  </a:lnTo>
                  <a:lnTo>
                    <a:pt x="1165" y="833"/>
                  </a:lnTo>
                  <a:lnTo>
                    <a:pt x="1165"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 name="Oval 27">
              <a:extLst>
                <a:ext uri="{FF2B5EF4-FFF2-40B4-BE49-F238E27FC236}">
                  <a16:creationId xmlns:a16="http://schemas.microsoft.com/office/drawing/2014/main" id="{64F25087-C63E-439B-8B22-FF8DC17C474C}"/>
                </a:ext>
              </a:extLst>
            </p:cNvPr>
            <p:cNvSpPr>
              <a:spLocks noChangeArrowheads="1"/>
            </p:cNvSpPr>
            <p:nvPr/>
          </p:nvSpPr>
          <p:spPr bwMode="auto">
            <a:xfrm>
              <a:off x="4731914" y="166514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9" name="Rectangle 28">
              <a:extLst>
                <a:ext uri="{FF2B5EF4-FFF2-40B4-BE49-F238E27FC236}">
                  <a16:creationId xmlns:a16="http://schemas.microsoft.com/office/drawing/2014/main" id="{1C5521F4-2366-468A-BA61-0A6BB7B4D574}"/>
                </a:ext>
              </a:extLst>
            </p:cNvPr>
            <p:cNvSpPr>
              <a:spLocks noChangeArrowheads="1"/>
            </p:cNvSpPr>
            <p:nvPr/>
          </p:nvSpPr>
          <p:spPr bwMode="auto">
            <a:xfrm>
              <a:off x="3663489" y="1549976"/>
              <a:ext cx="573552"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Oval 29">
              <a:extLst>
                <a:ext uri="{FF2B5EF4-FFF2-40B4-BE49-F238E27FC236}">
                  <a16:creationId xmlns:a16="http://schemas.microsoft.com/office/drawing/2014/main" id="{0C6DAECC-DDAB-4FC0-A851-D192B73A7C13}"/>
                </a:ext>
              </a:extLst>
            </p:cNvPr>
            <p:cNvSpPr>
              <a:spLocks noChangeArrowheads="1"/>
            </p:cNvSpPr>
            <p:nvPr/>
          </p:nvSpPr>
          <p:spPr bwMode="auto">
            <a:xfrm>
              <a:off x="4214235" y="153401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0">
              <a:extLst>
                <a:ext uri="{FF2B5EF4-FFF2-40B4-BE49-F238E27FC236}">
                  <a16:creationId xmlns:a16="http://schemas.microsoft.com/office/drawing/2014/main" id="{84C6CE22-3E5E-41E9-9394-14EDD5470040}"/>
                </a:ext>
              </a:extLst>
            </p:cNvPr>
            <p:cNvSpPr>
              <a:spLocks/>
            </p:cNvSpPr>
            <p:nvPr/>
          </p:nvSpPr>
          <p:spPr bwMode="auto">
            <a:xfrm>
              <a:off x="3663489" y="1844163"/>
              <a:ext cx="1428748" cy="456105"/>
            </a:xfrm>
            <a:custGeom>
              <a:avLst/>
              <a:gdLst>
                <a:gd name="T0" fmla="*/ 2570 w 2610"/>
                <a:gd name="T1" fmla="*/ 808 h 833"/>
                <a:gd name="T2" fmla="*/ 2545 w 2610"/>
                <a:gd name="T3" fmla="*/ 781 h 833"/>
                <a:gd name="T4" fmla="*/ 2518 w 2610"/>
                <a:gd name="T5" fmla="*/ 756 h 833"/>
                <a:gd name="T6" fmla="*/ 2493 w 2610"/>
                <a:gd name="T7" fmla="*/ 730 h 833"/>
                <a:gd name="T8" fmla="*/ 2467 w 2610"/>
                <a:gd name="T9" fmla="*/ 705 h 833"/>
                <a:gd name="T10" fmla="*/ 2442 w 2610"/>
                <a:gd name="T11" fmla="*/ 678 h 833"/>
                <a:gd name="T12" fmla="*/ 2415 w 2610"/>
                <a:gd name="T13" fmla="*/ 653 h 833"/>
                <a:gd name="T14" fmla="*/ 2390 w 2610"/>
                <a:gd name="T15" fmla="*/ 626 h 833"/>
                <a:gd name="T16" fmla="*/ 2363 w 2610"/>
                <a:gd name="T17" fmla="*/ 601 h 833"/>
                <a:gd name="T18" fmla="*/ 2338 w 2610"/>
                <a:gd name="T19" fmla="*/ 575 h 833"/>
                <a:gd name="T20" fmla="*/ 2312 w 2610"/>
                <a:gd name="T21" fmla="*/ 550 h 833"/>
                <a:gd name="T22" fmla="*/ 2287 w 2610"/>
                <a:gd name="T23" fmla="*/ 523 h 833"/>
                <a:gd name="T24" fmla="*/ 2260 w 2610"/>
                <a:gd name="T25" fmla="*/ 498 h 833"/>
                <a:gd name="T26" fmla="*/ 2235 w 2610"/>
                <a:gd name="T27" fmla="*/ 471 h 833"/>
                <a:gd name="T28" fmla="*/ 2208 w 2610"/>
                <a:gd name="T29" fmla="*/ 446 h 833"/>
                <a:gd name="T30" fmla="*/ 2183 w 2610"/>
                <a:gd name="T31" fmla="*/ 420 h 833"/>
                <a:gd name="T32" fmla="*/ 2157 w 2610"/>
                <a:gd name="T33" fmla="*/ 395 h 833"/>
                <a:gd name="T34" fmla="*/ 2132 w 2610"/>
                <a:gd name="T35" fmla="*/ 368 h 833"/>
                <a:gd name="T36" fmla="*/ 2105 w 2610"/>
                <a:gd name="T37" fmla="*/ 343 h 833"/>
                <a:gd name="T38" fmla="*/ 2080 w 2610"/>
                <a:gd name="T39" fmla="*/ 316 h 833"/>
                <a:gd name="T40" fmla="*/ 2053 w 2610"/>
                <a:gd name="T41" fmla="*/ 291 h 833"/>
                <a:gd name="T42" fmla="*/ 2028 w 2610"/>
                <a:gd name="T43" fmla="*/ 265 h 833"/>
                <a:gd name="T44" fmla="*/ 2002 w 2610"/>
                <a:gd name="T45" fmla="*/ 240 h 833"/>
                <a:gd name="T46" fmla="*/ 1977 w 2610"/>
                <a:gd name="T47" fmla="*/ 213 h 833"/>
                <a:gd name="T48" fmla="*/ 1950 w 2610"/>
                <a:gd name="T49" fmla="*/ 188 h 833"/>
                <a:gd name="T50" fmla="*/ 1925 w 2610"/>
                <a:gd name="T51" fmla="*/ 161 h 833"/>
                <a:gd name="T52" fmla="*/ 1898 w 2610"/>
                <a:gd name="T53" fmla="*/ 136 h 833"/>
                <a:gd name="T54" fmla="*/ 1873 w 2610"/>
                <a:gd name="T55" fmla="*/ 110 h 833"/>
                <a:gd name="T56" fmla="*/ 1847 w 2610"/>
                <a:gd name="T57" fmla="*/ 85 h 833"/>
                <a:gd name="T58" fmla="*/ 1822 w 2610"/>
                <a:gd name="T59" fmla="*/ 58 h 833"/>
                <a:gd name="T60" fmla="*/ 1795 w 2610"/>
                <a:gd name="T61" fmla="*/ 33 h 833"/>
                <a:gd name="T62" fmla="*/ 1798 w 2610"/>
                <a:gd name="T63" fmla="*/ 10 h 833"/>
                <a:gd name="T64" fmla="*/ 1825 w 2610"/>
                <a:gd name="T65" fmla="*/ 35 h 833"/>
                <a:gd name="T66" fmla="*/ 1850 w 2610"/>
                <a:gd name="T67" fmla="*/ 61 h 833"/>
                <a:gd name="T68" fmla="*/ 1877 w 2610"/>
                <a:gd name="T69" fmla="*/ 86 h 833"/>
                <a:gd name="T70" fmla="*/ 1902 w 2610"/>
                <a:gd name="T71" fmla="*/ 113 h 833"/>
                <a:gd name="T72" fmla="*/ 1928 w 2610"/>
                <a:gd name="T73" fmla="*/ 138 h 833"/>
                <a:gd name="T74" fmla="*/ 1953 w 2610"/>
                <a:gd name="T75" fmla="*/ 165 h 833"/>
                <a:gd name="T76" fmla="*/ 1980 w 2610"/>
                <a:gd name="T77" fmla="*/ 190 h 833"/>
                <a:gd name="T78" fmla="*/ 2005 w 2610"/>
                <a:gd name="T79" fmla="*/ 216 h 833"/>
                <a:gd name="T80" fmla="*/ 2032 w 2610"/>
                <a:gd name="T81" fmla="*/ 241 h 833"/>
                <a:gd name="T82" fmla="*/ 2057 w 2610"/>
                <a:gd name="T83" fmla="*/ 268 h 833"/>
                <a:gd name="T84" fmla="*/ 2083 w 2610"/>
                <a:gd name="T85" fmla="*/ 293 h 833"/>
                <a:gd name="T86" fmla="*/ 2108 w 2610"/>
                <a:gd name="T87" fmla="*/ 320 h 833"/>
                <a:gd name="T88" fmla="*/ 2135 w 2610"/>
                <a:gd name="T89" fmla="*/ 345 h 833"/>
                <a:gd name="T90" fmla="*/ 2160 w 2610"/>
                <a:gd name="T91" fmla="*/ 371 h 833"/>
                <a:gd name="T92" fmla="*/ 2187 w 2610"/>
                <a:gd name="T93" fmla="*/ 396 h 833"/>
                <a:gd name="T94" fmla="*/ 2212 w 2610"/>
                <a:gd name="T95" fmla="*/ 423 h 833"/>
                <a:gd name="T96" fmla="*/ 2238 w 2610"/>
                <a:gd name="T97" fmla="*/ 448 h 833"/>
                <a:gd name="T98" fmla="*/ 2263 w 2610"/>
                <a:gd name="T99" fmla="*/ 475 h 833"/>
                <a:gd name="T100" fmla="*/ 2290 w 2610"/>
                <a:gd name="T101" fmla="*/ 500 h 833"/>
                <a:gd name="T102" fmla="*/ 2315 w 2610"/>
                <a:gd name="T103" fmla="*/ 526 h 833"/>
                <a:gd name="T104" fmla="*/ 2342 w 2610"/>
                <a:gd name="T105" fmla="*/ 551 h 833"/>
                <a:gd name="T106" fmla="*/ 2367 w 2610"/>
                <a:gd name="T107" fmla="*/ 578 h 833"/>
                <a:gd name="T108" fmla="*/ 2393 w 2610"/>
                <a:gd name="T109" fmla="*/ 603 h 833"/>
                <a:gd name="T110" fmla="*/ 2418 w 2610"/>
                <a:gd name="T111" fmla="*/ 630 h 833"/>
                <a:gd name="T112" fmla="*/ 2445 w 2610"/>
                <a:gd name="T113" fmla="*/ 655 h 833"/>
                <a:gd name="T114" fmla="*/ 2470 w 2610"/>
                <a:gd name="T115" fmla="*/ 681 h 833"/>
                <a:gd name="T116" fmla="*/ 2497 w 2610"/>
                <a:gd name="T117" fmla="*/ 706 h 833"/>
                <a:gd name="T118" fmla="*/ 2522 w 2610"/>
                <a:gd name="T119" fmla="*/ 733 h 833"/>
                <a:gd name="T120" fmla="*/ 2548 w 2610"/>
                <a:gd name="T121" fmla="*/ 758 h 833"/>
                <a:gd name="T122" fmla="*/ 2573 w 2610"/>
                <a:gd name="T123" fmla="*/ 785 h 833"/>
                <a:gd name="T124" fmla="*/ 2600 w 2610"/>
                <a:gd name="T125" fmla="*/ 81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833">
                  <a:moveTo>
                    <a:pt x="2595" y="833"/>
                  </a:moveTo>
                  <a:lnTo>
                    <a:pt x="2595" y="831"/>
                  </a:lnTo>
                  <a:lnTo>
                    <a:pt x="2593" y="831"/>
                  </a:lnTo>
                  <a:lnTo>
                    <a:pt x="2593" y="830"/>
                  </a:lnTo>
                  <a:lnTo>
                    <a:pt x="2592" y="830"/>
                  </a:lnTo>
                  <a:lnTo>
                    <a:pt x="2592" y="828"/>
                  </a:lnTo>
                  <a:lnTo>
                    <a:pt x="2590" y="828"/>
                  </a:lnTo>
                  <a:lnTo>
                    <a:pt x="2590" y="826"/>
                  </a:lnTo>
                  <a:lnTo>
                    <a:pt x="2588" y="826"/>
                  </a:lnTo>
                  <a:lnTo>
                    <a:pt x="2588" y="825"/>
                  </a:lnTo>
                  <a:lnTo>
                    <a:pt x="2587" y="825"/>
                  </a:lnTo>
                  <a:lnTo>
                    <a:pt x="2587" y="823"/>
                  </a:lnTo>
                  <a:lnTo>
                    <a:pt x="2585" y="823"/>
                  </a:lnTo>
                  <a:lnTo>
                    <a:pt x="2585" y="821"/>
                  </a:lnTo>
                  <a:lnTo>
                    <a:pt x="2583" y="821"/>
                  </a:lnTo>
                  <a:lnTo>
                    <a:pt x="2583" y="820"/>
                  </a:lnTo>
                  <a:lnTo>
                    <a:pt x="2582" y="820"/>
                  </a:lnTo>
                  <a:lnTo>
                    <a:pt x="2582" y="818"/>
                  </a:lnTo>
                  <a:lnTo>
                    <a:pt x="2580" y="818"/>
                  </a:lnTo>
                  <a:lnTo>
                    <a:pt x="2580" y="816"/>
                  </a:lnTo>
                  <a:lnTo>
                    <a:pt x="2578" y="816"/>
                  </a:lnTo>
                  <a:lnTo>
                    <a:pt x="2578" y="815"/>
                  </a:lnTo>
                  <a:lnTo>
                    <a:pt x="2577" y="815"/>
                  </a:lnTo>
                  <a:lnTo>
                    <a:pt x="2577" y="813"/>
                  </a:lnTo>
                  <a:lnTo>
                    <a:pt x="2575" y="813"/>
                  </a:lnTo>
                  <a:lnTo>
                    <a:pt x="2575" y="811"/>
                  </a:lnTo>
                  <a:lnTo>
                    <a:pt x="2573" y="811"/>
                  </a:lnTo>
                  <a:lnTo>
                    <a:pt x="2573" y="810"/>
                  </a:lnTo>
                  <a:lnTo>
                    <a:pt x="2572" y="810"/>
                  </a:lnTo>
                  <a:lnTo>
                    <a:pt x="2572" y="808"/>
                  </a:lnTo>
                  <a:lnTo>
                    <a:pt x="2570" y="808"/>
                  </a:lnTo>
                  <a:lnTo>
                    <a:pt x="2570" y="806"/>
                  </a:lnTo>
                  <a:lnTo>
                    <a:pt x="2568" y="806"/>
                  </a:lnTo>
                  <a:lnTo>
                    <a:pt x="2568" y="805"/>
                  </a:lnTo>
                  <a:lnTo>
                    <a:pt x="2567" y="805"/>
                  </a:lnTo>
                  <a:lnTo>
                    <a:pt x="2567" y="803"/>
                  </a:lnTo>
                  <a:lnTo>
                    <a:pt x="2565" y="803"/>
                  </a:lnTo>
                  <a:lnTo>
                    <a:pt x="2565" y="801"/>
                  </a:lnTo>
                  <a:lnTo>
                    <a:pt x="2563" y="801"/>
                  </a:lnTo>
                  <a:lnTo>
                    <a:pt x="2563" y="800"/>
                  </a:lnTo>
                  <a:lnTo>
                    <a:pt x="2562" y="800"/>
                  </a:lnTo>
                  <a:lnTo>
                    <a:pt x="2562" y="798"/>
                  </a:lnTo>
                  <a:lnTo>
                    <a:pt x="2560" y="798"/>
                  </a:lnTo>
                  <a:lnTo>
                    <a:pt x="2560" y="796"/>
                  </a:lnTo>
                  <a:lnTo>
                    <a:pt x="2558" y="796"/>
                  </a:lnTo>
                  <a:lnTo>
                    <a:pt x="2558" y="795"/>
                  </a:lnTo>
                  <a:lnTo>
                    <a:pt x="2557" y="795"/>
                  </a:lnTo>
                  <a:lnTo>
                    <a:pt x="2557" y="793"/>
                  </a:lnTo>
                  <a:lnTo>
                    <a:pt x="2555" y="793"/>
                  </a:lnTo>
                  <a:lnTo>
                    <a:pt x="2555" y="791"/>
                  </a:lnTo>
                  <a:lnTo>
                    <a:pt x="2553" y="791"/>
                  </a:lnTo>
                  <a:lnTo>
                    <a:pt x="2553" y="790"/>
                  </a:lnTo>
                  <a:lnTo>
                    <a:pt x="2552" y="790"/>
                  </a:lnTo>
                  <a:lnTo>
                    <a:pt x="2552" y="788"/>
                  </a:lnTo>
                  <a:lnTo>
                    <a:pt x="2550" y="788"/>
                  </a:lnTo>
                  <a:lnTo>
                    <a:pt x="2550" y="786"/>
                  </a:lnTo>
                  <a:lnTo>
                    <a:pt x="2548" y="786"/>
                  </a:lnTo>
                  <a:lnTo>
                    <a:pt x="2548" y="785"/>
                  </a:lnTo>
                  <a:lnTo>
                    <a:pt x="2547" y="785"/>
                  </a:lnTo>
                  <a:lnTo>
                    <a:pt x="2547" y="783"/>
                  </a:lnTo>
                  <a:lnTo>
                    <a:pt x="2545" y="783"/>
                  </a:lnTo>
                  <a:lnTo>
                    <a:pt x="2545" y="781"/>
                  </a:lnTo>
                  <a:lnTo>
                    <a:pt x="2543" y="781"/>
                  </a:lnTo>
                  <a:lnTo>
                    <a:pt x="2543" y="780"/>
                  </a:lnTo>
                  <a:lnTo>
                    <a:pt x="2542" y="780"/>
                  </a:lnTo>
                  <a:lnTo>
                    <a:pt x="2542" y="778"/>
                  </a:lnTo>
                  <a:lnTo>
                    <a:pt x="2540" y="778"/>
                  </a:lnTo>
                  <a:lnTo>
                    <a:pt x="2540" y="776"/>
                  </a:lnTo>
                  <a:lnTo>
                    <a:pt x="2538" y="776"/>
                  </a:lnTo>
                  <a:lnTo>
                    <a:pt x="2538" y="775"/>
                  </a:lnTo>
                  <a:lnTo>
                    <a:pt x="2537" y="775"/>
                  </a:lnTo>
                  <a:lnTo>
                    <a:pt x="2537" y="773"/>
                  </a:lnTo>
                  <a:lnTo>
                    <a:pt x="2535" y="773"/>
                  </a:lnTo>
                  <a:lnTo>
                    <a:pt x="2535" y="771"/>
                  </a:lnTo>
                  <a:lnTo>
                    <a:pt x="2533" y="771"/>
                  </a:lnTo>
                  <a:lnTo>
                    <a:pt x="2533" y="770"/>
                  </a:lnTo>
                  <a:lnTo>
                    <a:pt x="2532" y="770"/>
                  </a:lnTo>
                  <a:lnTo>
                    <a:pt x="2532" y="768"/>
                  </a:lnTo>
                  <a:lnTo>
                    <a:pt x="2530" y="768"/>
                  </a:lnTo>
                  <a:lnTo>
                    <a:pt x="2530" y="766"/>
                  </a:lnTo>
                  <a:lnTo>
                    <a:pt x="2528" y="766"/>
                  </a:lnTo>
                  <a:lnTo>
                    <a:pt x="2528" y="765"/>
                  </a:lnTo>
                  <a:lnTo>
                    <a:pt x="2527" y="765"/>
                  </a:lnTo>
                  <a:lnTo>
                    <a:pt x="2527" y="763"/>
                  </a:lnTo>
                  <a:lnTo>
                    <a:pt x="2525" y="763"/>
                  </a:lnTo>
                  <a:lnTo>
                    <a:pt x="2525" y="761"/>
                  </a:lnTo>
                  <a:lnTo>
                    <a:pt x="2523" y="761"/>
                  </a:lnTo>
                  <a:lnTo>
                    <a:pt x="2523" y="760"/>
                  </a:lnTo>
                  <a:lnTo>
                    <a:pt x="2522" y="760"/>
                  </a:lnTo>
                  <a:lnTo>
                    <a:pt x="2522" y="758"/>
                  </a:lnTo>
                  <a:lnTo>
                    <a:pt x="2520" y="758"/>
                  </a:lnTo>
                  <a:lnTo>
                    <a:pt x="2520" y="756"/>
                  </a:lnTo>
                  <a:lnTo>
                    <a:pt x="2518" y="756"/>
                  </a:lnTo>
                  <a:lnTo>
                    <a:pt x="2518" y="755"/>
                  </a:lnTo>
                  <a:lnTo>
                    <a:pt x="2517" y="755"/>
                  </a:lnTo>
                  <a:lnTo>
                    <a:pt x="2517" y="753"/>
                  </a:lnTo>
                  <a:lnTo>
                    <a:pt x="2515" y="753"/>
                  </a:lnTo>
                  <a:lnTo>
                    <a:pt x="2515" y="751"/>
                  </a:lnTo>
                  <a:lnTo>
                    <a:pt x="2513" y="751"/>
                  </a:lnTo>
                  <a:lnTo>
                    <a:pt x="2513" y="750"/>
                  </a:lnTo>
                  <a:lnTo>
                    <a:pt x="2512" y="750"/>
                  </a:lnTo>
                  <a:lnTo>
                    <a:pt x="2512" y="748"/>
                  </a:lnTo>
                  <a:lnTo>
                    <a:pt x="2510" y="748"/>
                  </a:lnTo>
                  <a:lnTo>
                    <a:pt x="2510" y="746"/>
                  </a:lnTo>
                  <a:lnTo>
                    <a:pt x="2508" y="746"/>
                  </a:lnTo>
                  <a:lnTo>
                    <a:pt x="2508" y="745"/>
                  </a:lnTo>
                  <a:lnTo>
                    <a:pt x="2507" y="745"/>
                  </a:lnTo>
                  <a:lnTo>
                    <a:pt x="2507" y="743"/>
                  </a:lnTo>
                  <a:lnTo>
                    <a:pt x="2505" y="743"/>
                  </a:lnTo>
                  <a:lnTo>
                    <a:pt x="2505" y="741"/>
                  </a:lnTo>
                  <a:lnTo>
                    <a:pt x="2503" y="741"/>
                  </a:lnTo>
                  <a:lnTo>
                    <a:pt x="2503" y="740"/>
                  </a:lnTo>
                  <a:lnTo>
                    <a:pt x="2502" y="740"/>
                  </a:lnTo>
                  <a:lnTo>
                    <a:pt x="2502" y="738"/>
                  </a:lnTo>
                  <a:lnTo>
                    <a:pt x="2500" y="738"/>
                  </a:lnTo>
                  <a:lnTo>
                    <a:pt x="2500" y="736"/>
                  </a:lnTo>
                  <a:lnTo>
                    <a:pt x="2498" y="736"/>
                  </a:lnTo>
                  <a:lnTo>
                    <a:pt x="2498" y="735"/>
                  </a:lnTo>
                  <a:lnTo>
                    <a:pt x="2497" y="735"/>
                  </a:lnTo>
                  <a:lnTo>
                    <a:pt x="2497" y="733"/>
                  </a:lnTo>
                  <a:lnTo>
                    <a:pt x="2495" y="733"/>
                  </a:lnTo>
                  <a:lnTo>
                    <a:pt x="2495" y="731"/>
                  </a:lnTo>
                  <a:lnTo>
                    <a:pt x="2493" y="731"/>
                  </a:lnTo>
                  <a:lnTo>
                    <a:pt x="2493" y="730"/>
                  </a:lnTo>
                  <a:lnTo>
                    <a:pt x="2492" y="730"/>
                  </a:lnTo>
                  <a:lnTo>
                    <a:pt x="2492" y="728"/>
                  </a:lnTo>
                  <a:lnTo>
                    <a:pt x="2490" y="728"/>
                  </a:lnTo>
                  <a:lnTo>
                    <a:pt x="2490" y="726"/>
                  </a:lnTo>
                  <a:lnTo>
                    <a:pt x="2488" y="726"/>
                  </a:lnTo>
                  <a:lnTo>
                    <a:pt x="2488" y="725"/>
                  </a:lnTo>
                  <a:lnTo>
                    <a:pt x="2487" y="725"/>
                  </a:lnTo>
                  <a:lnTo>
                    <a:pt x="2487" y="723"/>
                  </a:lnTo>
                  <a:lnTo>
                    <a:pt x="2485" y="723"/>
                  </a:lnTo>
                  <a:lnTo>
                    <a:pt x="2485" y="721"/>
                  </a:lnTo>
                  <a:lnTo>
                    <a:pt x="2483" y="721"/>
                  </a:lnTo>
                  <a:lnTo>
                    <a:pt x="2483" y="720"/>
                  </a:lnTo>
                  <a:lnTo>
                    <a:pt x="2482" y="720"/>
                  </a:lnTo>
                  <a:lnTo>
                    <a:pt x="2482" y="718"/>
                  </a:lnTo>
                  <a:lnTo>
                    <a:pt x="2480" y="718"/>
                  </a:lnTo>
                  <a:lnTo>
                    <a:pt x="2480" y="716"/>
                  </a:lnTo>
                  <a:lnTo>
                    <a:pt x="2478" y="716"/>
                  </a:lnTo>
                  <a:lnTo>
                    <a:pt x="2478" y="715"/>
                  </a:lnTo>
                  <a:lnTo>
                    <a:pt x="2477" y="715"/>
                  </a:lnTo>
                  <a:lnTo>
                    <a:pt x="2477" y="713"/>
                  </a:lnTo>
                  <a:lnTo>
                    <a:pt x="2475" y="713"/>
                  </a:lnTo>
                  <a:lnTo>
                    <a:pt x="2475" y="711"/>
                  </a:lnTo>
                  <a:lnTo>
                    <a:pt x="2473" y="711"/>
                  </a:lnTo>
                  <a:lnTo>
                    <a:pt x="2473" y="710"/>
                  </a:lnTo>
                  <a:lnTo>
                    <a:pt x="2472" y="710"/>
                  </a:lnTo>
                  <a:lnTo>
                    <a:pt x="2472" y="708"/>
                  </a:lnTo>
                  <a:lnTo>
                    <a:pt x="2470" y="708"/>
                  </a:lnTo>
                  <a:lnTo>
                    <a:pt x="2470" y="706"/>
                  </a:lnTo>
                  <a:lnTo>
                    <a:pt x="2468" y="706"/>
                  </a:lnTo>
                  <a:lnTo>
                    <a:pt x="2468" y="705"/>
                  </a:lnTo>
                  <a:lnTo>
                    <a:pt x="2467" y="705"/>
                  </a:lnTo>
                  <a:lnTo>
                    <a:pt x="2467" y="703"/>
                  </a:lnTo>
                  <a:lnTo>
                    <a:pt x="2465" y="703"/>
                  </a:lnTo>
                  <a:lnTo>
                    <a:pt x="2465" y="701"/>
                  </a:lnTo>
                  <a:lnTo>
                    <a:pt x="2463" y="701"/>
                  </a:lnTo>
                  <a:lnTo>
                    <a:pt x="2463" y="700"/>
                  </a:lnTo>
                  <a:lnTo>
                    <a:pt x="2462" y="700"/>
                  </a:lnTo>
                  <a:lnTo>
                    <a:pt x="2462" y="698"/>
                  </a:lnTo>
                  <a:lnTo>
                    <a:pt x="2460" y="698"/>
                  </a:lnTo>
                  <a:lnTo>
                    <a:pt x="2460" y="696"/>
                  </a:lnTo>
                  <a:lnTo>
                    <a:pt x="2458" y="696"/>
                  </a:lnTo>
                  <a:lnTo>
                    <a:pt x="2458" y="695"/>
                  </a:lnTo>
                  <a:lnTo>
                    <a:pt x="2457" y="695"/>
                  </a:lnTo>
                  <a:lnTo>
                    <a:pt x="2457" y="693"/>
                  </a:lnTo>
                  <a:lnTo>
                    <a:pt x="2455" y="693"/>
                  </a:lnTo>
                  <a:lnTo>
                    <a:pt x="2455" y="691"/>
                  </a:lnTo>
                  <a:lnTo>
                    <a:pt x="2453" y="691"/>
                  </a:lnTo>
                  <a:lnTo>
                    <a:pt x="2453" y="690"/>
                  </a:lnTo>
                  <a:lnTo>
                    <a:pt x="2452" y="690"/>
                  </a:lnTo>
                  <a:lnTo>
                    <a:pt x="2452" y="688"/>
                  </a:lnTo>
                  <a:lnTo>
                    <a:pt x="2450" y="688"/>
                  </a:lnTo>
                  <a:lnTo>
                    <a:pt x="2450" y="686"/>
                  </a:lnTo>
                  <a:lnTo>
                    <a:pt x="2448" y="686"/>
                  </a:lnTo>
                  <a:lnTo>
                    <a:pt x="2448" y="685"/>
                  </a:lnTo>
                  <a:lnTo>
                    <a:pt x="2447" y="685"/>
                  </a:lnTo>
                  <a:lnTo>
                    <a:pt x="2447" y="683"/>
                  </a:lnTo>
                  <a:lnTo>
                    <a:pt x="2445" y="683"/>
                  </a:lnTo>
                  <a:lnTo>
                    <a:pt x="2445" y="681"/>
                  </a:lnTo>
                  <a:lnTo>
                    <a:pt x="2443" y="681"/>
                  </a:lnTo>
                  <a:lnTo>
                    <a:pt x="2443" y="680"/>
                  </a:lnTo>
                  <a:lnTo>
                    <a:pt x="2442" y="680"/>
                  </a:lnTo>
                  <a:lnTo>
                    <a:pt x="2442" y="678"/>
                  </a:lnTo>
                  <a:lnTo>
                    <a:pt x="2440" y="678"/>
                  </a:lnTo>
                  <a:lnTo>
                    <a:pt x="2440" y="676"/>
                  </a:lnTo>
                  <a:lnTo>
                    <a:pt x="2438" y="676"/>
                  </a:lnTo>
                  <a:lnTo>
                    <a:pt x="2438" y="675"/>
                  </a:lnTo>
                  <a:lnTo>
                    <a:pt x="2437" y="675"/>
                  </a:lnTo>
                  <a:lnTo>
                    <a:pt x="2437" y="673"/>
                  </a:lnTo>
                  <a:lnTo>
                    <a:pt x="2435" y="673"/>
                  </a:lnTo>
                  <a:lnTo>
                    <a:pt x="2435" y="671"/>
                  </a:lnTo>
                  <a:lnTo>
                    <a:pt x="2433" y="671"/>
                  </a:lnTo>
                  <a:lnTo>
                    <a:pt x="2433" y="670"/>
                  </a:lnTo>
                  <a:lnTo>
                    <a:pt x="2432" y="670"/>
                  </a:lnTo>
                  <a:lnTo>
                    <a:pt x="2432" y="668"/>
                  </a:lnTo>
                  <a:lnTo>
                    <a:pt x="2430" y="668"/>
                  </a:lnTo>
                  <a:lnTo>
                    <a:pt x="2430" y="666"/>
                  </a:lnTo>
                  <a:lnTo>
                    <a:pt x="2428" y="666"/>
                  </a:lnTo>
                  <a:lnTo>
                    <a:pt x="2428" y="665"/>
                  </a:lnTo>
                  <a:lnTo>
                    <a:pt x="2427" y="665"/>
                  </a:lnTo>
                  <a:lnTo>
                    <a:pt x="2427" y="663"/>
                  </a:lnTo>
                  <a:lnTo>
                    <a:pt x="2425" y="663"/>
                  </a:lnTo>
                  <a:lnTo>
                    <a:pt x="2425" y="661"/>
                  </a:lnTo>
                  <a:lnTo>
                    <a:pt x="2423" y="661"/>
                  </a:lnTo>
                  <a:lnTo>
                    <a:pt x="2423" y="660"/>
                  </a:lnTo>
                  <a:lnTo>
                    <a:pt x="2422" y="660"/>
                  </a:lnTo>
                  <a:lnTo>
                    <a:pt x="2422" y="658"/>
                  </a:lnTo>
                  <a:lnTo>
                    <a:pt x="2420" y="658"/>
                  </a:lnTo>
                  <a:lnTo>
                    <a:pt x="2420" y="656"/>
                  </a:lnTo>
                  <a:lnTo>
                    <a:pt x="2418" y="656"/>
                  </a:lnTo>
                  <a:lnTo>
                    <a:pt x="2418" y="655"/>
                  </a:lnTo>
                  <a:lnTo>
                    <a:pt x="2417" y="655"/>
                  </a:lnTo>
                  <a:lnTo>
                    <a:pt x="2417" y="653"/>
                  </a:lnTo>
                  <a:lnTo>
                    <a:pt x="2415" y="653"/>
                  </a:lnTo>
                  <a:lnTo>
                    <a:pt x="2415" y="651"/>
                  </a:lnTo>
                  <a:lnTo>
                    <a:pt x="2413" y="651"/>
                  </a:lnTo>
                  <a:lnTo>
                    <a:pt x="2413" y="650"/>
                  </a:lnTo>
                  <a:lnTo>
                    <a:pt x="2412" y="650"/>
                  </a:lnTo>
                  <a:lnTo>
                    <a:pt x="2412" y="648"/>
                  </a:lnTo>
                  <a:lnTo>
                    <a:pt x="2410" y="648"/>
                  </a:lnTo>
                  <a:lnTo>
                    <a:pt x="2410" y="646"/>
                  </a:lnTo>
                  <a:lnTo>
                    <a:pt x="2408" y="646"/>
                  </a:lnTo>
                  <a:lnTo>
                    <a:pt x="2408" y="645"/>
                  </a:lnTo>
                  <a:lnTo>
                    <a:pt x="2407" y="645"/>
                  </a:lnTo>
                  <a:lnTo>
                    <a:pt x="2407" y="643"/>
                  </a:lnTo>
                  <a:lnTo>
                    <a:pt x="2405" y="643"/>
                  </a:lnTo>
                  <a:lnTo>
                    <a:pt x="2405" y="641"/>
                  </a:lnTo>
                  <a:lnTo>
                    <a:pt x="2403" y="641"/>
                  </a:lnTo>
                  <a:lnTo>
                    <a:pt x="2403" y="640"/>
                  </a:lnTo>
                  <a:lnTo>
                    <a:pt x="2402" y="640"/>
                  </a:lnTo>
                  <a:lnTo>
                    <a:pt x="2402" y="638"/>
                  </a:lnTo>
                  <a:lnTo>
                    <a:pt x="2400" y="638"/>
                  </a:lnTo>
                  <a:lnTo>
                    <a:pt x="2400" y="636"/>
                  </a:lnTo>
                  <a:lnTo>
                    <a:pt x="2398" y="636"/>
                  </a:lnTo>
                  <a:lnTo>
                    <a:pt x="2398" y="635"/>
                  </a:lnTo>
                  <a:lnTo>
                    <a:pt x="2397" y="635"/>
                  </a:lnTo>
                  <a:lnTo>
                    <a:pt x="2397" y="633"/>
                  </a:lnTo>
                  <a:lnTo>
                    <a:pt x="2395" y="633"/>
                  </a:lnTo>
                  <a:lnTo>
                    <a:pt x="2395" y="631"/>
                  </a:lnTo>
                  <a:lnTo>
                    <a:pt x="2393" y="631"/>
                  </a:lnTo>
                  <a:lnTo>
                    <a:pt x="2393" y="630"/>
                  </a:lnTo>
                  <a:lnTo>
                    <a:pt x="2392" y="630"/>
                  </a:lnTo>
                  <a:lnTo>
                    <a:pt x="2392" y="628"/>
                  </a:lnTo>
                  <a:lnTo>
                    <a:pt x="2390" y="628"/>
                  </a:lnTo>
                  <a:lnTo>
                    <a:pt x="2390" y="626"/>
                  </a:lnTo>
                  <a:lnTo>
                    <a:pt x="2388" y="626"/>
                  </a:lnTo>
                  <a:lnTo>
                    <a:pt x="2388" y="625"/>
                  </a:lnTo>
                  <a:lnTo>
                    <a:pt x="2387" y="625"/>
                  </a:lnTo>
                  <a:lnTo>
                    <a:pt x="2387" y="623"/>
                  </a:lnTo>
                  <a:lnTo>
                    <a:pt x="2385" y="623"/>
                  </a:lnTo>
                  <a:lnTo>
                    <a:pt x="2385" y="621"/>
                  </a:lnTo>
                  <a:lnTo>
                    <a:pt x="2383" y="621"/>
                  </a:lnTo>
                  <a:lnTo>
                    <a:pt x="2383" y="620"/>
                  </a:lnTo>
                  <a:lnTo>
                    <a:pt x="2382" y="620"/>
                  </a:lnTo>
                  <a:lnTo>
                    <a:pt x="2382" y="618"/>
                  </a:lnTo>
                  <a:lnTo>
                    <a:pt x="2380" y="618"/>
                  </a:lnTo>
                  <a:lnTo>
                    <a:pt x="2380" y="616"/>
                  </a:lnTo>
                  <a:lnTo>
                    <a:pt x="2378" y="616"/>
                  </a:lnTo>
                  <a:lnTo>
                    <a:pt x="2378" y="615"/>
                  </a:lnTo>
                  <a:lnTo>
                    <a:pt x="2377" y="615"/>
                  </a:lnTo>
                  <a:lnTo>
                    <a:pt x="2377" y="613"/>
                  </a:lnTo>
                  <a:lnTo>
                    <a:pt x="2375" y="613"/>
                  </a:lnTo>
                  <a:lnTo>
                    <a:pt x="2375" y="611"/>
                  </a:lnTo>
                  <a:lnTo>
                    <a:pt x="2373" y="611"/>
                  </a:lnTo>
                  <a:lnTo>
                    <a:pt x="2373" y="610"/>
                  </a:lnTo>
                  <a:lnTo>
                    <a:pt x="2372" y="610"/>
                  </a:lnTo>
                  <a:lnTo>
                    <a:pt x="2372" y="608"/>
                  </a:lnTo>
                  <a:lnTo>
                    <a:pt x="2370" y="608"/>
                  </a:lnTo>
                  <a:lnTo>
                    <a:pt x="2370" y="606"/>
                  </a:lnTo>
                  <a:lnTo>
                    <a:pt x="2368" y="606"/>
                  </a:lnTo>
                  <a:lnTo>
                    <a:pt x="2368" y="605"/>
                  </a:lnTo>
                  <a:lnTo>
                    <a:pt x="2367" y="605"/>
                  </a:lnTo>
                  <a:lnTo>
                    <a:pt x="2367" y="603"/>
                  </a:lnTo>
                  <a:lnTo>
                    <a:pt x="2365" y="603"/>
                  </a:lnTo>
                  <a:lnTo>
                    <a:pt x="2365" y="601"/>
                  </a:lnTo>
                  <a:lnTo>
                    <a:pt x="2363" y="601"/>
                  </a:lnTo>
                  <a:lnTo>
                    <a:pt x="2363" y="600"/>
                  </a:lnTo>
                  <a:lnTo>
                    <a:pt x="2362" y="600"/>
                  </a:lnTo>
                  <a:lnTo>
                    <a:pt x="2362" y="598"/>
                  </a:lnTo>
                  <a:lnTo>
                    <a:pt x="2360" y="598"/>
                  </a:lnTo>
                  <a:lnTo>
                    <a:pt x="2360" y="596"/>
                  </a:lnTo>
                  <a:lnTo>
                    <a:pt x="2358" y="596"/>
                  </a:lnTo>
                  <a:lnTo>
                    <a:pt x="2358" y="595"/>
                  </a:lnTo>
                  <a:lnTo>
                    <a:pt x="2357" y="595"/>
                  </a:lnTo>
                  <a:lnTo>
                    <a:pt x="2357" y="593"/>
                  </a:lnTo>
                  <a:lnTo>
                    <a:pt x="2355" y="593"/>
                  </a:lnTo>
                  <a:lnTo>
                    <a:pt x="2355" y="591"/>
                  </a:lnTo>
                  <a:lnTo>
                    <a:pt x="2353" y="591"/>
                  </a:lnTo>
                  <a:lnTo>
                    <a:pt x="2353" y="590"/>
                  </a:lnTo>
                  <a:lnTo>
                    <a:pt x="2352" y="590"/>
                  </a:lnTo>
                  <a:lnTo>
                    <a:pt x="2352" y="588"/>
                  </a:lnTo>
                  <a:lnTo>
                    <a:pt x="2350" y="588"/>
                  </a:lnTo>
                  <a:lnTo>
                    <a:pt x="2350" y="586"/>
                  </a:lnTo>
                  <a:lnTo>
                    <a:pt x="2348" y="586"/>
                  </a:lnTo>
                  <a:lnTo>
                    <a:pt x="2348" y="585"/>
                  </a:lnTo>
                  <a:lnTo>
                    <a:pt x="2347" y="585"/>
                  </a:lnTo>
                  <a:lnTo>
                    <a:pt x="2347" y="583"/>
                  </a:lnTo>
                  <a:lnTo>
                    <a:pt x="2345" y="583"/>
                  </a:lnTo>
                  <a:lnTo>
                    <a:pt x="2345" y="581"/>
                  </a:lnTo>
                  <a:lnTo>
                    <a:pt x="2343" y="581"/>
                  </a:lnTo>
                  <a:lnTo>
                    <a:pt x="2343" y="580"/>
                  </a:lnTo>
                  <a:lnTo>
                    <a:pt x="2342" y="580"/>
                  </a:lnTo>
                  <a:lnTo>
                    <a:pt x="2342" y="578"/>
                  </a:lnTo>
                  <a:lnTo>
                    <a:pt x="2340" y="578"/>
                  </a:lnTo>
                  <a:lnTo>
                    <a:pt x="2340" y="576"/>
                  </a:lnTo>
                  <a:lnTo>
                    <a:pt x="2338" y="576"/>
                  </a:lnTo>
                  <a:lnTo>
                    <a:pt x="2338" y="575"/>
                  </a:lnTo>
                  <a:lnTo>
                    <a:pt x="2337" y="575"/>
                  </a:lnTo>
                  <a:lnTo>
                    <a:pt x="2337" y="573"/>
                  </a:lnTo>
                  <a:lnTo>
                    <a:pt x="2335" y="573"/>
                  </a:lnTo>
                  <a:lnTo>
                    <a:pt x="2335" y="571"/>
                  </a:lnTo>
                  <a:lnTo>
                    <a:pt x="2333" y="571"/>
                  </a:lnTo>
                  <a:lnTo>
                    <a:pt x="2333" y="570"/>
                  </a:lnTo>
                  <a:lnTo>
                    <a:pt x="2332" y="570"/>
                  </a:lnTo>
                  <a:lnTo>
                    <a:pt x="2332" y="568"/>
                  </a:lnTo>
                  <a:lnTo>
                    <a:pt x="2330" y="568"/>
                  </a:lnTo>
                  <a:lnTo>
                    <a:pt x="2330" y="566"/>
                  </a:lnTo>
                  <a:lnTo>
                    <a:pt x="2328" y="566"/>
                  </a:lnTo>
                  <a:lnTo>
                    <a:pt x="2328" y="565"/>
                  </a:lnTo>
                  <a:lnTo>
                    <a:pt x="2327" y="565"/>
                  </a:lnTo>
                  <a:lnTo>
                    <a:pt x="2327" y="563"/>
                  </a:lnTo>
                  <a:lnTo>
                    <a:pt x="2325" y="563"/>
                  </a:lnTo>
                  <a:lnTo>
                    <a:pt x="2325" y="561"/>
                  </a:lnTo>
                  <a:lnTo>
                    <a:pt x="2323" y="561"/>
                  </a:lnTo>
                  <a:lnTo>
                    <a:pt x="2323" y="560"/>
                  </a:lnTo>
                  <a:lnTo>
                    <a:pt x="2322" y="560"/>
                  </a:lnTo>
                  <a:lnTo>
                    <a:pt x="2322" y="558"/>
                  </a:lnTo>
                  <a:lnTo>
                    <a:pt x="2320" y="558"/>
                  </a:lnTo>
                  <a:lnTo>
                    <a:pt x="2320" y="556"/>
                  </a:lnTo>
                  <a:lnTo>
                    <a:pt x="2318" y="556"/>
                  </a:lnTo>
                  <a:lnTo>
                    <a:pt x="2318" y="555"/>
                  </a:lnTo>
                  <a:lnTo>
                    <a:pt x="2317" y="555"/>
                  </a:lnTo>
                  <a:lnTo>
                    <a:pt x="2317" y="553"/>
                  </a:lnTo>
                  <a:lnTo>
                    <a:pt x="2315" y="553"/>
                  </a:lnTo>
                  <a:lnTo>
                    <a:pt x="2315" y="551"/>
                  </a:lnTo>
                  <a:lnTo>
                    <a:pt x="2313" y="551"/>
                  </a:lnTo>
                  <a:lnTo>
                    <a:pt x="2313" y="550"/>
                  </a:lnTo>
                  <a:lnTo>
                    <a:pt x="2312" y="550"/>
                  </a:lnTo>
                  <a:lnTo>
                    <a:pt x="2312" y="548"/>
                  </a:lnTo>
                  <a:lnTo>
                    <a:pt x="2310" y="548"/>
                  </a:lnTo>
                  <a:lnTo>
                    <a:pt x="2310" y="546"/>
                  </a:lnTo>
                  <a:lnTo>
                    <a:pt x="2308" y="546"/>
                  </a:lnTo>
                  <a:lnTo>
                    <a:pt x="2308" y="545"/>
                  </a:lnTo>
                  <a:lnTo>
                    <a:pt x="2307" y="545"/>
                  </a:lnTo>
                  <a:lnTo>
                    <a:pt x="2307" y="543"/>
                  </a:lnTo>
                  <a:lnTo>
                    <a:pt x="2305" y="543"/>
                  </a:lnTo>
                  <a:lnTo>
                    <a:pt x="2305" y="541"/>
                  </a:lnTo>
                  <a:lnTo>
                    <a:pt x="2303" y="541"/>
                  </a:lnTo>
                  <a:lnTo>
                    <a:pt x="2303" y="540"/>
                  </a:lnTo>
                  <a:lnTo>
                    <a:pt x="2302" y="540"/>
                  </a:lnTo>
                  <a:lnTo>
                    <a:pt x="2302" y="538"/>
                  </a:lnTo>
                  <a:lnTo>
                    <a:pt x="2300" y="538"/>
                  </a:lnTo>
                  <a:lnTo>
                    <a:pt x="2300" y="536"/>
                  </a:lnTo>
                  <a:lnTo>
                    <a:pt x="2298" y="536"/>
                  </a:lnTo>
                  <a:lnTo>
                    <a:pt x="2298" y="535"/>
                  </a:lnTo>
                  <a:lnTo>
                    <a:pt x="2297" y="535"/>
                  </a:lnTo>
                  <a:lnTo>
                    <a:pt x="2297" y="533"/>
                  </a:lnTo>
                  <a:lnTo>
                    <a:pt x="2295" y="533"/>
                  </a:lnTo>
                  <a:lnTo>
                    <a:pt x="2295" y="531"/>
                  </a:lnTo>
                  <a:lnTo>
                    <a:pt x="2293" y="531"/>
                  </a:lnTo>
                  <a:lnTo>
                    <a:pt x="2293" y="530"/>
                  </a:lnTo>
                  <a:lnTo>
                    <a:pt x="2292" y="530"/>
                  </a:lnTo>
                  <a:lnTo>
                    <a:pt x="2292" y="528"/>
                  </a:lnTo>
                  <a:lnTo>
                    <a:pt x="2290" y="528"/>
                  </a:lnTo>
                  <a:lnTo>
                    <a:pt x="2290" y="526"/>
                  </a:lnTo>
                  <a:lnTo>
                    <a:pt x="2288" y="526"/>
                  </a:lnTo>
                  <a:lnTo>
                    <a:pt x="2288" y="525"/>
                  </a:lnTo>
                  <a:lnTo>
                    <a:pt x="2287" y="525"/>
                  </a:lnTo>
                  <a:lnTo>
                    <a:pt x="2287" y="523"/>
                  </a:lnTo>
                  <a:lnTo>
                    <a:pt x="2285" y="523"/>
                  </a:lnTo>
                  <a:lnTo>
                    <a:pt x="2285" y="521"/>
                  </a:lnTo>
                  <a:lnTo>
                    <a:pt x="2283" y="521"/>
                  </a:lnTo>
                  <a:lnTo>
                    <a:pt x="2283" y="520"/>
                  </a:lnTo>
                  <a:lnTo>
                    <a:pt x="2282" y="520"/>
                  </a:lnTo>
                  <a:lnTo>
                    <a:pt x="2282" y="518"/>
                  </a:lnTo>
                  <a:lnTo>
                    <a:pt x="2280" y="518"/>
                  </a:lnTo>
                  <a:lnTo>
                    <a:pt x="2280" y="516"/>
                  </a:lnTo>
                  <a:lnTo>
                    <a:pt x="2278" y="516"/>
                  </a:lnTo>
                  <a:lnTo>
                    <a:pt x="2278" y="515"/>
                  </a:lnTo>
                  <a:lnTo>
                    <a:pt x="2277" y="515"/>
                  </a:lnTo>
                  <a:lnTo>
                    <a:pt x="2277" y="513"/>
                  </a:lnTo>
                  <a:lnTo>
                    <a:pt x="2275" y="513"/>
                  </a:lnTo>
                  <a:lnTo>
                    <a:pt x="2275" y="511"/>
                  </a:lnTo>
                  <a:lnTo>
                    <a:pt x="2273" y="511"/>
                  </a:lnTo>
                  <a:lnTo>
                    <a:pt x="2273" y="510"/>
                  </a:lnTo>
                  <a:lnTo>
                    <a:pt x="2272" y="510"/>
                  </a:lnTo>
                  <a:lnTo>
                    <a:pt x="2272" y="508"/>
                  </a:lnTo>
                  <a:lnTo>
                    <a:pt x="2270" y="508"/>
                  </a:lnTo>
                  <a:lnTo>
                    <a:pt x="2270" y="506"/>
                  </a:lnTo>
                  <a:lnTo>
                    <a:pt x="2268" y="506"/>
                  </a:lnTo>
                  <a:lnTo>
                    <a:pt x="2268" y="505"/>
                  </a:lnTo>
                  <a:lnTo>
                    <a:pt x="2267" y="505"/>
                  </a:lnTo>
                  <a:lnTo>
                    <a:pt x="2267" y="503"/>
                  </a:lnTo>
                  <a:lnTo>
                    <a:pt x="2265" y="503"/>
                  </a:lnTo>
                  <a:lnTo>
                    <a:pt x="2265" y="501"/>
                  </a:lnTo>
                  <a:lnTo>
                    <a:pt x="2263" y="501"/>
                  </a:lnTo>
                  <a:lnTo>
                    <a:pt x="2263" y="500"/>
                  </a:lnTo>
                  <a:lnTo>
                    <a:pt x="2262" y="500"/>
                  </a:lnTo>
                  <a:lnTo>
                    <a:pt x="2262" y="498"/>
                  </a:lnTo>
                  <a:lnTo>
                    <a:pt x="2260" y="498"/>
                  </a:lnTo>
                  <a:lnTo>
                    <a:pt x="2260" y="496"/>
                  </a:lnTo>
                  <a:lnTo>
                    <a:pt x="2258" y="496"/>
                  </a:lnTo>
                  <a:lnTo>
                    <a:pt x="2258" y="495"/>
                  </a:lnTo>
                  <a:lnTo>
                    <a:pt x="2257" y="495"/>
                  </a:lnTo>
                  <a:lnTo>
                    <a:pt x="2257" y="493"/>
                  </a:lnTo>
                  <a:lnTo>
                    <a:pt x="2255" y="493"/>
                  </a:lnTo>
                  <a:lnTo>
                    <a:pt x="2255" y="491"/>
                  </a:lnTo>
                  <a:lnTo>
                    <a:pt x="2253" y="491"/>
                  </a:lnTo>
                  <a:lnTo>
                    <a:pt x="2253" y="490"/>
                  </a:lnTo>
                  <a:lnTo>
                    <a:pt x="2252" y="490"/>
                  </a:lnTo>
                  <a:lnTo>
                    <a:pt x="2252" y="488"/>
                  </a:lnTo>
                  <a:lnTo>
                    <a:pt x="2250" y="488"/>
                  </a:lnTo>
                  <a:lnTo>
                    <a:pt x="2250" y="486"/>
                  </a:lnTo>
                  <a:lnTo>
                    <a:pt x="2248" y="486"/>
                  </a:lnTo>
                  <a:lnTo>
                    <a:pt x="2248" y="485"/>
                  </a:lnTo>
                  <a:lnTo>
                    <a:pt x="2247" y="485"/>
                  </a:lnTo>
                  <a:lnTo>
                    <a:pt x="2247" y="483"/>
                  </a:lnTo>
                  <a:lnTo>
                    <a:pt x="2245" y="483"/>
                  </a:lnTo>
                  <a:lnTo>
                    <a:pt x="2245" y="481"/>
                  </a:lnTo>
                  <a:lnTo>
                    <a:pt x="2243" y="481"/>
                  </a:lnTo>
                  <a:lnTo>
                    <a:pt x="2243" y="480"/>
                  </a:lnTo>
                  <a:lnTo>
                    <a:pt x="2242" y="480"/>
                  </a:lnTo>
                  <a:lnTo>
                    <a:pt x="2242" y="478"/>
                  </a:lnTo>
                  <a:lnTo>
                    <a:pt x="2240" y="478"/>
                  </a:lnTo>
                  <a:lnTo>
                    <a:pt x="2240" y="476"/>
                  </a:lnTo>
                  <a:lnTo>
                    <a:pt x="2238" y="476"/>
                  </a:lnTo>
                  <a:lnTo>
                    <a:pt x="2238" y="475"/>
                  </a:lnTo>
                  <a:lnTo>
                    <a:pt x="2237" y="475"/>
                  </a:lnTo>
                  <a:lnTo>
                    <a:pt x="2237" y="473"/>
                  </a:lnTo>
                  <a:lnTo>
                    <a:pt x="2235" y="473"/>
                  </a:lnTo>
                  <a:lnTo>
                    <a:pt x="2235" y="471"/>
                  </a:lnTo>
                  <a:lnTo>
                    <a:pt x="2233" y="471"/>
                  </a:lnTo>
                  <a:lnTo>
                    <a:pt x="2233" y="470"/>
                  </a:lnTo>
                  <a:lnTo>
                    <a:pt x="2232" y="470"/>
                  </a:lnTo>
                  <a:lnTo>
                    <a:pt x="2232" y="468"/>
                  </a:lnTo>
                  <a:lnTo>
                    <a:pt x="2230" y="468"/>
                  </a:lnTo>
                  <a:lnTo>
                    <a:pt x="2230" y="466"/>
                  </a:lnTo>
                  <a:lnTo>
                    <a:pt x="2228" y="466"/>
                  </a:lnTo>
                  <a:lnTo>
                    <a:pt x="2228" y="465"/>
                  </a:lnTo>
                  <a:lnTo>
                    <a:pt x="2227" y="465"/>
                  </a:lnTo>
                  <a:lnTo>
                    <a:pt x="2227" y="463"/>
                  </a:lnTo>
                  <a:lnTo>
                    <a:pt x="2225" y="463"/>
                  </a:lnTo>
                  <a:lnTo>
                    <a:pt x="2225" y="461"/>
                  </a:lnTo>
                  <a:lnTo>
                    <a:pt x="2223" y="461"/>
                  </a:lnTo>
                  <a:lnTo>
                    <a:pt x="2223" y="460"/>
                  </a:lnTo>
                  <a:lnTo>
                    <a:pt x="2222" y="460"/>
                  </a:lnTo>
                  <a:lnTo>
                    <a:pt x="2222" y="458"/>
                  </a:lnTo>
                  <a:lnTo>
                    <a:pt x="2220" y="458"/>
                  </a:lnTo>
                  <a:lnTo>
                    <a:pt x="2220" y="456"/>
                  </a:lnTo>
                  <a:lnTo>
                    <a:pt x="2218" y="456"/>
                  </a:lnTo>
                  <a:lnTo>
                    <a:pt x="2218" y="455"/>
                  </a:lnTo>
                  <a:lnTo>
                    <a:pt x="2217" y="455"/>
                  </a:lnTo>
                  <a:lnTo>
                    <a:pt x="2217" y="453"/>
                  </a:lnTo>
                  <a:lnTo>
                    <a:pt x="2215" y="453"/>
                  </a:lnTo>
                  <a:lnTo>
                    <a:pt x="2215" y="451"/>
                  </a:lnTo>
                  <a:lnTo>
                    <a:pt x="2213" y="451"/>
                  </a:lnTo>
                  <a:lnTo>
                    <a:pt x="2213" y="450"/>
                  </a:lnTo>
                  <a:lnTo>
                    <a:pt x="2212" y="450"/>
                  </a:lnTo>
                  <a:lnTo>
                    <a:pt x="2212" y="448"/>
                  </a:lnTo>
                  <a:lnTo>
                    <a:pt x="2210" y="448"/>
                  </a:lnTo>
                  <a:lnTo>
                    <a:pt x="2210" y="446"/>
                  </a:lnTo>
                  <a:lnTo>
                    <a:pt x="2208" y="446"/>
                  </a:lnTo>
                  <a:lnTo>
                    <a:pt x="2208" y="445"/>
                  </a:lnTo>
                  <a:lnTo>
                    <a:pt x="2207" y="445"/>
                  </a:lnTo>
                  <a:lnTo>
                    <a:pt x="2207" y="443"/>
                  </a:lnTo>
                  <a:lnTo>
                    <a:pt x="2205" y="443"/>
                  </a:lnTo>
                  <a:lnTo>
                    <a:pt x="2205" y="441"/>
                  </a:lnTo>
                  <a:lnTo>
                    <a:pt x="2203" y="441"/>
                  </a:lnTo>
                  <a:lnTo>
                    <a:pt x="2203" y="440"/>
                  </a:lnTo>
                  <a:lnTo>
                    <a:pt x="2202" y="440"/>
                  </a:lnTo>
                  <a:lnTo>
                    <a:pt x="2202" y="438"/>
                  </a:lnTo>
                  <a:lnTo>
                    <a:pt x="2200" y="438"/>
                  </a:lnTo>
                  <a:lnTo>
                    <a:pt x="2200" y="436"/>
                  </a:lnTo>
                  <a:lnTo>
                    <a:pt x="2198" y="436"/>
                  </a:lnTo>
                  <a:lnTo>
                    <a:pt x="2198" y="435"/>
                  </a:lnTo>
                  <a:lnTo>
                    <a:pt x="2197" y="435"/>
                  </a:lnTo>
                  <a:lnTo>
                    <a:pt x="2197" y="433"/>
                  </a:lnTo>
                  <a:lnTo>
                    <a:pt x="2195" y="433"/>
                  </a:lnTo>
                  <a:lnTo>
                    <a:pt x="2195" y="431"/>
                  </a:lnTo>
                  <a:lnTo>
                    <a:pt x="2193" y="431"/>
                  </a:lnTo>
                  <a:lnTo>
                    <a:pt x="2193" y="430"/>
                  </a:lnTo>
                  <a:lnTo>
                    <a:pt x="2192" y="430"/>
                  </a:lnTo>
                  <a:lnTo>
                    <a:pt x="2192" y="428"/>
                  </a:lnTo>
                  <a:lnTo>
                    <a:pt x="2190" y="428"/>
                  </a:lnTo>
                  <a:lnTo>
                    <a:pt x="2190" y="426"/>
                  </a:lnTo>
                  <a:lnTo>
                    <a:pt x="2188" y="426"/>
                  </a:lnTo>
                  <a:lnTo>
                    <a:pt x="2188" y="425"/>
                  </a:lnTo>
                  <a:lnTo>
                    <a:pt x="2187" y="425"/>
                  </a:lnTo>
                  <a:lnTo>
                    <a:pt x="2187" y="423"/>
                  </a:lnTo>
                  <a:lnTo>
                    <a:pt x="2185" y="423"/>
                  </a:lnTo>
                  <a:lnTo>
                    <a:pt x="2185" y="421"/>
                  </a:lnTo>
                  <a:lnTo>
                    <a:pt x="2183" y="421"/>
                  </a:lnTo>
                  <a:lnTo>
                    <a:pt x="2183" y="420"/>
                  </a:lnTo>
                  <a:lnTo>
                    <a:pt x="2182" y="420"/>
                  </a:lnTo>
                  <a:lnTo>
                    <a:pt x="2182" y="418"/>
                  </a:lnTo>
                  <a:lnTo>
                    <a:pt x="2180" y="418"/>
                  </a:lnTo>
                  <a:lnTo>
                    <a:pt x="2180" y="416"/>
                  </a:lnTo>
                  <a:lnTo>
                    <a:pt x="2178" y="416"/>
                  </a:lnTo>
                  <a:lnTo>
                    <a:pt x="2178" y="415"/>
                  </a:lnTo>
                  <a:lnTo>
                    <a:pt x="2177" y="415"/>
                  </a:lnTo>
                  <a:lnTo>
                    <a:pt x="2177" y="413"/>
                  </a:lnTo>
                  <a:lnTo>
                    <a:pt x="2175" y="413"/>
                  </a:lnTo>
                  <a:lnTo>
                    <a:pt x="2175" y="411"/>
                  </a:lnTo>
                  <a:lnTo>
                    <a:pt x="2173" y="411"/>
                  </a:lnTo>
                  <a:lnTo>
                    <a:pt x="2173" y="410"/>
                  </a:lnTo>
                  <a:lnTo>
                    <a:pt x="2172" y="410"/>
                  </a:lnTo>
                  <a:lnTo>
                    <a:pt x="2172" y="408"/>
                  </a:lnTo>
                  <a:lnTo>
                    <a:pt x="2170" y="408"/>
                  </a:lnTo>
                  <a:lnTo>
                    <a:pt x="2170" y="406"/>
                  </a:lnTo>
                  <a:lnTo>
                    <a:pt x="2168" y="406"/>
                  </a:lnTo>
                  <a:lnTo>
                    <a:pt x="2168" y="405"/>
                  </a:lnTo>
                  <a:lnTo>
                    <a:pt x="2167" y="405"/>
                  </a:lnTo>
                  <a:lnTo>
                    <a:pt x="2167" y="403"/>
                  </a:lnTo>
                  <a:lnTo>
                    <a:pt x="2165" y="403"/>
                  </a:lnTo>
                  <a:lnTo>
                    <a:pt x="2165" y="401"/>
                  </a:lnTo>
                  <a:lnTo>
                    <a:pt x="2163" y="401"/>
                  </a:lnTo>
                  <a:lnTo>
                    <a:pt x="2163" y="400"/>
                  </a:lnTo>
                  <a:lnTo>
                    <a:pt x="2162" y="400"/>
                  </a:lnTo>
                  <a:lnTo>
                    <a:pt x="2162" y="398"/>
                  </a:lnTo>
                  <a:lnTo>
                    <a:pt x="2160" y="398"/>
                  </a:lnTo>
                  <a:lnTo>
                    <a:pt x="2160" y="396"/>
                  </a:lnTo>
                  <a:lnTo>
                    <a:pt x="2158" y="396"/>
                  </a:lnTo>
                  <a:lnTo>
                    <a:pt x="2158" y="395"/>
                  </a:lnTo>
                  <a:lnTo>
                    <a:pt x="2157" y="395"/>
                  </a:lnTo>
                  <a:lnTo>
                    <a:pt x="2157" y="393"/>
                  </a:lnTo>
                  <a:lnTo>
                    <a:pt x="2155" y="393"/>
                  </a:lnTo>
                  <a:lnTo>
                    <a:pt x="2155" y="391"/>
                  </a:lnTo>
                  <a:lnTo>
                    <a:pt x="2153" y="391"/>
                  </a:lnTo>
                  <a:lnTo>
                    <a:pt x="2153" y="390"/>
                  </a:lnTo>
                  <a:lnTo>
                    <a:pt x="2152" y="390"/>
                  </a:lnTo>
                  <a:lnTo>
                    <a:pt x="2152" y="388"/>
                  </a:lnTo>
                  <a:lnTo>
                    <a:pt x="2150" y="388"/>
                  </a:lnTo>
                  <a:lnTo>
                    <a:pt x="2150" y="386"/>
                  </a:lnTo>
                  <a:lnTo>
                    <a:pt x="2148" y="386"/>
                  </a:lnTo>
                  <a:lnTo>
                    <a:pt x="2148" y="385"/>
                  </a:lnTo>
                  <a:lnTo>
                    <a:pt x="2147" y="385"/>
                  </a:lnTo>
                  <a:lnTo>
                    <a:pt x="2147" y="383"/>
                  </a:lnTo>
                  <a:lnTo>
                    <a:pt x="2145" y="383"/>
                  </a:lnTo>
                  <a:lnTo>
                    <a:pt x="2145" y="381"/>
                  </a:lnTo>
                  <a:lnTo>
                    <a:pt x="2143" y="381"/>
                  </a:lnTo>
                  <a:lnTo>
                    <a:pt x="2143" y="380"/>
                  </a:lnTo>
                  <a:lnTo>
                    <a:pt x="2142" y="380"/>
                  </a:lnTo>
                  <a:lnTo>
                    <a:pt x="2142" y="378"/>
                  </a:lnTo>
                  <a:lnTo>
                    <a:pt x="2140" y="378"/>
                  </a:lnTo>
                  <a:lnTo>
                    <a:pt x="2140" y="376"/>
                  </a:lnTo>
                  <a:lnTo>
                    <a:pt x="2138" y="376"/>
                  </a:lnTo>
                  <a:lnTo>
                    <a:pt x="2138" y="375"/>
                  </a:lnTo>
                  <a:lnTo>
                    <a:pt x="2137" y="375"/>
                  </a:lnTo>
                  <a:lnTo>
                    <a:pt x="2137" y="373"/>
                  </a:lnTo>
                  <a:lnTo>
                    <a:pt x="2135" y="373"/>
                  </a:lnTo>
                  <a:lnTo>
                    <a:pt x="2135" y="371"/>
                  </a:lnTo>
                  <a:lnTo>
                    <a:pt x="2133" y="371"/>
                  </a:lnTo>
                  <a:lnTo>
                    <a:pt x="2133" y="370"/>
                  </a:lnTo>
                  <a:lnTo>
                    <a:pt x="2132" y="370"/>
                  </a:lnTo>
                  <a:lnTo>
                    <a:pt x="2132" y="368"/>
                  </a:lnTo>
                  <a:lnTo>
                    <a:pt x="2130" y="368"/>
                  </a:lnTo>
                  <a:lnTo>
                    <a:pt x="2130" y="366"/>
                  </a:lnTo>
                  <a:lnTo>
                    <a:pt x="2128" y="366"/>
                  </a:lnTo>
                  <a:lnTo>
                    <a:pt x="2128" y="365"/>
                  </a:lnTo>
                  <a:lnTo>
                    <a:pt x="2127" y="365"/>
                  </a:lnTo>
                  <a:lnTo>
                    <a:pt x="2127" y="363"/>
                  </a:lnTo>
                  <a:lnTo>
                    <a:pt x="2125" y="363"/>
                  </a:lnTo>
                  <a:lnTo>
                    <a:pt x="2125" y="361"/>
                  </a:lnTo>
                  <a:lnTo>
                    <a:pt x="2123" y="361"/>
                  </a:lnTo>
                  <a:lnTo>
                    <a:pt x="2123" y="360"/>
                  </a:lnTo>
                  <a:lnTo>
                    <a:pt x="2122" y="360"/>
                  </a:lnTo>
                  <a:lnTo>
                    <a:pt x="2122" y="358"/>
                  </a:lnTo>
                  <a:lnTo>
                    <a:pt x="2120" y="358"/>
                  </a:lnTo>
                  <a:lnTo>
                    <a:pt x="2120" y="356"/>
                  </a:lnTo>
                  <a:lnTo>
                    <a:pt x="2118" y="356"/>
                  </a:lnTo>
                  <a:lnTo>
                    <a:pt x="2118" y="355"/>
                  </a:lnTo>
                  <a:lnTo>
                    <a:pt x="2117" y="355"/>
                  </a:lnTo>
                  <a:lnTo>
                    <a:pt x="2117" y="353"/>
                  </a:lnTo>
                  <a:lnTo>
                    <a:pt x="2115" y="353"/>
                  </a:lnTo>
                  <a:lnTo>
                    <a:pt x="2115" y="351"/>
                  </a:lnTo>
                  <a:lnTo>
                    <a:pt x="2113" y="351"/>
                  </a:lnTo>
                  <a:lnTo>
                    <a:pt x="2113" y="350"/>
                  </a:lnTo>
                  <a:lnTo>
                    <a:pt x="2112" y="350"/>
                  </a:lnTo>
                  <a:lnTo>
                    <a:pt x="2112" y="348"/>
                  </a:lnTo>
                  <a:lnTo>
                    <a:pt x="2110" y="348"/>
                  </a:lnTo>
                  <a:lnTo>
                    <a:pt x="2110" y="346"/>
                  </a:lnTo>
                  <a:lnTo>
                    <a:pt x="2108" y="346"/>
                  </a:lnTo>
                  <a:lnTo>
                    <a:pt x="2108" y="345"/>
                  </a:lnTo>
                  <a:lnTo>
                    <a:pt x="2107" y="345"/>
                  </a:lnTo>
                  <a:lnTo>
                    <a:pt x="2107" y="343"/>
                  </a:lnTo>
                  <a:lnTo>
                    <a:pt x="2105" y="343"/>
                  </a:lnTo>
                  <a:lnTo>
                    <a:pt x="2105" y="341"/>
                  </a:lnTo>
                  <a:lnTo>
                    <a:pt x="2103" y="341"/>
                  </a:lnTo>
                  <a:lnTo>
                    <a:pt x="2103" y="340"/>
                  </a:lnTo>
                  <a:lnTo>
                    <a:pt x="2102" y="340"/>
                  </a:lnTo>
                  <a:lnTo>
                    <a:pt x="2102" y="338"/>
                  </a:lnTo>
                  <a:lnTo>
                    <a:pt x="2100" y="338"/>
                  </a:lnTo>
                  <a:lnTo>
                    <a:pt x="2100" y="336"/>
                  </a:lnTo>
                  <a:lnTo>
                    <a:pt x="2098" y="336"/>
                  </a:lnTo>
                  <a:lnTo>
                    <a:pt x="2098" y="335"/>
                  </a:lnTo>
                  <a:lnTo>
                    <a:pt x="2097" y="335"/>
                  </a:lnTo>
                  <a:lnTo>
                    <a:pt x="2097" y="333"/>
                  </a:lnTo>
                  <a:lnTo>
                    <a:pt x="2095" y="333"/>
                  </a:lnTo>
                  <a:lnTo>
                    <a:pt x="2095" y="331"/>
                  </a:lnTo>
                  <a:lnTo>
                    <a:pt x="2093" y="331"/>
                  </a:lnTo>
                  <a:lnTo>
                    <a:pt x="2093" y="330"/>
                  </a:lnTo>
                  <a:lnTo>
                    <a:pt x="2092" y="330"/>
                  </a:lnTo>
                  <a:lnTo>
                    <a:pt x="2092" y="328"/>
                  </a:lnTo>
                  <a:lnTo>
                    <a:pt x="2090" y="328"/>
                  </a:lnTo>
                  <a:lnTo>
                    <a:pt x="2090" y="326"/>
                  </a:lnTo>
                  <a:lnTo>
                    <a:pt x="2088" y="326"/>
                  </a:lnTo>
                  <a:lnTo>
                    <a:pt x="2088" y="325"/>
                  </a:lnTo>
                  <a:lnTo>
                    <a:pt x="2087" y="325"/>
                  </a:lnTo>
                  <a:lnTo>
                    <a:pt x="2087" y="323"/>
                  </a:lnTo>
                  <a:lnTo>
                    <a:pt x="2085" y="323"/>
                  </a:lnTo>
                  <a:lnTo>
                    <a:pt x="2085" y="321"/>
                  </a:lnTo>
                  <a:lnTo>
                    <a:pt x="2083" y="321"/>
                  </a:lnTo>
                  <a:lnTo>
                    <a:pt x="2083" y="320"/>
                  </a:lnTo>
                  <a:lnTo>
                    <a:pt x="2082" y="320"/>
                  </a:lnTo>
                  <a:lnTo>
                    <a:pt x="2082" y="318"/>
                  </a:lnTo>
                  <a:lnTo>
                    <a:pt x="2080" y="318"/>
                  </a:lnTo>
                  <a:lnTo>
                    <a:pt x="2080" y="316"/>
                  </a:lnTo>
                  <a:lnTo>
                    <a:pt x="2078" y="316"/>
                  </a:lnTo>
                  <a:lnTo>
                    <a:pt x="2078" y="315"/>
                  </a:lnTo>
                  <a:lnTo>
                    <a:pt x="2077" y="315"/>
                  </a:lnTo>
                  <a:lnTo>
                    <a:pt x="2077" y="313"/>
                  </a:lnTo>
                  <a:lnTo>
                    <a:pt x="2075" y="313"/>
                  </a:lnTo>
                  <a:lnTo>
                    <a:pt x="2075" y="311"/>
                  </a:lnTo>
                  <a:lnTo>
                    <a:pt x="2073" y="311"/>
                  </a:lnTo>
                  <a:lnTo>
                    <a:pt x="2073" y="310"/>
                  </a:lnTo>
                  <a:lnTo>
                    <a:pt x="2072" y="310"/>
                  </a:lnTo>
                  <a:lnTo>
                    <a:pt x="2072" y="308"/>
                  </a:lnTo>
                  <a:lnTo>
                    <a:pt x="2070" y="308"/>
                  </a:lnTo>
                  <a:lnTo>
                    <a:pt x="2070" y="306"/>
                  </a:lnTo>
                  <a:lnTo>
                    <a:pt x="2068" y="306"/>
                  </a:lnTo>
                  <a:lnTo>
                    <a:pt x="2068" y="305"/>
                  </a:lnTo>
                  <a:lnTo>
                    <a:pt x="2067" y="305"/>
                  </a:lnTo>
                  <a:lnTo>
                    <a:pt x="2067" y="303"/>
                  </a:lnTo>
                  <a:lnTo>
                    <a:pt x="2065" y="303"/>
                  </a:lnTo>
                  <a:lnTo>
                    <a:pt x="2065" y="301"/>
                  </a:lnTo>
                  <a:lnTo>
                    <a:pt x="2063" y="301"/>
                  </a:lnTo>
                  <a:lnTo>
                    <a:pt x="2063" y="300"/>
                  </a:lnTo>
                  <a:lnTo>
                    <a:pt x="2062" y="300"/>
                  </a:lnTo>
                  <a:lnTo>
                    <a:pt x="2062" y="298"/>
                  </a:lnTo>
                  <a:lnTo>
                    <a:pt x="2060" y="298"/>
                  </a:lnTo>
                  <a:lnTo>
                    <a:pt x="2060" y="296"/>
                  </a:lnTo>
                  <a:lnTo>
                    <a:pt x="2058" y="296"/>
                  </a:lnTo>
                  <a:lnTo>
                    <a:pt x="2058" y="295"/>
                  </a:lnTo>
                  <a:lnTo>
                    <a:pt x="2057" y="295"/>
                  </a:lnTo>
                  <a:lnTo>
                    <a:pt x="2057" y="293"/>
                  </a:lnTo>
                  <a:lnTo>
                    <a:pt x="2055" y="293"/>
                  </a:lnTo>
                  <a:lnTo>
                    <a:pt x="2055" y="291"/>
                  </a:lnTo>
                  <a:lnTo>
                    <a:pt x="2053" y="291"/>
                  </a:lnTo>
                  <a:lnTo>
                    <a:pt x="2053" y="290"/>
                  </a:lnTo>
                  <a:lnTo>
                    <a:pt x="2052" y="290"/>
                  </a:lnTo>
                  <a:lnTo>
                    <a:pt x="2052" y="288"/>
                  </a:lnTo>
                  <a:lnTo>
                    <a:pt x="2050" y="288"/>
                  </a:lnTo>
                  <a:lnTo>
                    <a:pt x="2050" y="286"/>
                  </a:lnTo>
                  <a:lnTo>
                    <a:pt x="2048" y="286"/>
                  </a:lnTo>
                  <a:lnTo>
                    <a:pt x="2048" y="285"/>
                  </a:lnTo>
                  <a:lnTo>
                    <a:pt x="2047" y="285"/>
                  </a:lnTo>
                  <a:lnTo>
                    <a:pt x="2047" y="283"/>
                  </a:lnTo>
                  <a:lnTo>
                    <a:pt x="2045" y="283"/>
                  </a:lnTo>
                  <a:lnTo>
                    <a:pt x="2045" y="281"/>
                  </a:lnTo>
                  <a:lnTo>
                    <a:pt x="2043" y="281"/>
                  </a:lnTo>
                  <a:lnTo>
                    <a:pt x="2043" y="280"/>
                  </a:lnTo>
                  <a:lnTo>
                    <a:pt x="2042" y="280"/>
                  </a:lnTo>
                  <a:lnTo>
                    <a:pt x="2042" y="278"/>
                  </a:lnTo>
                  <a:lnTo>
                    <a:pt x="2040" y="278"/>
                  </a:lnTo>
                  <a:lnTo>
                    <a:pt x="2040" y="276"/>
                  </a:lnTo>
                  <a:lnTo>
                    <a:pt x="2038" y="276"/>
                  </a:lnTo>
                  <a:lnTo>
                    <a:pt x="2038" y="275"/>
                  </a:lnTo>
                  <a:lnTo>
                    <a:pt x="2037" y="275"/>
                  </a:lnTo>
                  <a:lnTo>
                    <a:pt x="2037" y="273"/>
                  </a:lnTo>
                  <a:lnTo>
                    <a:pt x="2035" y="273"/>
                  </a:lnTo>
                  <a:lnTo>
                    <a:pt x="2035" y="271"/>
                  </a:lnTo>
                  <a:lnTo>
                    <a:pt x="2033" y="271"/>
                  </a:lnTo>
                  <a:lnTo>
                    <a:pt x="2033" y="270"/>
                  </a:lnTo>
                  <a:lnTo>
                    <a:pt x="2032" y="270"/>
                  </a:lnTo>
                  <a:lnTo>
                    <a:pt x="2032" y="268"/>
                  </a:lnTo>
                  <a:lnTo>
                    <a:pt x="2030" y="268"/>
                  </a:lnTo>
                  <a:lnTo>
                    <a:pt x="2030" y="266"/>
                  </a:lnTo>
                  <a:lnTo>
                    <a:pt x="2028" y="266"/>
                  </a:lnTo>
                  <a:lnTo>
                    <a:pt x="2028" y="265"/>
                  </a:lnTo>
                  <a:lnTo>
                    <a:pt x="2027" y="265"/>
                  </a:lnTo>
                  <a:lnTo>
                    <a:pt x="2027" y="263"/>
                  </a:lnTo>
                  <a:lnTo>
                    <a:pt x="2025" y="263"/>
                  </a:lnTo>
                  <a:lnTo>
                    <a:pt x="2025" y="261"/>
                  </a:lnTo>
                  <a:lnTo>
                    <a:pt x="2023" y="261"/>
                  </a:lnTo>
                  <a:lnTo>
                    <a:pt x="2023" y="260"/>
                  </a:lnTo>
                  <a:lnTo>
                    <a:pt x="2022" y="260"/>
                  </a:lnTo>
                  <a:lnTo>
                    <a:pt x="2022" y="258"/>
                  </a:lnTo>
                  <a:lnTo>
                    <a:pt x="2020" y="258"/>
                  </a:lnTo>
                  <a:lnTo>
                    <a:pt x="2020" y="256"/>
                  </a:lnTo>
                  <a:lnTo>
                    <a:pt x="2018" y="256"/>
                  </a:lnTo>
                  <a:lnTo>
                    <a:pt x="2018" y="255"/>
                  </a:lnTo>
                  <a:lnTo>
                    <a:pt x="2017" y="255"/>
                  </a:lnTo>
                  <a:lnTo>
                    <a:pt x="2017" y="253"/>
                  </a:lnTo>
                  <a:lnTo>
                    <a:pt x="2015" y="253"/>
                  </a:lnTo>
                  <a:lnTo>
                    <a:pt x="2015" y="251"/>
                  </a:lnTo>
                  <a:lnTo>
                    <a:pt x="2013" y="251"/>
                  </a:lnTo>
                  <a:lnTo>
                    <a:pt x="2013" y="250"/>
                  </a:lnTo>
                  <a:lnTo>
                    <a:pt x="2012" y="250"/>
                  </a:lnTo>
                  <a:lnTo>
                    <a:pt x="2012" y="248"/>
                  </a:lnTo>
                  <a:lnTo>
                    <a:pt x="2010" y="248"/>
                  </a:lnTo>
                  <a:lnTo>
                    <a:pt x="2010" y="246"/>
                  </a:lnTo>
                  <a:lnTo>
                    <a:pt x="2008" y="246"/>
                  </a:lnTo>
                  <a:lnTo>
                    <a:pt x="2008" y="245"/>
                  </a:lnTo>
                  <a:lnTo>
                    <a:pt x="2007" y="245"/>
                  </a:lnTo>
                  <a:lnTo>
                    <a:pt x="2007" y="243"/>
                  </a:lnTo>
                  <a:lnTo>
                    <a:pt x="2005" y="243"/>
                  </a:lnTo>
                  <a:lnTo>
                    <a:pt x="2005" y="241"/>
                  </a:lnTo>
                  <a:lnTo>
                    <a:pt x="2003" y="241"/>
                  </a:lnTo>
                  <a:lnTo>
                    <a:pt x="2003" y="240"/>
                  </a:lnTo>
                  <a:lnTo>
                    <a:pt x="2002" y="240"/>
                  </a:lnTo>
                  <a:lnTo>
                    <a:pt x="2002" y="238"/>
                  </a:lnTo>
                  <a:lnTo>
                    <a:pt x="2000" y="238"/>
                  </a:lnTo>
                  <a:lnTo>
                    <a:pt x="2000" y="236"/>
                  </a:lnTo>
                  <a:lnTo>
                    <a:pt x="1998" y="236"/>
                  </a:lnTo>
                  <a:lnTo>
                    <a:pt x="1998" y="235"/>
                  </a:lnTo>
                  <a:lnTo>
                    <a:pt x="1997" y="235"/>
                  </a:lnTo>
                  <a:lnTo>
                    <a:pt x="1997" y="233"/>
                  </a:lnTo>
                  <a:lnTo>
                    <a:pt x="1995" y="233"/>
                  </a:lnTo>
                  <a:lnTo>
                    <a:pt x="1995" y="231"/>
                  </a:lnTo>
                  <a:lnTo>
                    <a:pt x="1993" y="231"/>
                  </a:lnTo>
                  <a:lnTo>
                    <a:pt x="1993" y="230"/>
                  </a:lnTo>
                  <a:lnTo>
                    <a:pt x="1992" y="230"/>
                  </a:lnTo>
                  <a:lnTo>
                    <a:pt x="1992" y="228"/>
                  </a:lnTo>
                  <a:lnTo>
                    <a:pt x="1990" y="228"/>
                  </a:lnTo>
                  <a:lnTo>
                    <a:pt x="1990" y="226"/>
                  </a:lnTo>
                  <a:lnTo>
                    <a:pt x="1988" y="226"/>
                  </a:lnTo>
                  <a:lnTo>
                    <a:pt x="1988" y="225"/>
                  </a:lnTo>
                  <a:lnTo>
                    <a:pt x="1987" y="225"/>
                  </a:lnTo>
                  <a:lnTo>
                    <a:pt x="1987" y="223"/>
                  </a:lnTo>
                  <a:lnTo>
                    <a:pt x="1985" y="223"/>
                  </a:lnTo>
                  <a:lnTo>
                    <a:pt x="1985" y="221"/>
                  </a:lnTo>
                  <a:lnTo>
                    <a:pt x="1983" y="221"/>
                  </a:lnTo>
                  <a:lnTo>
                    <a:pt x="1983" y="220"/>
                  </a:lnTo>
                  <a:lnTo>
                    <a:pt x="1982" y="220"/>
                  </a:lnTo>
                  <a:lnTo>
                    <a:pt x="1982" y="218"/>
                  </a:lnTo>
                  <a:lnTo>
                    <a:pt x="1980" y="218"/>
                  </a:lnTo>
                  <a:lnTo>
                    <a:pt x="1980" y="216"/>
                  </a:lnTo>
                  <a:lnTo>
                    <a:pt x="1978" y="216"/>
                  </a:lnTo>
                  <a:lnTo>
                    <a:pt x="1978" y="215"/>
                  </a:lnTo>
                  <a:lnTo>
                    <a:pt x="1977" y="215"/>
                  </a:lnTo>
                  <a:lnTo>
                    <a:pt x="1977" y="213"/>
                  </a:lnTo>
                  <a:lnTo>
                    <a:pt x="1975" y="213"/>
                  </a:lnTo>
                  <a:lnTo>
                    <a:pt x="1975" y="211"/>
                  </a:lnTo>
                  <a:lnTo>
                    <a:pt x="1973" y="211"/>
                  </a:lnTo>
                  <a:lnTo>
                    <a:pt x="1973" y="210"/>
                  </a:lnTo>
                  <a:lnTo>
                    <a:pt x="1972" y="210"/>
                  </a:lnTo>
                  <a:lnTo>
                    <a:pt x="1972" y="208"/>
                  </a:lnTo>
                  <a:lnTo>
                    <a:pt x="1970" y="208"/>
                  </a:lnTo>
                  <a:lnTo>
                    <a:pt x="1970" y="206"/>
                  </a:lnTo>
                  <a:lnTo>
                    <a:pt x="1968" y="206"/>
                  </a:lnTo>
                  <a:lnTo>
                    <a:pt x="1968" y="205"/>
                  </a:lnTo>
                  <a:lnTo>
                    <a:pt x="1967" y="205"/>
                  </a:lnTo>
                  <a:lnTo>
                    <a:pt x="1967" y="203"/>
                  </a:lnTo>
                  <a:lnTo>
                    <a:pt x="1965" y="203"/>
                  </a:lnTo>
                  <a:lnTo>
                    <a:pt x="1965" y="201"/>
                  </a:lnTo>
                  <a:lnTo>
                    <a:pt x="1963" y="201"/>
                  </a:lnTo>
                  <a:lnTo>
                    <a:pt x="1963" y="200"/>
                  </a:lnTo>
                  <a:lnTo>
                    <a:pt x="1962" y="200"/>
                  </a:lnTo>
                  <a:lnTo>
                    <a:pt x="1962" y="198"/>
                  </a:lnTo>
                  <a:lnTo>
                    <a:pt x="1960" y="198"/>
                  </a:lnTo>
                  <a:lnTo>
                    <a:pt x="1960" y="196"/>
                  </a:lnTo>
                  <a:lnTo>
                    <a:pt x="1958" y="196"/>
                  </a:lnTo>
                  <a:lnTo>
                    <a:pt x="1958" y="195"/>
                  </a:lnTo>
                  <a:lnTo>
                    <a:pt x="1957" y="195"/>
                  </a:lnTo>
                  <a:lnTo>
                    <a:pt x="1957" y="193"/>
                  </a:lnTo>
                  <a:lnTo>
                    <a:pt x="1955" y="193"/>
                  </a:lnTo>
                  <a:lnTo>
                    <a:pt x="1955" y="191"/>
                  </a:lnTo>
                  <a:lnTo>
                    <a:pt x="1953" y="191"/>
                  </a:lnTo>
                  <a:lnTo>
                    <a:pt x="1953" y="190"/>
                  </a:lnTo>
                  <a:lnTo>
                    <a:pt x="1952" y="190"/>
                  </a:lnTo>
                  <a:lnTo>
                    <a:pt x="1952" y="188"/>
                  </a:lnTo>
                  <a:lnTo>
                    <a:pt x="1950" y="188"/>
                  </a:lnTo>
                  <a:lnTo>
                    <a:pt x="1950" y="186"/>
                  </a:lnTo>
                  <a:lnTo>
                    <a:pt x="1948" y="186"/>
                  </a:lnTo>
                  <a:lnTo>
                    <a:pt x="1948" y="185"/>
                  </a:lnTo>
                  <a:lnTo>
                    <a:pt x="1947" y="185"/>
                  </a:lnTo>
                  <a:lnTo>
                    <a:pt x="1947" y="183"/>
                  </a:lnTo>
                  <a:lnTo>
                    <a:pt x="1945" y="183"/>
                  </a:lnTo>
                  <a:lnTo>
                    <a:pt x="1945" y="181"/>
                  </a:lnTo>
                  <a:lnTo>
                    <a:pt x="1943" y="181"/>
                  </a:lnTo>
                  <a:lnTo>
                    <a:pt x="1943" y="180"/>
                  </a:lnTo>
                  <a:lnTo>
                    <a:pt x="1942" y="180"/>
                  </a:lnTo>
                  <a:lnTo>
                    <a:pt x="1942" y="178"/>
                  </a:lnTo>
                  <a:lnTo>
                    <a:pt x="1940" y="178"/>
                  </a:lnTo>
                  <a:lnTo>
                    <a:pt x="1940" y="176"/>
                  </a:lnTo>
                  <a:lnTo>
                    <a:pt x="1938" y="176"/>
                  </a:lnTo>
                  <a:lnTo>
                    <a:pt x="1938" y="175"/>
                  </a:lnTo>
                  <a:lnTo>
                    <a:pt x="1937" y="175"/>
                  </a:lnTo>
                  <a:lnTo>
                    <a:pt x="1937" y="173"/>
                  </a:lnTo>
                  <a:lnTo>
                    <a:pt x="1935" y="173"/>
                  </a:lnTo>
                  <a:lnTo>
                    <a:pt x="1935" y="171"/>
                  </a:lnTo>
                  <a:lnTo>
                    <a:pt x="1933" y="171"/>
                  </a:lnTo>
                  <a:lnTo>
                    <a:pt x="1933" y="170"/>
                  </a:lnTo>
                  <a:lnTo>
                    <a:pt x="1932" y="170"/>
                  </a:lnTo>
                  <a:lnTo>
                    <a:pt x="1932" y="168"/>
                  </a:lnTo>
                  <a:lnTo>
                    <a:pt x="1930" y="168"/>
                  </a:lnTo>
                  <a:lnTo>
                    <a:pt x="1930" y="166"/>
                  </a:lnTo>
                  <a:lnTo>
                    <a:pt x="1928" y="166"/>
                  </a:lnTo>
                  <a:lnTo>
                    <a:pt x="1928" y="165"/>
                  </a:lnTo>
                  <a:lnTo>
                    <a:pt x="1927" y="165"/>
                  </a:lnTo>
                  <a:lnTo>
                    <a:pt x="1927" y="163"/>
                  </a:lnTo>
                  <a:lnTo>
                    <a:pt x="1925" y="163"/>
                  </a:lnTo>
                  <a:lnTo>
                    <a:pt x="1925" y="161"/>
                  </a:lnTo>
                  <a:lnTo>
                    <a:pt x="1923" y="161"/>
                  </a:lnTo>
                  <a:lnTo>
                    <a:pt x="1923" y="160"/>
                  </a:lnTo>
                  <a:lnTo>
                    <a:pt x="1922" y="160"/>
                  </a:lnTo>
                  <a:lnTo>
                    <a:pt x="1922" y="158"/>
                  </a:lnTo>
                  <a:lnTo>
                    <a:pt x="1920" y="158"/>
                  </a:lnTo>
                  <a:lnTo>
                    <a:pt x="1920" y="156"/>
                  </a:lnTo>
                  <a:lnTo>
                    <a:pt x="1918" y="156"/>
                  </a:lnTo>
                  <a:lnTo>
                    <a:pt x="1918" y="155"/>
                  </a:lnTo>
                  <a:lnTo>
                    <a:pt x="1917" y="155"/>
                  </a:lnTo>
                  <a:lnTo>
                    <a:pt x="1917" y="153"/>
                  </a:lnTo>
                  <a:lnTo>
                    <a:pt x="1915" y="153"/>
                  </a:lnTo>
                  <a:lnTo>
                    <a:pt x="1915" y="151"/>
                  </a:lnTo>
                  <a:lnTo>
                    <a:pt x="1913" y="151"/>
                  </a:lnTo>
                  <a:lnTo>
                    <a:pt x="1913" y="150"/>
                  </a:lnTo>
                  <a:lnTo>
                    <a:pt x="1912" y="150"/>
                  </a:lnTo>
                  <a:lnTo>
                    <a:pt x="1912" y="148"/>
                  </a:lnTo>
                  <a:lnTo>
                    <a:pt x="1910" y="148"/>
                  </a:lnTo>
                  <a:lnTo>
                    <a:pt x="1910" y="146"/>
                  </a:lnTo>
                  <a:lnTo>
                    <a:pt x="1908" y="146"/>
                  </a:lnTo>
                  <a:lnTo>
                    <a:pt x="1908" y="145"/>
                  </a:lnTo>
                  <a:lnTo>
                    <a:pt x="1907" y="145"/>
                  </a:lnTo>
                  <a:lnTo>
                    <a:pt x="1907" y="143"/>
                  </a:lnTo>
                  <a:lnTo>
                    <a:pt x="1905" y="143"/>
                  </a:lnTo>
                  <a:lnTo>
                    <a:pt x="1905" y="141"/>
                  </a:lnTo>
                  <a:lnTo>
                    <a:pt x="1903" y="141"/>
                  </a:lnTo>
                  <a:lnTo>
                    <a:pt x="1903" y="140"/>
                  </a:lnTo>
                  <a:lnTo>
                    <a:pt x="1902" y="140"/>
                  </a:lnTo>
                  <a:lnTo>
                    <a:pt x="1902" y="138"/>
                  </a:lnTo>
                  <a:lnTo>
                    <a:pt x="1900" y="138"/>
                  </a:lnTo>
                  <a:lnTo>
                    <a:pt x="1900" y="136"/>
                  </a:lnTo>
                  <a:lnTo>
                    <a:pt x="1898" y="136"/>
                  </a:lnTo>
                  <a:lnTo>
                    <a:pt x="1898" y="135"/>
                  </a:lnTo>
                  <a:lnTo>
                    <a:pt x="1897" y="135"/>
                  </a:lnTo>
                  <a:lnTo>
                    <a:pt x="1897" y="133"/>
                  </a:lnTo>
                  <a:lnTo>
                    <a:pt x="1895" y="133"/>
                  </a:lnTo>
                  <a:lnTo>
                    <a:pt x="1895" y="131"/>
                  </a:lnTo>
                  <a:lnTo>
                    <a:pt x="1893" y="131"/>
                  </a:lnTo>
                  <a:lnTo>
                    <a:pt x="1893" y="130"/>
                  </a:lnTo>
                  <a:lnTo>
                    <a:pt x="1892" y="130"/>
                  </a:lnTo>
                  <a:lnTo>
                    <a:pt x="1892" y="128"/>
                  </a:lnTo>
                  <a:lnTo>
                    <a:pt x="1890" y="128"/>
                  </a:lnTo>
                  <a:lnTo>
                    <a:pt x="1890" y="126"/>
                  </a:lnTo>
                  <a:lnTo>
                    <a:pt x="1888" y="126"/>
                  </a:lnTo>
                  <a:lnTo>
                    <a:pt x="1888" y="125"/>
                  </a:lnTo>
                  <a:lnTo>
                    <a:pt x="1887" y="125"/>
                  </a:lnTo>
                  <a:lnTo>
                    <a:pt x="1887" y="123"/>
                  </a:lnTo>
                  <a:lnTo>
                    <a:pt x="1885" y="123"/>
                  </a:lnTo>
                  <a:lnTo>
                    <a:pt x="1885" y="121"/>
                  </a:lnTo>
                  <a:lnTo>
                    <a:pt x="1883" y="121"/>
                  </a:lnTo>
                  <a:lnTo>
                    <a:pt x="1883" y="120"/>
                  </a:lnTo>
                  <a:lnTo>
                    <a:pt x="1882" y="120"/>
                  </a:lnTo>
                  <a:lnTo>
                    <a:pt x="1882" y="118"/>
                  </a:lnTo>
                  <a:lnTo>
                    <a:pt x="1880" y="118"/>
                  </a:lnTo>
                  <a:lnTo>
                    <a:pt x="1880" y="116"/>
                  </a:lnTo>
                  <a:lnTo>
                    <a:pt x="1878" y="116"/>
                  </a:lnTo>
                  <a:lnTo>
                    <a:pt x="1878" y="115"/>
                  </a:lnTo>
                  <a:lnTo>
                    <a:pt x="1877" y="115"/>
                  </a:lnTo>
                  <a:lnTo>
                    <a:pt x="1877" y="113"/>
                  </a:lnTo>
                  <a:lnTo>
                    <a:pt x="1875" y="113"/>
                  </a:lnTo>
                  <a:lnTo>
                    <a:pt x="1875" y="111"/>
                  </a:lnTo>
                  <a:lnTo>
                    <a:pt x="1873" y="111"/>
                  </a:lnTo>
                  <a:lnTo>
                    <a:pt x="1873" y="110"/>
                  </a:lnTo>
                  <a:lnTo>
                    <a:pt x="1872" y="110"/>
                  </a:lnTo>
                  <a:lnTo>
                    <a:pt x="1872" y="108"/>
                  </a:lnTo>
                  <a:lnTo>
                    <a:pt x="1870" y="108"/>
                  </a:lnTo>
                  <a:lnTo>
                    <a:pt x="1870" y="106"/>
                  </a:lnTo>
                  <a:lnTo>
                    <a:pt x="1868" y="106"/>
                  </a:lnTo>
                  <a:lnTo>
                    <a:pt x="1868" y="105"/>
                  </a:lnTo>
                  <a:lnTo>
                    <a:pt x="1867" y="105"/>
                  </a:lnTo>
                  <a:lnTo>
                    <a:pt x="1867" y="103"/>
                  </a:lnTo>
                  <a:lnTo>
                    <a:pt x="1865" y="103"/>
                  </a:lnTo>
                  <a:lnTo>
                    <a:pt x="1865" y="101"/>
                  </a:lnTo>
                  <a:lnTo>
                    <a:pt x="1863" y="101"/>
                  </a:lnTo>
                  <a:lnTo>
                    <a:pt x="1863" y="100"/>
                  </a:lnTo>
                  <a:lnTo>
                    <a:pt x="1862" y="100"/>
                  </a:lnTo>
                  <a:lnTo>
                    <a:pt x="1862" y="98"/>
                  </a:lnTo>
                  <a:lnTo>
                    <a:pt x="1860" y="98"/>
                  </a:lnTo>
                  <a:lnTo>
                    <a:pt x="1860" y="96"/>
                  </a:lnTo>
                  <a:lnTo>
                    <a:pt x="1858" y="96"/>
                  </a:lnTo>
                  <a:lnTo>
                    <a:pt x="1858" y="95"/>
                  </a:lnTo>
                  <a:lnTo>
                    <a:pt x="1857" y="95"/>
                  </a:lnTo>
                  <a:lnTo>
                    <a:pt x="1857" y="93"/>
                  </a:lnTo>
                  <a:lnTo>
                    <a:pt x="1855" y="93"/>
                  </a:lnTo>
                  <a:lnTo>
                    <a:pt x="1855" y="91"/>
                  </a:lnTo>
                  <a:lnTo>
                    <a:pt x="1853" y="91"/>
                  </a:lnTo>
                  <a:lnTo>
                    <a:pt x="1853" y="90"/>
                  </a:lnTo>
                  <a:lnTo>
                    <a:pt x="1852" y="90"/>
                  </a:lnTo>
                  <a:lnTo>
                    <a:pt x="1852" y="88"/>
                  </a:lnTo>
                  <a:lnTo>
                    <a:pt x="1850" y="88"/>
                  </a:lnTo>
                  <a:lnTo>
                    <a:pt x="1850" y="86"/>
                  </a:lnTo>
                  <a:lnTo>
                    <a:pt x="1848" y="86"/>
                  </a:lnTo>
                  <a:lnTo>
                    <a:pt x="1848" y="85"/>
                  </a:lnTo>
                  <a:lnTo>
                    <a:pt x="1847" y="85"/>
                  </a:lnTo>
                  <a:lnTo>
                    <a:pt x="1847" y="83"/>
                  </a:lnTo>
                  <a:lnTo>
                    <a:pt x="1845" y="83"/>
                  </a:lnTo>
                  <a:lnTo>
                    <a:pt x="1845" y="81"/>
                  </a:lnTo>
                  <a:lnTo>
                    <a:pt x="1843" y="81"/>
                  </a:lnTo>
                  <a:lnTo>
                    <a:pt x="1843" y="80"/>
                  </a:lnTo>
                  <a:lnTo>
                    <a:pt x="1842" y="80"/>
                  </a:lnTo>
                  <a:lnTo>
                    <a:pt x="1842" y="78"/>
                  </a:lnTo>
                  <a:lnTo>
                    <a:pt x="1840" y="78"/>
                  </a:lnTo>
                  <a:lnTo>
                    <a:pt x="1840" y="76"/>
                  </a:lnTo>
                  <a:lnTo>
                    <a:pt x="1838" y="76"/>
                  </a:lnTo>
                  <a:lnTo>
                    <a:pt x="1838" y="75"/>
                  </a:lnTo>
                  <a:lnTo>
                    <a:pt x="1837" y="75"/>
                  </a:lnTo>
                  <a:lnTo>
                    <a:pt x="1837" y="73"/>
                  </a:lnTo>
                  <a:lnTo>
                    <a:pt x="1835" y="73"/>
                  </a:lnTo>
                  <a:lnTo>
                    <a:pt x="1835" y="71"/>
                  </a:lnTo>
                  <a:lnTo>
                    <a:pt x="1833" y="71"/>
                  </a:lnTo>
                  <a:lnTo>
                    <a:pt x="1833" y="70"/>
                  </a:lnTo>
                  <a:lnTo>
                    <a:pt x="1832" y="70"/>
                  </a:lnTo>
                  <a:lnTo>
                    <a:pt x="1832" y="68"/>
                  </a:lnTo>
                  <a:lnTo>
                    <a:pt x="1830" y="68"/>
                  </a:lnTo>
                  <a:lnTo>
                    <a:pt x="1830" y="66"/>
                  </a:lnTo>
                  <a:lnTo>
                    <a:pt x="1828" y="66"/>
                  </a:lnTo>
                  <a:lnTo>
                    <a:pt x="1828" y="65"/>
                  </a:lnTo>
                  <a:lnTo>
                    <a:pt x="1827" y="65"/>
                  </a:lnTo>
                  <a:lnTo>
                    <a:pt x="1827" y="63"/>
                  </a:lnTo>
                  <a:lnTo>
                    <a:pt x="1825" y="63"/>
                  </a:lnTo>
                  <a:lnTo>
                    <a:pt x="1825" y="61"/>
                  </a:lnTo>
                  <a:lnTo>
                    <a:pt x="1823" y="61"/>
                  </a:lnTo>
                  <a:lnTo>
                    <a:pt x="1823" y="60"/>
                  </a:lnTo>
                  <a:lnTo>
                    <a:pt x="1822" y="60"/>
                  </a:lnTo>
                  <a:lnTo>
                    <a:pt x="1822" y="58"/>
                  </a:lnTo>
                  <a:lnTo>
                    <a:pt x="1820" y="58"/>
                  </a:lnTo>
                  <a:lnTo>
                    <a:pt x="1820" y="56"/>
                  </a:lnTo>
                  <a:lnTo>
                    <a:pt x="1818" y="56"/>
                  </a:lnTo>
                  <a:lnTo>
                    <a:pt x="1818" y="55"/>
                  </a:lnTo>
                  <a:lnTo>
                    <a:pt x="1817" y="55"/>
                  </a:lnTo>
                  <a:lnTo>
                    <a:pt x="1817" y="53"/>
                  </a:lnTo>
                  <a:lnTo>
                    <a:pt x="1815" y="53"/>
                  </a:lnTo>
                  <a:lnTo>
                    <a:pt x="1815" y="51"/>
                  </a:lnTo>
                  <a:lnTo>
                    <a:pt x="1813" y="51"/>
                  </a:lnTo>
                  <a:lnTo>
                    <a:pt x="1813" y="50"/>
                  </a:lnTo>
                  <a:lnTo>
                    <a:pt x="1812" y="50"/>
                  </a:lnTo>
                  <a:lnTo>
                    <a:pt x="1812" y="48"/>
                  </a:lnTo>
                  <a:lnTo>
                    <a:pt x="1810" y="48"/>
                  </a:lnTo>
                  <a:lnTo>
                    <a:pt x="1810" y="46"/>
                  </a:lnTo>
                  <a:lnTo>
                    <a:pt x="1808" y="46"/>
                  </a:lnTo>
                  <a:lnTo>
                    <a:pt x="1808" y="45"/>
                  </a:lnTo>
                  <a:lnTo>
                    <a:pt x="1807" y="45"/>
                  </a:lnTo>
                  <a:lnTo>
                    <a:pt x="1807" y="43"/>
                  </a:lnTo>
                  <a:lnTo>
                    <a:pt x="1805" y="43"/>
                  </a:lnTo>
                  <a:lnTo>
                    <a:pt x="1805" y="41"/>
                  </a:lnTo>
                  <a:lnTo>
                    <a:pt x="1803" y="41"/>
                  </a:lnTo>
                  <a:lnTo>
                    <a:pt x="1803" y="40"/>
                  </a:lnTo>
                  <a:lnTo>
                    <a:pt x="1802" y="40"/>
                  </a:lnTo>
                  <a:lnTo>
                    <a:pt x="1802" y="38"/>
                  </a:lnTo>
                  <a:lnTo>
                    <a:pt x="1800" y="38"/>
                  </a:lnTo>
                  <a:lnTo>
                    <a:pt x="1800" y="36"/>
                  </a:lnTo>
                  <a:lnTo>
                    <a:pt x="1798" y="36"/>
                  </a:lnTo>
                  <a:lnTo>
                    <a:pt x="1798" y="35"/>
                  </a:lnTo>
                  <a:lnTo>
                    <a:pt x="1797" y="35"/>
                  </a:lnTo>
                  <a:lnTo>
                    <a:pt x="1797" y="33"/>
                  </a:lnTo>
                  <a:lnTo>
                    <a:pt x="1795" y="33"/>
                  </a:lnTo>
                  <a:lnTo>
                    <a:pt x="1795" y="31"/>
                  </a:lnTo>
                  <a:lnTo>
                    <a:pt x="1793" y="31"/>
                  </a:lnTo>
                  <a:lnTo>
                    <a:pt x="1793" y="30"/>
                  </a:lnTo>
                  <a:lnTo>
                    <a:pt x="1792" y="30"/>
                  </a:lnTo>
                  <a:lnTo>
                    <a:pt x="1792" y="28"/>
                  </a:lnTo>
                  <a:lnTo>
                    <a:pt x="1790" y="28"/>
                  </a:lnTo>
                  <a:lnTo>
                    <a:pt x="1790" y="26"/>
                  </a:lnTo>
                  <a:lnTo>
                    <a:pt x="1788" y="26"/>
                  </a:lnTo>
                  <a:lnTo>
                    <a:pt x="1788" y="25"/>
                  </a:lnTo>
                  <a:lnTo>
                    <a:pt x="1787" y="25"/>
                  </a:lnTo>
                  <a:lnTo>
                    <a:pt x="1787" y="23"/>
                  </a:lnTo>
                  <a:lnTo>
                    <a:pt x="1785" y="23"/>
                  </a:lnTo>
                  <a:lnTo>
                    <a:pt x="1785" y="21"/>
                  </a:lnTo>
                  <a:lnTo>
                    <a:pt x="1783" y="21"/>
                  </a:lnTo>
                  <a:lnTo>
                    <a:pt x="1783" y="20"/>
                  </a:lnTo>
                  <a:lnTo>
                    <a:pt x="1782" y="20"/>
                  </a:lnTo>
                  <a:lnTo>
                    <a:pt x="1782" y="18"/>
                  </a:lnTo>
                  <a:lnTo>
                    <a:pt x="0" y="18"/>
                  </a:lnTo>
                  <a:lnTo>
                    <a:pt x="0" y="0"/>
                  </a:lnTo>
                  <a:lnTo>
                    <a:pt x="1790" y="0"/>
                  </a:lnTo>
                  <a:lnTo>
                    <a:pt x="1790" y="1"/>
                  </a:lnTo>
                  <a:lnTo>
                    <a:pt x="1792" y="1"/>
                  </a:lnTo>
                  <a:lnTo>
                    <a:pt x="1792" y="3"/>
                  </a:lnTo>
                  <a:lnTo>
                    <a:pt x="1793" y="3"/>
                  </a:lnTo>
                  <a:lnTo>
                    <a:pt x="1793" y="5"/>
                  </a:lnTo>
                  <a:lnTo>
                    <a:pt x="1795" y="5"/>
                  </a:lnTo>
                  <a:lnTo>
                    <a:pt x="1795" y="6"/>
                  </a:lnTo>
                  <a:lnTo>
                    <a:pt x="1797" y="6"/>
                  </a:lnTo>
                  <a:lnTo>
                    <a:pt x="1797" y="8"/>
                  </a:lnTo>
                  <a:lnTo>
                    <a:pt x="1798" y="8"/>
                  </a:lnTo>
                  <a:lnTo>
                    <a:pt x="1798" y="10"/>
                  </a:lnTo>
                  <a:lnTo>
                    <a:pt x="1800" y="10"/>
                  </a:lnTo>
                  <a:lnTo>
                    <a:pt x="1800" y="11"/>
                  </a:lnTo>
                  <a:lnTo>
                    <a:pt x="1802" y="11"/>
                  </a:lnTo>
                  <a:lnTo>
                    <a:pt x="1802" y="13"/>
                  </a:lnTo>
                  <a:lnTo>
                    <a:pt x="1803" y="13"/>
                  </a:lnTo>
                  <a:lnTo>
                    <a:pt x="1803" y="15"/>
                  </a:lnTo>
                  <a:lnTo>
                    <a:pt x="1805" y="15"/>
                  </a:lnTo>
                  <a:lnTo>
                    <a:pt x="1805" y="16"/>
                  </a:lnTo>
                  <a:lnTo>
                    <a:pt x="1807" y="16"/>
                  </a:lnTo>
                  <a:lnTo>
                    <a:pt x="1807" y="18"/>
                  </a:lnTo>
                  <a:lnTo>
                    <a:pt x="1808" y="18"/>
                  </a:lnTo>
                  <a:lnTo>
                    <a:pt x="1808" y="20"/>
                  </a:lnTo>
                  <a:lnTo>
                    <a:pt x="1810" y="20"/>
                  </a:lnTo>
                  <a:lnTo>
                    <a:pt x="1810" y="21"/>
                  </a:lnTo>
                  <a:lnTo>
                    <a:pt x="1812" y="21"/>
                  </a:lnTo>
                  <a:lnTo>
                    <a:pt x="1812" y="23"/>
                  </a:lnTo>
                  <a:lnTo>
                    <a:pt x="1813" y="23"/>
                  </a:lnTo>
                  <a:lnTo>
                    <a:pt x="1813" y="25"/>
                  </a:lnTo>
                  <a:lnTo>
                    <a:pt x="1815" y="25"/>
                  </a:lnTo>
                  <a:lnTo>
                    <a:pt x="1815" y="26"/>
                  </a:lnTo>
                  <a:lnTo>
                    <a:pt x="1817" y="26"/>
                  </a:lnTo>
                  <a:lnTo>
                    <a:pt x="1817" y="28"/>
                  </a:lnTo>
                  <a:lnTo>
                    <a:pt x="1818" y="28"/>
                  </a:lnTo>
                  <a:lnTo>
                    <a:pt x="1818" y="30"/>
                  </a:lnTo>
                  <a:lnTo>
                    <a:pt x="1820" y="30"/>
                  </a:lnTo>
                  <a:lnTo>
                    <a:pt x="1820" y="31"/>
                  </a:lnTo>
                  <a:lnTo>
                    <a:pt x="1822" y="31"/>
                  </a:lnTo>
                  <a:lnTo>
                    <a:pt x="1822" y="33"/>
                  </a:lnTo>
                  <a:lnTo>
                    <a:pt x="1823" y="33"/>
                  </a:lnTo>
                  <a:lnTo>
                    <a:pt x="1823" y="35"/>
                  </a:lnTo>
                  <a:lnTo>
                    <a:pt x="1825" y="35"/>
                  </a:lnTo>
                  <a:lnTo>
                    <a:pt x="1825" y="36"/>
                  </a:lnTo>
                  <a:lnTo>
                    <a:pt x="1827" y="36"/>
                  </a:lnTo>
                  <a:lnTo>
                    <a:pt x="1827" y="38"/>
                  </a:lnTo>
                  <a:lnTo>
                    <a:pt x="1828" y="38"/>
                  </a:lnTo>
                  <a:lnTo>
                    <a:pt x="1828" y="40"/>
                  </a:lnTo>
                  <a:lnTo>
                    <a:pt x="1830" y="40"/>
                  </a:lnTo>
                  <a:lnTo>
                    <a:pt x="1830" y="41"/>
                  </a:lnTo>
                  <a:lnTo>
                    <a:pt x="1832" y="41"/>
                  </a:lnTo>
                  <a:lnTo>
                    <a:pt x="1832" y="43"/>
                  </a:lnTo>
                  <a:lnTo>
                    <a:pt x="1833" y="43"/>
                  </a:lnTo>
                  <a:lnTo>
                    <a:pt x="1833" y="45"/>
                  </a:lnTo>
                  <a:lnTo>
                    <a:pt x="1835" y="45"/>
                  </a:lnTo>
                  <a:lnTo>
                    <a:pt x="1835" y="46"/>
                  </a:lnTo>
                  <a:lnTo>
                    <a:pt x="1837" y="46"/>
                  </a:lnTo>
                  <a:lnTo>
                    <a:pt x="1837" y="48"/>
                  </a:lnTo>
                  <a:lnTo>
                    <a:pt x="1838" y="48"/>
                  </a:lnTo>
                  <a:lnTo>
                    <a:pt x="1838" y="50"/>
                  </a:lnTo>
                  <a:lnTo>
                    <a:pt x="1840" y="50"/>
                  </a:lnTo>
                  <a:lnTo>
                    <a:pt x="1840" y="51"/>
                  </a:lnTo>
                  <a:lnTo>
                    <a:pt x="1842" y="51"/>
                  </a:lnTo>
                  <a:lnTo>
                    <a:pt x="1842" y="53"/>
                  </a:lnTo>
                  <a:lnTo>
                    <a:pt x="1843" y="53"/>
                  </a:lnTo>
                  <a:lnTo>
                    <a:pt x="1843" y="55"/>
                  </a:lnTo>
                  <a:lnTo>
                    <a:pt x="1845" y="55"/>
                  </a:lnTo>
                  <a:lnTo>
                    <a:pt x="1845" y="56"/>
                  </a:lnTo>
                  <a:lnTo>
                    <a:pt x="1847" y="56"/>
                  </a:lnTo>
                  <a:lnTo>
                    <a:pt x="1847" y="58"/>
                  </a:lnTo>
                  <a:lnTo>
                    <a:pt x="1848" y="58"/>
                  </a:lnTo>
                  <a:lnTo>
                    <a:pt x="1848" y="60"/>
                  </a:lnTo>
                  <a:lnTo>
                    <a:pt x="1850" y="60"/>
                  </a:lnTo>
                  <a:lnTo>
                    <a:pt x="1850" y="61"/>
                  </a:lnTo>
                  <a:lnTo>
                    <a:pt x="1852" y="61"/>
                  </a:lnTo>
                  <a:lnTo>
                    <a:pt x="1852" y="63"/>
                  </a:lnTo>
                  <a:lnTo>
                    <a:pt x="1853" y="63"/>
                  </a:lnTo>
                  <a:lnTo>
                    <a:pt x="1853" y="65"/>
                  </a:lnTo>
                  <a:lnTo>
                    <a:pt x="1855" y="65"/>
                  </a:lnTo>
                  <a:lnTo>
                    <a:pt x="1855" y="66"/>
                  </a:lnTo>
                  <a:lnTo>
                    <a:pt x="1857" y="66"/>
                  </a:lnTo>
                  <a:lnTo>
                    <a:pt x="1857" y="68"/>
                  </a:lnTo>
                  <a:lnTo>
                    <a:pt x="1858" y="68"/>
                  </a:lnTo>
                  <a:lnTo>
                    <a:pt x="1858" y="70"/>
                  </a:lnTo>
                  <a:lnTo>
                    <a:pt x="1860" y="70"/>
                  </a:lnTo>
                  <a:lnTo>
                    <a:pt x="1860" y="71"/>
                  </a:lnTo>
                  <a:lnTo>
                    <a:pt x="1862" y="71"/>
                  </a:lnTo>
                  <a:lnTo>
                    <a:pt x="1862" y="73"/>
                  </a:lnTo>
                  <a:lnTo>
                    <a:pt x="1863" y="73"/>
                  </a:lnTo>
                  <a:lnTo>
                    <a:pt x="1863" y="75"/>
                  </a:lnTo>
                  <a:lnTo>
                    <a:pt x="1865" y="75"/>
                  </a:lnTo>
                  <a:lnTo>
                    <a:pt x="1865" y="76"/>
                  </a:lnTo>
                  <a:lnTo>
                    <a:pt x="1867" y="76"/>
                  </a:lnTo>
                  <a:lnTo>
                    <a:pt x="1867" y="78"/>
                  </a:lnTo>
                  <a:lnTo>
                    <a:pt x="1868" y="78"/>
                  </a:lnTo>
                  <a:lnTo>
                    <a:pt x="1868" y="80"/>
                  </a:lnTo>
                  <a:lnTo>
                    <a:pt x="1870" y="80"/>
                  </a:lnTo>
                  <a:lnTo>
                    <a:pt x="1870" y="81"/>
                  </a:lnTo>
                  <a:lnTo>
                    <a:pt x="1872" y="81"/>
                  </a:lnTo>
                  <a:lnTo>
                    <a:pt x="1872" y="83"/>
                  </a:lnTo>
                  <a:lnTo>
                    <a:pt x="1873" y="83"/>
                  </a:lnTo>
                  <a:lnTo>
                    <a:pt x="1873" y="85"/>
                  </a:lnTo>
                  <a:lnTo>
                    <a:pt x="1875" y="85"/>
                  </a:lnTo>
                  <a:lnTo>
                    <a:pt x="1875" y="86"/>
                  </a:lnTo>
                  <a:lnTo>
                    <a:pt x="1877" y="86"/>
                  </a:lnTo>
                  <a:lnTo>
                    <a:pt x="1877" y="88"/>
                  </a:lnTo>
                  <a:lnTo>
                    <a:pt x="1878" y="88"/>
                  </a:lnTo>
                  <a:lnTo>
                    <a:pt x="1878" y="90"/>
                  </a:lnTo>
                  <a:lnTo>
                    <a:pt x="1880" y="90"/>
                  </a:lnTo>
                  <a:lnTo>
                    <a:pt x="1880" y="91"/>
                  </a:lnTo>
                  <a:lnTo>
                    <a:pt x="1882" y="91"/>
                  </a:lnTo>
                  <a:lnTo>
                    <a:pt x="1882" y="93"/>
                  </a:lnTo>
                  <a:lnTo>
                    <a:pt x="1883" y="93"/>
                  </a:lnTo>
                  <a:lnTo>
                    <a:pt x="1883" y="95"/>
                  </a:lnTo>
                  <a:lnTo>
                    <a:pt x="1885" y="95"/>
                  </a:lnTo>
                  <a:lnTo>
                    <a:pt x="1885" y="96"/>
                  </a:lnTo>
                  <a:lnTo>
                    <a:pt x="1887" y="96"/>
                  </a:lnTo>
                  <a:lnTo>
                    <a:pt x="1887" y="98"/>
                  </a:lnTo>
                  <a:lnTo>
                    <a:pt x="1888" y="98"/>
                  </a:lnTo>
                  <a:lnTo>
                    <a:pt x="1888" y="100"/>
                  </a:lnTo>
                  <a:lnTo>
                    <a:pt x="1890" y="100"/>
                  </a:lnTo>
                  <a:lnTo>
                    <a:pt x="1890" y="101"/>
                  </a:lnTo>
                  <a:lnTo>
                    <a:pt x="1892" y="101"/>
                  </a:lnTo>
                  <a:lnTo>
                    <a:pt x="1892" y="103"/>
                  </a:lnTo>
                  <a:lnTo>
                    <a:pt x="1893" y="103"/>
                  </a:lnTo>
                  <a:lnTo>
                    <a:pt x="1893" y="105"/>
                  </a:lnTo>
                  <a:lnTo>
                    <a:pt x="1895" y="105"/>
                  </a:lnTo>
                  <a:lnTo>
                    <a:pt x="1895" y="106"/>
                  </a:lnTo>
                  <a:lnTo>
                    <a:pt x="1897" y="106"/>
                  </a:lnTo>
                  <a:lnTo>
                    <a:pt x="1897" y="108"/>
                  </a:lnTo>
                  <a:lnTo>
                    <a:pt x="1898" y="108"/>
                  </a:lnTo>
                  <a:lnTo>
                    <a:pt x="1898" y="110"/>
                  </a:lnTo>
                  <a:lnTo>
                    <a:pt x="1900" y="110"/>
                  </a:lnTo>
                  <a:lnTo>
                    <a:pt x="1900" y="111"/>
                  </a:lnTo>
                  <a:lnTo>
                    <a:pt x="1902" y="111"/>
                  </a:lnTo>
                  <a:lnTo>
                    <a:pt x="1902" y="113"/>
                  </a:lnTo>
                  <a:lnTo>
                    <a:pt x="1903" y="113"/>
                  </a:lnTo>
                  <a:lnTo>
                    <a:pt x="1903" y="115"/>
                  </a:lnTo>
                  <a:lnTo>
                    <a:pt x="1905" y="115"/>
                  </a:lnTo>
                  <a:lnTo>
                    <a:pt x="1905" y="116"/>
                  </a:lnTo>
                  <a:lnTo>
                    <a:pt x="1907" y="116"/>
                  </a:lnTo>
                  <a:lnTo>
                    <a:pt x="1907" y="118"/>
                  </a:lnTo>
                  <a:lnTo>
                    <a:pt x="1908" y="118"/>
                  </a:lnTo>
                  <a:lnTo>
                    <a:pt x="1908" y="120"/>
                  </a:lnTo>
                  <a:lnTo>
                    <a:pt x="1910" y="120"/>
                  </a:lnTo>
                  <a:lnTo>
                    <a:pt x="1910" y="121"/>
                  </a:lnTo>
                  <a:lnTo>
                    <a:pt x="1912" y="121"/>
                  </a:lnTo>
                  <a:lnTo>
                    <a:pt x="1912" y="123"/>
                  </a:lnTo>
                  <a:lnTo>
                    <a:pt x="1913" y="123"/>
                  </a:lnTo>
                  <a:lnTo>
                    <a:pt x="1913" y="125"/>
                  </a:lnTo>
                  <a:lnTo>
                    <a:pt x="1915" y="125"/>
                  </a:lnTo>
                  <a:lnTo>
                    <a:pt x="1915" y="126"/>
                  </a:lnTo>
                  <a:lnTo>
                    <a:pt x="1917" y="126"/>
                  </a:lnTo>
                  <a:lnTo>
                    <a:pt x="1917" y="128"/>
                  </a:lnTo>
                  <a:lnTo>
                    <a:pt x="1918" y="128"/>
                  </a:lnTo>
                  <a:lnTo>
                    <a:pt x="1918" y="130"/>
                  </a:lnTo>
                  <a:lnTo>
                    <a:pt x="1920" y="130"/>
                  </a:lnTo>
                  <a:lnTo>
                    <a:pt x="1920" y="131"/>
                  </a:lnTo>
                  <a:lnTo>
                    <a:pt x="1922" y="131"/>
                  </a:lnTo>
                  <a:lnTo>
                    <a:pt x="1922" y="133"/>
                  </a:lnTo>
                  <a:lnTo>
                    <a:pt x="1923" y="133"/>
                  </a:lnTo>
                  <a:lnTo>
                    <a:pt x="1923" y="135"/>
                  </a:lnTo>
                  <a:lnTo>
                    <a:pt x="1925" y="135"/>
                  </a:lnTo>
                  <a:lnTo>
                    <a:pt x="1925" y="136"/>
                  </a:lnTo>
                  <a:lnTo>
                    <a:pt x="1927" y="136"/>
                  </a:lnTo>
                  <a:lnTo>
                    <a:pt x="1927" y="138"/>
                  </a:lnTo>
                  <a:lnTo>
                    <a:pt x="1928" y="138"/>
                  </a:lnTo>
                  <a:lnTo>
                    <a:pt x="1928" y="140"/>
                  </a:lnTo>
                  <a:lnTo>
                    <a:pt x="1930" y="140"/>
                  </a:lnTo>
                  <a:lnTo>
                    <a:pt x="1930" y="141"/>
                  </a:lnTo>
                  <a:lnTo>
                    <a:pt x="1932" y="141"/>
                  </a:lnTo>
                  <a:lnTo>
                    <a:pt x="1932" y="143"/>
                  </a:lnTo>
                  <a:lnTo>
                    <a:pt x="1933" y="143"/>
                  </a:lnTo>
                  <a:lnTo>
                    <a:pt x="1933" y="145"/>
                  </a:lnTo>
                  <a:lnTo>
                    <a:pt x="1935" y="145"/>
                  </a:lnTo>
                  <a:lnTo>
                    <a:pt x="1935" y="146"/>
                  </a:lnTo>
                  <a:lnTo>
                    <a:pt x="1937" y="146"/>
                  </a:lnTo>
                  <a:lnTo>
                    <a:pt x="1937" y="148"/>
                  </a:lnTo>
                  <a:lnTo>
                    <a:pt x="1938" y="148"/>
                  </a:lnTo>
                  <a:lnTo>
                    <a:pt x="1938" y="150"/>
                  </a:lnTo>
                  <a:lnTo>
                    <a:pt x="1940" y="150"/>
                  </a:lnTo>
                  <a:lnTo>
                    <a:pt x="1940" y="151"/>
                  </a:lnTo>
                  <a:lnTo>
                    <a:pt x="1942" y="151"/>
                  </a:lnTo>
                  <a:lnTo>
                    <a:pt x="1942" y="153"/>
                  </a:lnTo>
                  <a:lnTo>
                    <a:pt x="1943" y="153"/>
                  </a:lnTo>
                  <a:lnTo>
                    <a:pt x="1943" y="155"/>
                  </a:lnTo>
                  <a:lnTo>
                    <a:pt x="1945" y="155"/>
                  </a:lnTo>
                  <a:lnTo>
                    <a:pt x="1945" y="156"/>
                  </a:lnTo>
                  <a:lnTo>
                    <a:pt x="1947" y="156"/>
                  </a:lnTo>
                  <a:lnTo>
                    <a:pt x="1947" y="158"/>
                  </a:lnTo>
                  <a:lnTo>
                    <a:pt x="1948" y="158"/>
                  </a:lnTo>
                  <a:lnTo>
                    <a:pt x="1948" y="160"/>
                  </a:lnTo>
                  <a:lnTo>
                    <a:pt x="1950" y="160"/>
                  </a:lnTo>
                  <a:lnTo>
                    <a:pt x="1950" y="161"/>
                  </a:lnTo>
                  <a:lnTo>
                    <a:pt x="1952" y="161"/>
                  </a:lnTo>
                  <a:lnTo>
                    <a:pt x="1952" y="163"/>
                  </a:lnTo>
                  <a:lnTo>
                    <a:pt x="1953" y="163"/>
                  </a:lnTo>
                  <a:lnTo>
                    <a:pt x="1953" y="165"/>
                  </a:lnTo>
                  <a:lnTo>
                    <a:pt x="1955" y="165"/>
                  </a:lnTo>
                  <a:lnTo>
                    <a:pt x="1955" y="166"/>
                  </a:lnTo>
                  <a:lnTo>
                    <a:pt x="1957" y="166"/>
                  </a:lnTo>
                  <a:lnTo>
                    <a:pt x="1957" y="168"/>
                  </a:lnTo>
                  <a:lnTo>
                    <a:pt x="1958" y="168"/>
                  </a:lnTo>
                  <a:lnTo>
                    <a:pt x="1958" y="170"/>
                  </a:lnTo>
                  <a:lnTo>
                    <a:pt x="1960" y="170"/>
                  </a:lnTo>
                  <a:lnTo>
                    <a:pt x="1960" y="171"/>
                  </a:lnTo>
                  <a:lnTo>
                    <a:pt x="1962" y="171"/>
                  </a:lnTo>
                  <a:lnTo>
                    <a:pt x="1962" y="173"/>
                  </a:lnTo>
                  <a:lnTo>
                    <a:pt x="1963" y="173"/>
                  </a:lnTo>
                  <a:lnTo>
                    <a:pt x="1963" y="175"/>
                  </a:lnTo>
                  <a:lnTo>
                    <a:pt x="1965" y="175"/>
                  </a:lnTo>
                  <a:lnTo>
                    <a:pt x="1965" y="176"/>
                  </a:lnTo>
                  <a:lnTo>
                    <a:pt x="1967" y="176"/>
                  </a:lnTo>
                  <a:lnTo>
                    <a:pt x="1967" y="178"/>
                  </a:lnTo>
                  <a:lnTo>
                    <a:pt x="1968" y="178"/>
                  </a:lnTo>
                  <a:lnTo>
                    <a:pt x="1968" y="180"/>
                  </a:lnTo>
                  <a:lnTo>
                    <a:pt x="1970" y="180"/>
                  </a:lnTo>
                  <a:lnTo>
                    <a:pt x="1970" y="181"/>
                  </a:lnTo>
                  <a:lnTo>
                    <a:pt x="1972" y="181"/>
                  </a:lnTo>
                  <a:lnTo>
                    <a:pt x="1972" y="183"/>
                  </a:lnTo>
                  <a:lnTo>
                    <a:pt x="1973" y="183"/>
                  </a:lnTo>
                  <a:lnTo>
                    <a:pt x="1973" y="185"/>
                  </a:lnTo>
                  <a:lnTo>
                    <a:pt x="1975" y="185"/>
                  </a:lnTo>
                  <a:lnTo>
                    <a:pt x="1975" y="186"/>
                  </a:lnTo>
                  <a:lnTo>
                    <a:pt x="1977" y="186"/>
                  </a:lnTo>
                  <a:lnTo>
                    <a:pt x="1977" y="188"/>
                  </a:lnTo>
                  <a:lnTo>
                    <a:pt x="1978" y="188"/>
                  </a:lnTo>
                  <a:lnTo>
                    <a:pt x="1978" y="190"/>
                  </a:lnTo>
                  <a:lnTo>
                    <a:pt x="1980" y="190"/>
                  </a:lnTo>
                  <a:lnTo>
                    <a:pt x="1980" y="191"/>
                  </a:lnTo>
                  <a:lnTo>
                    <a:pt x="1982" y="191"/>
                  </a:lnTo>
                  <a:lnTo>
                    <a:pt x="1982" y="193"/>
                  </a:lnTo>
                  <a:lnTo>
                    <a:pt x="1983" y="193"/>
                  </a:lnTo>
                  <a:lnTo>
                    <a:pt x="1983" y="195"/>
                  </a:lnTo>
                  <a:lnTo>
                    <a:pt x="1985" y="195"/>
                  </a:lnTo>
                  <a:lnTo>
                    <a:pt x="1985" y="196"/>
                  </a:lnTo>
                  <a:lnTo>
                    <a:pt x="1987" y="196"/>
                  </a:lnTo>
                  <a:lnTo>
                    <a:pt x="1987" y="198"/>
                  </a:lnTo>
                  <a:lnTo>
                    <a:pt x="1988" y="198"/>
                  </a:lnTo>
                  <a:lnTo>
                    <a:pt x="1988" y="200"/>
                  </a:lnTo>
                  <a:lnTo>
                    <a:pt x="1990" y="200"/>
                  </a:lnTo>
                  <a:lnTo>
                    <a:pt x="1990" y="201"/>
                  </a:lnTo>
                  <a:lnTo>
                    <a:pt x="1992" y="201"/>
                  </a:lnTo>
                  <a:lnTo>
                    <a:pt x="1992" y="203"/>
                  </a:lnTo>
                  <a:lnTo>
                    <a:pt x="1993" y="203"/>
                  </a:lnTo>
                  <a:lnTo>
                    <a:pt x="1993" y="205"/>
                  </a:lnTo>
                  <a:lnTo>
                    <a:pt x="1995" y="205"/>
                  </a:lnTo>
                  <a:lnTo>
                    <a:pt x="1995" y="206"/>
                  </a:lnTo>
                  <a:lnTo>
                    <a:pt x="1997" y="206"/>
                  </a:lnTo>
                  <a:lnTo>
                    <a:pt x="1997" y="208"/>
                  </a:lnTo>
                  <a:lnTo>
                    <a:pt x="1998" y="208"/>
                  </a:lnTo>
                  <a:lnTo>
                    <a:pt x="1998" y="210"/>
                  </a:lnTo>
                  <a:lnTo>
                    <a:pt x="2000" y="210"/>
                  </a:lnTo>
                  <a:lnTo>
                    <a:pt x="2000" y="211"/>
                  </a:lnTo>
                  <a:lnTo>
                    <a:pt x="2002" y="211"/>
                  </a:lnTo>
                  <a:lnTo>
                    <a:pt x="2002" y="213"/>
                  </a:lnTo>
                  <a:lnTo>
                    <a:pt x="2003" y="213"/>
                  </a:lnTo>
                  <a:lnTo>
                    <a:pt x="2003" y="215"/>
                  </a:lnTo>
                  <a:lnTo>
                    <a:pt x="2005" y="215"/>
                  </a:lnTo>
                  <a:lnTo>
                    <a:pt x="2005" y="216"/>
                  </a:lnTo>
                  <a:lnTo>
                    <a:pt x="2007" y="216"/>
                  </a:lnTo>
                  <a:lnTo>
                    <a:pt x="2007" y="218"/>
                  </a:lnTo>
                  <a:lnTo>
                    <a:pt x="2008" y="218"/>
                  </a:lnTo>
                  <a:lnTo>
                    <a:pt x="2008" y="220"/>
                  </a:lnTo>
                  <a:lnTo>
                    <a:pt x="2010" y="220"/>
                  </a:lnTo>
                  <a:lnTo>
                    <a:pt x="2010" y="221"/>
                  </a:lnTo>
                  <a:lnTo>
                    <a:pt x="2012" y="221"/>
                  </a:lnTo>
                  <a:lnTo>
                    <a:pt x="2012" y="223"/>
                  </a:lnTo>
                  <a:lnTo>
                    <a:pt x="2013" y="223"/>
                  </a:lnTo>
                  <a:lnTo>
                    <a:pt x="2013" y="225"/>
                  </a:lnTo>
                  <a:lnTo>
                    <a:pt x="2015" y="225"/>
                  </a:lnTo>
                  <a:lnTo>
                    <a:pt x="2015" y="226"/>
                  </a:lnTo>
                  <a:lnTo>
                    <a:pt x="2017" y="226"/>
                  </a:lnTo>
                  <a:lnTo>
                    <a:pt x="2017" y="228"/>
                  </a:lnTo>
                  <a:lnTo>
                    <a:pt x="2018" y="228"/>
                  </a:lnTo>
                  <a:lnTo>
                    <a:pt x="2018" y="230"/>
                  </a:lnTo>
                  <a:lnTo>
                    <a:pt x="2020" y="230"/>
                  </a:lnTo>
                  <a:lnTo>
                    <a:pt x="2020" y="231"/>
                  </a:lnTo>
                  <a:lnTo>
                    <a:pt x="2022" y="231"/>
                  </a:lnTo>
                  <a:lnTo>
                    <a:pt x="2022" y="233"/>
                  </a:lnTo>
                  <a:lnTo>
                    <a:pt x="2023" y="233"/>
                  </a:lnTo>
                  <a:lnTo>
                    <a:pt x="2023" y="235"/>
                  </a:lnTo>
                  <a:lnTo>
                    <a:pt x="2025" y="235"/>
                  </a:lnTo>
                  <a:lnTo>
                    <a:pt x="2025" y="236"/>
                  </a:lnTo>
                  <a:lnTo>
                    <a:pt x="2027" y="236"/>
                  </a:lnTo>
                  <a:lnTo>
                    <a:pt x="2027" y="238"/>
                  </a:lnTo>
                  <a:lnTo>
                    <a:pt x="2028" y="238"/>
                  </a:lnTo>
                  <a:lnTo>
                    <a:pt x="2028" y="240"/>
                  </a:lnTo>
                  <a:lnTo>
                    <a:pt x="2030" y="240"/>
                  </a:lnTo>
                  <a:lnTo>
                    <a:pt x="2030" y="241"/>
                  </a:lnTo>
                  <a:lnTo>
                    <a:pt x="2032" y="241"/>
                  </a:lnTo>
                  <a:lnTo>
                    <a:pt x="2032" y="243"/>
                  </a:lnTo>
                  <a:lnTo>
                    <a:pt x="2033" y="243"/>
                  </a:lnTo>
                  <a:lnTo>
                    <a:pt x="2033" y="245"/>
                  </a:lnTo>
                  <a:lnTo>
                    <a:pt x="2035" y="245"/>
                  </a:lnTo>
                  <a:lnTo>
                    <a:pt x="2035" y="246"/>
                  </a:lnTo>
                  <a:lnTo>
                    <a:pt x="2037" y="246"/>
                  </a:lnTo>
                  <a:lnTo>
                    <a:pt x="2037" y="248"/>
                  </a:lnTo>
                  <a:lnTo>
                    <a:pt x="2038" y="248"/>
                  </a:lnTo>
                  <a:lnTo>
                    <a:pt x="2038" y="250"/>
                  </a:lnTo>
                  <a:lnTo>
                    <a:pt x="2040" y="250"/>
                  </a:lnTo>
                  <a:lnTo>
                    <a:pt x="2040" y="251"/>
                  </a:lnTo>
                  <a:lnTo>
                    <a:pt x="2042" y="251"/>
                  </a:lnTo>
                  <a:lnTo>
                    <a:pt x="2042" y="253"/>
                  </a:lnTo>
                  <a:lnTo>
                    <a:pt x="2043" y="253"/>
                  </a:lnTo>
                  <a:lnTo>
                    <a:pt x="2043" y="255"/>
                  </a:lnTo>
                  <a:lnTo>
                    <a:pt x="2045" y="255"/>
                  </a:lnTo>
                  <a:lnTo>
                    <a:pt x="2045" y="256"/>
                  </a:lnTo>
                  <a:lnTo>
                    <a:pt x="2047" y="256"/>
                  </a:lnTo>
                  <a:lnTo>
                    <a:pt x="2047" y="258"/>
                  </a:lnTo>
                  <a:lnTo>
                    <a:pt x="2048" y="258"/>
                  </a:lnTo>
                  <a:lnTo>
                    <a:pt x="2048" y="260"/>
                  </a:lnTo>
                  <a:lnTo>
                    <a:pt x="2050" y="260"/>
                  </a:lnTo>
                  <a:lnTo>
                    <a:pt x="2050" y="261"/>
                  </a:lnTo>
                  <a:lnTo>
                    <a:pt x="2052" y="261"/>
                  </a:lnTo>
                  <a:lnTo>
                    <a:pt x="2052" y="263"/>
                  </a:lnTo>
                  <a:lnTo>
                    <a:pt x="2053" y="263"/>
                  </a:lnTo>
                  <a:lnTo>
                    <a:pt x="2053" y="265"/>
                  </a:lnTo>
                  <a:lnTo>
                    <a:pt x="2055" y="265"/>
                  </a:lnTo>
                  <a:lnTo>
                    <a:pt x="2055" y="266"/>
                  </a:lnTo>
                  <a:lnTo>
                    <a:pt x="2057" y="266"/>
                  </a:lnTo>
                  <a:lnTo>
                    <a:pt x="2057" y="268"/>
                  </a:lnTo>
                  <a:lnTo>
                    <a:pt x="2058" y="268"/>
                  </a:lnTo>
                  <a:lnTo>
                    <a:pt x="2058" y="270"/>
                  </a:lnTo>
                  <a:lnTo>
                    <a:pt x="2060" y="270"/>
                  </a:lnTo>
                  <a:lnTo>
                    <a:pt x="2060" y="271"/>
                  </a:lnTo>
                  <a:lnTo>
                    <a:pt x="2062" y="271"/>
                  </a:lnTo>
                  <a:lnTo>
                    <a:pt x="2062" y="273"/>
                  </a:lnTo>
                  <a:lnTo>
                    <a:pt x="2063" y="273"/>
                  </a:lnTo>
                  <a:lnTo>
                    <a:pt x="2063" y="275"/>
                  </a:lnTo>
                  <a:lnTo>
                    <a:pt x="2065" y="275"/>
                  </a:lnTo>
                  <a:lnTo>
                    <a:pt x="2065" y="276"/>
                  </a:lnTo>
                  <a:lnTo>
                    <a:pt x="2067" y="276"/>
                  </a:lnTo>
                  <a:lnTo>
                    <a:pt x="2067" y="278"/>
                  </a:lnTo>
                  <a:lnTo>
                    <a:pt x="2068" y="278"/>
                  </a:lnTo>
                  <a:lnTo>
                    <a:pt x="2068" y="280"/>
                  </a:lnTo>
                  <a:lnTo>
                    <a:pt x="2070" y="280"/>
                  </a:lnTo>
                  <a:lnTo>
                    <a:pt x="2070" y="281"/>
                  </a:lnTo>
                  <a:lnTo>
                    <a:pt x="2072" y="281"/>
                  </a:lnTo>
                  <a:lnTo>
                    <a:pt x="2072" y="283"/>
                  </a:lnTo>
                  <a:lnTo>
                    <a:pt x="2073" y="283"/>
                  </a:lnTo>
                  <a:lnTo>
                    <a:pt x="2073" y="285"/>
                  </a:lnTo>
                  <a:lnTo>
                    <a:pt x="2075" y="285"/>
                  </a:lnTo>
                  <a:lnTo>
                    <a:pt x="2075" y="286"/>
                  </a:lnTo>
                  <a:lnTo>
                    <a:pt x="2077" y="286"/>
                  </a:lnTo>
                  <a:lnTo>
                    <a:pt x="2077" y="288"/>
                  </a:lnTo>
                  <a:lnTo>
                    <a:pt x="2078" y="288"/>
                  </a:lnTo>
                  <a:lnTo>
                    <a:pt x="2078" y="290"/>
                  </a:lnTo>
                  <a:lnTo>
                    <a:pt x="2080" y="290"/>
                  </a:lnTo>
                  <a:lnTo>
                    <a:pt x="2080" y="291"/>
                  </a:lnTo>
                  <a:lnTo>
                    <a:pt x="2082" y="291"/>
                  </a:lnTo>
                  <a:lnTo>
                    <a:pt x="2082" y="293"/>
                  </a:lnTo>
                  <a:lnTo>
                    <a:pt x="2083" y="293"/>
                  </a:lnTo>
                  <a:lnTo>
                    <a:pt x="2083" y="295"/>
                  </a:lnTo>
                  <a:lnTo>
                    <a:pt x="2085" y="295"/>
                  </a:lnTo>
                  <a:lnTo>
                    <a:pt x="2085" y="296"/>
                  </a:lnTo>
                  <a:lnTo>
                    <a:pt x="2087" y="296"/>
                  </a:lnTo>
                  <a:lnTo>
                    <a:pt x="2087" y="298"/>
                  </a:lnTo>
                  <a:lnTo>
                    <a:pt x="2088" y="298"/>
                  </a:lnTo>
                  <a:lnTo>
                    <a:pt x="2088" y="300"/>
                  </a:lnTo>
                  <a:lnTo>
                    <a:pt x="2090" y="300"/>
                  </a:lnTo>
                  <a:lnTo>
                    <a:pt x="2090" y="301"/>
                  </a:lnTo>
                  <a:lnTo>
                    <a:pt x="2092" y="301"/>
                  </a:lnTo>
                  <a:lnTo>
                    <a:pt x="2092" y="303"/>
                  </a:lnTo>
                  <a:lnTo>
                    <a:pt x="2093" y="303"/>
                  </a:lnTo>
                  <a:lnTo>
                    <a:pt x="2093" y="305"/>
                  </a:lnTo>
                  <a:lnTo>
                    <a:pt x="2095" y="305"/>
                  </a:lnTo>
                  <a:lnTo>
                    <a:pt x="2095" y="306"/>
                  </a:lnTo>
                  <a:lnTo>
                    <a:pt x="2097" y="306"/>
                  </a:lnTo>
                  <a:lnTo>
                    <a:pt x="2097" y="308"/>
                  </a:lnTo>
                  <a:lnTo>
                    <a:pt x="2098" y="308"/>
                  </a:lnTo>
                  <a:lnTo>
                    <a:pt x="2098" y="310"/>
                  </a:lnTo>
                  <a:lnTo>
                    <a:pt x="2100" y="310"/>
                  </a:lnTo>
                  <a:lnTo>
                    <a:pt x="2100" y="311"/>
                  </a:lnTo>
                  <a:lnTo>
                    <a:pt x="2102" y="311"/>
                  </a:lnTo>
                  <a:lnTo>
                    <a:pt x="2102" y="313"/>
                  </a:lnTo>
                  <a:lnTo>
                    <a:pt x="2103" y="313"/>
                  </a:lnTo>
                  <a:lnTo>
                    <a:pt x="2103" y="315"/>
                  </a:lnTo>
                  <a:lnTo>
                    <a:pt x="2105" y="315"/>
                  </a:lnTo>
                  <a:lnTo>
                    <a:pt x="2105" y="316"/>
                  </a:lnTo>
                  <a:lnTo>
                    <a:pt x="2107" y="316"/>
                  </a:lnTo>
                  <a:lnTo>
                    <a:pt x="2107" y="318"/>
                  </a:lnTo>
                  <a:lnTo>
                    <a:pt x="2108" y="318"/>
                  </a:lnTo>
                  <a:lnTo>
                    <a:pt x="2108" y="320"/>
                  </a:lnTo>
                  <a:lnTo>
                    <a:pt x="2110" y="320"/>
                  </a:lnTo>
                  <a:lnTo>
                    <a:pt x="2110" y="321"/>
                  </a:lnTo>
                  <a:lnTo>
                    <a:pt x="2112" y="321"/>
                  </a:lnTo>
                  <a:lnTo>
                    <a:pt x="2112" y="323"/>
                  </a:lnTo>
                  <a:lnTo>
                    <a:pt x="2113" y="323"/>
                  </a:lnTo>
                  <a:lnTo>
                    <a:pt x="2113" y="325"/>
                  </a:lnTo>
                  <a:lnTo>
                    <a:pt x="2115" y="325"/>
                  </a:lnTo>
                  <a:lnTo>
                    <a:pt x="2115" y="326"/>
                  </a:lnTo>
                  <a:lnTo>
                    <a:pt x="2117" y="326"/>
                  </a:lnTo>
                  <a:lnTo>
                    <a:pt x="2117" y="328"/>
                  </a:lnTo>
                  <a:lnTo>
                    <a:pt x="2118" y="328"/>
                  </a:lnTo>
                  <a:lnTo>
                    <a:pt x="2118" y="330"/>
                  </a:lnTo>
                  <a:lnTo>
                    <a:pt x="2120" y="330"/>
                  </a:lnTo>
                  <a:lnTo>
                    <a:pt x="2120" y="331"/>
                  </a:lnTo>
                  <a:lnTo>
                    <a:pt x="2122" y="331"/>
                  </a:lnTo>
                  <a:lnTo>
                    <a:pt x="2122" y="333"/>
                  </a:lnTo>
                  <a:lnTo>
                    <a:pt x="2123" y="333"/>
                  </a:lnTo>
                  <a:lnTo>
                    <a:pt x="2123" y="335"/>
                  </a:lnTo>
                  <a:lnTo>
                    <a:pt x="2125" y="335"/>
                  </a:lnTo>
                  <a:lnTo>
                    <a:pt x="2125" y="336"/>
                  </a:lnTo>
                  <a:lnTo>
                    <a:pt x="2127" y="336"/>
                  </a:lnTo>
                  <a:lnTo>
                    <a:pt x="2127" y="338"/>
                  </a:lnTo>
                  <a:lnTo>
                    <a:pt x="2128" y="338"/>
                  </a:lnTo>
                  <a:lnTo>
                    <a:pt x="2128" y="340"/>
                  </a:lnTo>
                  <a:lnTo>
                    <a:pt x="2130" y="340"/>
                  </a:lnTo>
                  <a:lnTo>
                    <a:pt x="2130" y="341"/>
                  </a:lnTo>
                  <a:lnTo>
                    <a:pt x="2132" y="341"/>
                  </a:lnTo>
                  <a:lnTo>
                    <a:pt x="2132" y="343"/>
                  </a:lnTo>
                  <a:lnTo>
                    <a:pt x="2133" y="343"/>
                  </a:lnTo>
                  <a:lnTo>
                    <a:pt x="2133" y="345"/>
                  </a:lnTo>
                  <a:lnTo>
                    <a:pt x="2135" y="345"/>
                  </a:lnTo>
                  <a:lnTo>
                    <a:pt x="2135" y="346"/>
                  </a:lnTo>
                  <a:lnTo>
                    <a:pt x="2137" y="346"/>
                  </a:lnTo>
                  <a:lnTo>
                    <a:pt x="2137" y="348"/>
                  </a:lnTo>
                  <a:lnTo>
                    <a:pt x="2138" y="348"/>
                  </a:lnTo>
                  <a:lnTo>
                    <a:pt x="2138" y="350"/>
                  </a:lnTo>
                  <a:lnTo>
                    <a:pt x="2140" y="350"/>
                  </a:lnTo>
                  <a:lnTo>
                    <a:pt x="2140" y="351"/>
                  </a:lnTo>
                  <a:lnTo>
                    <a:pt x="2142" y="351"/>
                  </a:lnTo>
                  <a:lnTo>
                    <a:pt x="2142" y="353"/>
                  </a:lnTo>
                  <a:lnTo>
                    <a:pt x="2143" y="353"/>
                  </a:lnTo>
                  <a:lnTo>
                    <a:pt x="2143" y="355"/>
                  </a:lnTo>
                  <a:lnTo>
                    <a:pt x="2145" y="355"/>
                  </a:lnTo>
                  <a:lnTo>
                    <a:pt x="2145" y="356"/>
                  </a:lnTo>
                  <a:lnTo>
                    <a:pt x="2147" y="356"/>
                  </a:lnTo>
                  <a:lnTo>
                    <a:pt x="2147" y="358"/>
                  </a:lnTo>
                  <a:lnTo>
                    <a:pt x="2148" y="358"/>
                  </a:lnTo>
                  <a:lnTo>
                    <a:pt x="2148" y="360"/>
                  </a:lnTo>
                  <a:lnTo>
                    <a:pt x="2150" y="360"/>
                  </a:lnTo>
                  <a:lnTo>
                    <a:pt x="2150" y="361"/>
                  </a:lnTo>
                  <a:lnTo>
                    <a:pt x="2152" y="361"/>
                  </a:lnTo>
                  <a:lnTo>
                    <a:pt x="2152" y="363"/>
                  </a:lnTo>
                  <a:lnTo>
                    <a:pt x="2153" y="363"/>
                  </a:lnTo>
                  <a:lnTo>
                    <a:pt x="2153" y="365"/>
                  </a:lnTo>
                  <a:lnTo>
                    <a:pt x="2155" y="365"/>
                  </a:lnTo>
                  <a:lnTo>
                    <a:pt x="2155" y="366"/>
                  </a:lnTo>
                  <a:lnTo>
                    <a:pt x="2157" y="366"/>
                  </a:lnTo>
                  <a:lnTo>
                    <a:pt x="2157" y="368"/>
                  </a:lnTo>
                  <a:lnTo>
                    <a:pt x="2158" y="368"/>
                  </a:lnTo>
                  <a:lnTo>
                    <a:pt x="2158" y="370"/>
                  </a:lnTo>
                  <a:lnTo>
                    <a:pt x="2160" y="370"/>
                  </a:lnTo>
                  <a:lnTo>
                    <a:pt x="2160" y="371"/>
                  </a:lnTo>
                  <a:lnTo>
                    <a:pt x="2162" y="371"/>
                  </a:lnTo>
                  <a:lnTo>
                    <a:pt x="2162" y="373"/>
                  </a:lnTo>
                  <a:lnTo>
                    <a:pt x="2163" y="373"/>
                  </a:lnTo>
                  <a:lnTo>
                    <a:pt x="2163" y="375"/>
                  </a:lnTo>
                  <a:lnTo>
                    <a:pt x="2165" y="375"/>
                  </a:lnTo>
                  <a:lnTo>
                    <a:pt x="2165" y="376"/>
                  </a:lnTo>
                  <a:lnTo>
                    <a:pt x="2167" y="376"/>
                  </a:lnTo>
                  <a:lnTo>
                    <a:pt x="2167" y="378"/>
                  </a:lnTo>
                  <a:lnTo>
                    <a:pt x="2168" y="378"/>
                  </a:lnTo>
                  <a:lnTo>
                    <a:pt x="2168" y="380"/>
                  </a:lnTo>
                  <a:lnTo>
                    <a:pt x="2170" y="380"/>
                  </a:lnTo>
                  <a:lnTo>
                    <a:pt x="2170" y="381"/>
                  </a:lnTo>
                  <a:lnTo>
                    <a:pt x="2172" y="381"/>
                  </a:lnTo>
                  <a:lnTo>
                    <a:pt x="2172" y="383"/>
                  </a:lnTo>
                  <a:lnTo>
                    <a:pt x="2173" y="383"/>
                  </a:lnTo>
                  <a:lnTo>
                    <a:pt x="2173" y="385"/>
                  </a:lnTo>
                  <a:lnTo>
                    <a:pt x="2175" y="385"/>
                  </a:lnTo>
                  <a:lnTo>
                    <a:pt x="2175" y="386"/>
                  </a:lnTo>
                  <a:lnTo>
                    <a:pt x="2177" y="386"/>
                  </a:lnTo>
                  <a:lnTo>
                    <a:pt x="2177" y="388"/>
                  </a:lnTo>
                  <a:lnTo>
                    <a:pt x="2178" y="388"/>
                  </a:lnTo>
                  <a:lnTo>
                    <a:pt x="2178" y="390"/>
                  </a:lnTo>
                  <a:lnTo>
                    <a:pt x="2180" y="390"/>
                  </a:lnTo>
                  <a:lnTo>
                    <a:pt x="2180" y="391"/>
                  </a:lnTo>
                  <a:lnTo>
                    <a:pt x="2182" y="391"/>
                  </a:lnTo>
                  <a:lnTo>
                    <a:pt x="2182" y="393"/>
                  </a:lnTo>
                  <a:lnTo>
                    <a:pt x="2183" y="393"/>
                  </a:lnTo>
                  <a:lnTo>
                    <a:pt x="2183" y="395"/>
                  </a:lnTo>
                  <a:lnTo>
                    <a:pt x="2185" y="395"/>
                  </a:lnTo>
                  <a:lnTo>
                    <a:pt x="2185" y="396"/>
                  </a:lnTo>
                  <a:lnTo>
                    <a:pt x="2187" y="396"/>
                  </a:lnTo>
                  <a:lnTo>
                    <a:pt x="2187" y="398"/>
                  </a:lnTo>
                  <a:lnTo>
                    <a:pt x="2188" y="398"/>
                  </a:lnTo>
                  <a:lnTo>
                    <a:pt x="2188" y="400"/>
                  </a:lnTo>
                  <a:lnTo>
                    <a:pt x="2190" y="400"/>
                  </a:lnTo>
                  <a:lnTo>
                    <a:pt x="2190" y="401"/>
                  </a:lnTo>
                  <a:lnTo>
                    <a:pt x="2192" y="401"/>
                  </a:lnTo>
                  <a:lnTo>
                    <a:pt x="2192" y="403"/>
                  </a:lnTo>
                  <a:lnTo>
                    <a:pt x="2193" y="403"/>
                  </a:lnTo>
                  <a:lnTo>
                    <a:pt x="2193" y="405"/>
                  </a:lnTo>
                  <a:lnTo>
                    <a:pt x="2195" y="405"/>
                  </a:lnTo>
                  <a:lnTo>
                    <a:pt x="2195" y="406"/>
                  </a:lnTo>
                  <a:lnTo>
                    <a:pt x="2197" y="406"/>
                  </a:lnTo>
                  <a:lnTo>
                    <a:pt x="2197" y="408"/>
                  </a:lnTo>
                  <a:lnTo>
                    <a:pt x="2198" y="408"/>
                  </a:lnTo>
                  <a:lnTo>
                    <a:pt x="2198" y="410"/>
                  </a:lnTo>
                  <a:lnTo>
                    <a:pt x="2200" y="410"/>
                  </a:lnTo>
                  <a:lnTo>
                    <a:pt x="2200" y="411"/>
                  </a:lnTo>
                  <a:lnTo>
                    <a:pt x="2202" y="411"/>
                  </a:lnTo>
                  <a:lnTo>
                    <a:pt x="2202" y="413"/>
                  </a:lnTo>
                  <a:lnTo>
                    <a:pt x="2203" y="413"/>
                  </a:lnTo>
                  <a:lnTo>
                    <a:pt x="2203" y="415"/>
                  </a:lnTo>
                  <a:lnTo>
                    <a:pt x="2205" y="415"/>
                  </a:lnTo>
                  <a:lnTo>
                    <a:pt x="2205" y="416"/>
                  </a:lnTo>
                  <a:lnTo>
                    <a:pt x="2207" y="416"/>
                  </a:lnTo>
                  <a:lnTo>
                    <a:pt x="2207" y="418"/>
                  </a:lnTo>
                  <a:lnTo>
                    <a:pt x="2208" y="418"/>
                  </a:lnTo>
                  <a:lnTo>
                    <a:pt x="2208" y="420"/>
                  </a:lnTo>
                  <a:lnTo>
                    <a:pt x="2210" y="420"/>
                  </a:lnTo>
                  <a:lnTo>
                    <a:pt x="2210" y="421"/>
                  </a:lnTo>
                  <a:lnTo>
                    <a:pt x="2212" y="421"/>
                  </a:lnTo>
                  <a:lnTo>
                    <a:pt x="2212" y="423"/>
                  </a:lnTo>
                  <a:lnTo>
                    <a:pt x="2213" y="423"/>
                  </a:lnTo>
                  <a:lnTo>
                    <a:pt x="2213" y="425"/>
                  </a:lnTo>
                  <a:lnTo>
                    <a:pt x="2215" y="425"/>
                  </a:lnTo>
                  <a:lnTo>
                    <a:pt x="2215" y="426"/>
                  </a:lnTo>
                  <a:lnTo>
                    <a:pt x="2217" y="426"/>
                  </a:lnTo>
                  <a:lnTo>
                    <a:pt x="2217" y="428"/>
                  </a:lnTo>
                  <a:lnTo>
                    <a:pt x="2218" y="428"/>
                  </a:lnTo>
                  <a:lnTo>
                    <a:pt x="2218" y="430"/>
                  </a:lnTo>
                  <a:lnTo>
                    <a:pt x="2220" y="430"/>
                  </a:lnTo>
                  <a:lnTo>
                    <a:pt x="2220" y="431"/>
                  </a:lnTo>
                  <a:lnTo>
                    <a:pt x="2222" y="431"/>
                  </a:lnTo>
                  <a:lnTo>
                    <a:pt x="2222" y="433"/>
                  </a:lnTo>
                  <a:lnTo>
                    <a:pt x="2223" y="433"/>
                  </a:lnTo>
                  <a:lnTo>
                    <a:pt x="2223" y="435"/>
                  </a:lnTo>
                  <a:lnTo>
                    <a:pt x="2225" y="435"/>
                  </a:lnTo>
                  <a:lnTo>
                    <a:pt x="2225" y="436"/>
                  </a:lnTo>
                  <a:lnTo>
                    <a:pt x="2227" y="436"/>
                  </a:lnTo>
                  <a:lnTo>
                    <a:pt x="2227" y="438"/>
                  </a:lnTo>
                  <a:lnTo>
                    <a:pt x="2228" y="438"/>
                  </a:lnTo>
                  <a:lnTo>
                    <a:pt x="2228" y="440"/>
                  </a:lnTo>
                  <a:lnTo>
                    <a:pt x="2230" y="440"/>
                  </a:lnTo>
                  <a:lnTo>
                    <a:pt x="2230" y="441"/>
                  </a:lnTo>
                  <a:lnTo>
                    <a:pt x="2232" y="441"/>
                  </a:lnTo>
                  <a:lnTo>
                    <a:pt x="2232" y="443"/>
                  </a:lnTo>
                  <a:lnTo>
                    <a:pt x="2233" y="443"/>
                  </a:lnTo>
                  <a:lnTo>
                    <a:pt x="2233" y="445"/>
                  </a:lnTo>
                  <a:lnTo>
                    <a:pt x="2235" y="445"/>
                  </a:lnTo>
                  <a:lnTo>
                    <a:pt x="2235" y="446"/>
                  </a:lnTo>
                  <a:lnTo>
                    <a:pt x="2237" y="446"/>
                  </a:lnTo>
                  <a:lnTo>
                    <a:pt x="2237" y="448"/>
                  </a:lnTo>
                  <a:lnTo>
                    <a:pt x="2238" y="448"/>
                  </a:lnTo>
                  <a:lnTo>
                    <a:pt x="2238" y="450"/>
                  </a:lnTo>
                  <a:lnTo>
                    <a:pt x="2240" y="450"/>
                  </a:lnTo>
                  <a:lnTo>
                    <a:pt x="2240" y="451"/>
                  </a:lnTo>
                  <a:lnTo>
                    <a:pt x="2242" y="451"/>
                  </a:lnTo>
                  <a:lnTo>
                    <a:pt x="2242" y="453"/>
                  </a:lnTo>
                  <a:lnTo>
                    <a:pt x="2243" y="453"/>
                  </a:lnTo>
                  <a:lnTo>
                    <a:pt x="2243" y="455"/>
                  </a:lnTo>
                  <a:lnTo>
                    <a:pt x="2245" y="455"/>
                  </a:lnTo>
                  <a:lnTo>
                    <a:pt x="2245" y="456"/>
                  </a:lnTo>
                  <a:lnTo>
                    <a:pt x="2247" y="456"/>
                  </a:lnTo>
                  <a:lnTo>
                    <a:pt x="2247" y="458"/>
                  </a:lnTo>
                  <a:lnTo>
                    <a:pt x="2248" y="458"/>
                  </a:lnTo>
                  <a:lnTo>
                    <a:pt x="2248" y="460"/>
                  </a:lnTo>
                  <a:lnTo>
                    <a:pt x="2250" y="460"/>
                  </a:lnTo>
                  <a:lnTo>
                    <a:pt x="2250" y="461"/>
                  </a:lnTo>
                  <a:lnTo>
                    <a:pt x="2252" y="461"/>
                  </a:lnTo>
                  <a:lnTo>
                    <a:pt x="2252" y="463"/>
                  </a:lnTo>
                  <a:lnTo>
                    <a:pt x="2253" y="463"/>
                  </a:lnTo>
                  <a:lnTo>
                    <a:pt x="2253" y="465"/>
                  </a:lnTo>
                  <a:lnTo>
                    <a:pt x="2255" y="465"/>
                  </a:lnTo>
                  <a:lnTo>
                    <a:pt x="2255" y="466"/>
                  </a:lnTo>
                  <a:lnTo>
                    <a:pt x="2257" y="466"/>
                  </a:lnTo>
                  <a:lnTo>
                    <a:pt x="2257" y="468"/>
                  </a:lnTo>
                  <a:lnTo>
                    <a:pt x="2258" y="468"/>
                  </a:lnTo>
                  <a:lnTo>
                    <a:pt x="2258" y="470"/>
                  </a:lnTo>
                  <a:lnTo>
                    <a:pt x="2260" y="470"/>
                  </a:lnTo>
                  <a:lnTo>
                    <a:pt x="2260" y="471"/>
                  </a:lnTo>
                  <a:lnTo>
                    <a:pt x="2262" y="471"/>
                  </a:lnTo>
                  <a:lnTo>
                    <a:pt x="2262" y="473"/>
                  </a:lnTo>
                  <a:lnTo>
                    <a:pt x="2263" y="473"/>
                  </a:lnTo>
                  <a:lnTo>
                    <a:pt x="2263" y="475"/>
                  </a:lnTo>
                  <a:lnTo>
                    <a:pt x="2265" y="475"/>
                  </a:lnTo>
                  <a:lnTo>
                    <a:pt x="2265" y="476"/>
                  </a:lnTo>
                  <a:lnTo>
                    <a:pt x="2267" y="476"/>
                  </a:lnTo>
                  <a:lnTo>
                    <a:pt x="2267" y="478"/>
                  </a:lnTo>
                  <a:lnTo>
                    <a:pt x="2268" y="478"/>
                  </a:lnTo>
                  <a:lnTo>
                    <a:pt x="2268" y="480"/>
                  </a:lnTo>
                  <a:lnTo>
                    <a:pt x="2270" y="480"/>
                  </a:lnTo>
                  <a:lnTo>
                    <a:pt x="2270" y="481"/>
                  </a:lnTo>
                  <a:lnTo>
                    <a:pt x="2272" y="481"/>
                  </a:lnTo>
                  <a:lnTo>
                    <a:pt x="2272" y="483"/>
                  </a:lnTo>
                  <a:lnTo>
                    <a:pt x="2273" y="483"/>
                  </a:lnTo>
                  <a:lnTo>
                    <a:pt x="2273" y="485"/>
                  </a:lnTo>
                  <a:lnTo>
                    <a:pt x="2275" y="485"/>
                  </a:lnTo>
                  <a:lnTo>
                    <a:pt x="2275" y="486"/>
                  </a:lnTo>
                  <a:lnTo>
                    <a:pt x="2277" y="486"/>
                  </a:lnTo>
                  <a:lnTo>
                    <a:pt x="2277" y="488"/>
                  </a:lnTo>
                  <a:lnTo>
                    <a:pt x="2278" y="488"/>
                  </a:lnTo>
                  <a:lnTo>
                    <a:pt x="2278" y="490"/>
                  </a:lnTo>
                  <a:lnTo>
                    <a:pt x="2280" y="490"/>
                  </a:lnTo>
                  <a:lnTo>
                    <a:pt x="2280" y="491"/>
                  </a:lnTo>
                  <a:lnTo>
                    <a:pt x="2282" y="491"/>
                  </a:lnTo>
                  <a:lnTo>
                    <a:pt x="2282" y="493"/>
                  </a:lnTo>
                  <a:lnTo>
                    <a:pt x="2283" y="493"/>
                  </a:lnTo>
                  <a:lnTo>
                    <a:pt x="2283" y="495"/>
                  </a:lnTo>
                  <a:lnTo>
                    <a:pt x="2285" y="495"/>
                  </a:lnTo>
                  <a:lnTo>
                    <a:pt x="2285" y="496"/>
                  </a:lnTo>
                  <a:lnTo>
                    <a:pt x="2287" y="496"/>
                  </a:lnTo>
                  <a:lnTo>
                    <a:pt x="2287" y="498"/>
                  </a:lnTo>
                  <a:lnTo>
                    <a:pt x="2288" y="498"/>
                  </a:lnTo>
                  <a:lnTo>
                    <a:pt x="2288" y="500"/>
                  </a:lnTo>
                  <a:lnTo>
                    <a:pt x="2290" y="500"/>
                  </a:lnTo>
                  <a:lnTo>
                    <a:pt x="2290" y="501"/>
                  </a:lnTo>
                  <a:lnTo>
                    <a:pt x="2292" y="501"/>
                  </a:lnTo>
                  <a:lnTo>
                    <a:pt x="2292" y="503"/>
                  </a:lnTo>
                  <a:lnTo>
                    <a:pt x="2293" y="503"/>
                  </a:lnTo>
                  <a:lnTo>
                    <a:pt x="2293" y="505"/>
                  </a:lnTo>
                  <a:lnTo>
                    <a:pt x="2295" y="505"/>
                  </a:lnTo>
                  <a:lnTo>
                    <a:pt x="2295" y="506"/>
                  </a:lnTo>
                  <a:lnTo>
                    <a:pt x="2297" y="506"/>
                  </a:lnTo>
                  <a:lnTo>
                    <a:pt x="2297" y="508"/>
                  </a:lnTo>
                  <a:lnTo>
                    <a:pt x="2298" y="508"/>
                  </a:lnTo>
                  <a:lnTo>
                    <a:pt x="2298" y="510"/>
                  </a:lnTo>
                  <a:lnTo>
                    <a:pt x="2300" y="510"/>
                  </a:lnTo>
                  <a:lnTo>
                    <a:pt x="2300" y="511"/>
                  </a:lnTo>
                  <a:lnTo>
                    <a:pt x="2302" y="511"/>
                  </a:lnTo>
                  <a:lnTo>
                    <a:pt x="2302" y="513"/>
                  </a:lnTo>
                  <a:lnTo>
                    <a:pt x="2303" y="513"/>
                  </a:lnTo>
                  <a:lnTo>
                    <a:pt x="2303" y="515"/>
                  </a:lnTo>
                  <a:lnTo>
                    <a:pt x="2305" y="515"/>
                  </a:lnTo>
                  <a:lnTo>
                    <a:pt x="2305" y="516"/>
                  </a:lnTo>
                  <a:lnTo>
                    <a:pt x="2307" y="516"/>
                  </a:lnTo>
                  <a:lnTo>
                    <a:pt x="2307" y="518"/>
                  </a:lnTo>
                  <a:lnTo>
                    <a:pt x="2308" y="518"/>
                  </a:lnTo>
                  <a:lnTo>
                    <a:pt x="2308" y="520"/>
                  </a:lnTo>
                  <a:lnTo>
                    <a:pt x="2310" y="520"/>
                  </a:lnTo>
                  <a:lnTo>
                    <a:pt x="2310" y="521"/>
                  </a:lnTo>
                  <a:lnTo>
                    <a:pt x="2312" y="521"/>
                  </a:lnTo>
                  <a:lnTo>
                    <a:pt x="2312" y="523"/>
                  </a:lnTo>
                  <a:lnTo>
                    <a:pt x="2313" y="523"/>
                  </a:lnTo>
                  <a:lnTo>
                    <a:pt x="2313" y="525"/>
                  </a:lnTo>
                  <a:lnTo>
                    <a:pt x="2315" y="525"/>
                  </a:lnTo>
                  <a:lnTo>
                    <a:pt x="2315" y="526"/>
                  </a:lnTo>
                  <a:lnTo>
                    <a:pt x="2317" y="526"/>
                  </a:lnTo>
                  <a:lnTo>
                    <a:pt x="2317" y="528"/>
                  </a:lnTo>
                  <a:lnTo>
                    <a:pt x="2318" y="528"/>
                  </a:lnTo>
                  <a:lnTo>
                    <a:pt x="2318" y="530"/>
                  </a:lnTo>
                  <a:lnTo>
                    <a:pt x="2320" y="530"/>
                  </a:lnTo>
                  <a:lnTo>
                    <a:pt x="2320" y="531"/>
                  </a:lnTo>
                  <a:lnTo>
                    <a:pt x="2322" y="531"/>
                  </a:lnTo>
                  <a:lnTo>
                    <a:pt x="2322" y="533"/>
                  </a:lnTo>
                  <a:lnTo>
                    <a:pt x="2323" y="533"/>
                  </a:lnTo>
                  <a:lnTo>
                    <a:pt x="2323" y="535"/>
                  </a:lnTo>
                  <a:lnTo>
                    <a:pt x="2325" y="535"/>
                  </a:lnTo>
                  <a:lnTo>
                    <a:pt x="2325" y="536"/>
                  </a:lnTo>
                  <a:lnTo>
                    <a:pt x="2327" y="536"/>
                  </a:lnTo>
                  <a:lnTo>
                    <a:pt x="2327" y="538"/>
                  </a:lnTo>
                  <a:lnTo>
                    <a:pt x="2328" y="538"/>
                  </a:lnTo>
                  <a:lnTo>
                    <a:pt x="2328" y="540"/>
                  </a:lnTo>
                  <a:lnTo>
                    <a:pt x="2330" y="540"/>
                  </a:lnTo>
                  <a:lnTo>
                    <a:pt x="2330" y="541"/>
                  </a:lnTo>
                  <a:lnTo>
                    <a:pt x="2332" y="541"/>
                  </a:lnTo>
                  <a:lnTo>
                    <a:pt x="2332" y="543"/>
                  </a:lnTo>
                  <a:lnTo>
                    <a:pt x="2333" y="543"/>
                  </a:lnTo>
                  <a:lnTo>
                    <a:pt x="2333" y="545"/>
                  </a:lnTo>
                  <a:lnTo>
                    <a:pt x="2335" y="545"/>
                  </a:lnTo>
                  <a:lnTo>
                    <a:pt x="2335" y="546"/>
                  </a:lnTo>
                  <a:lnTo>
                    <a:pt x="2337" y="546"/>
                  </a:lnTo>
                  <a:lnTo>
                    <a:pt x="2337" y="548"/>
                  </a:lnTo>
                  <a:lnTo>
                    <a:pt x="2338" y="548"/>
                  </a:lnTo>
                  <a:lnTo>
                    <a:pt x="2338" y="550"/>
                  </a:lnTo>
                  <a:lnTo>
                    <a:pt x="2340" y="550"/>
                  </a:lnTo>
                  <a:lnTo>
                    <a:pt x="2340" y="551"/>
                  </a:lnTo>
                  <a:lnTo>
                    <a:pt x="2342" y="551"/>
                  </a:lnTo>
                  <a:lnTo>
                    <a:pt x="2342" y="553"/>
                  </a:lnTo>
                  <a:lnTo>
                    <a:pt x="2343" y="553"/>
                  </a:lnTo>
                  <a:lnTo>
                    <a:pt x="2343" y="555"/>
                  </a:lnTo>
                  <a:lnTo>
                    <a:pt x="2345" y="555"/>
                  </a:lnTo>
                  <a:lnTo>
                    <a:pt x="2345" y="556"/>
                  </a:lnTo>
                  <a:lnTo>
                    <a:pt x="2347" y="556"/>
                  </a:lnTo>
                  <a:lnTo>
                    <a:pt x="2347" y="558"/>
                  </a:lnTo>
                  <a:lnTo>
                    <a:pt x="2348" y="558"/>
                  </a:lnTo>
                  <a:lnTo>
                    <a:pt x="2348" y="560"/>
                  </a:lnTo>
                  <a:lnTo>
                    <a:pt x="2350" y="560"/>
                  </a:lnTo>
                  <a:lnTo>
                    <a:pt x="2350" y="561"/>
                  </a:lnTo>
                  <a:lnTo>
                    <a:pt x="2352" y="561"/>
                  </a:lnTo>
                  <a:lnTo>
                    <a:pt x="2352" y="563"/>
                  </a:lnTo>
                  <a:lnTo>
                    <a:pt x="2353" y="563"/>
                  </a:lnTo>
                  <a:lnTo>
                    <a:pt x="2353" y="565"/>
                  </a:lnTo>
                  <a:lnTo>
                    <a:pt x="2355" y="565"/>
                  </a:lnTo>
                  <a:lnTo>
                    <a:pt x="2355" y="566"/>
                  </a:lnTo>
                  <a:lnTo>
                    <a:pt x="2357" y="566"/>
                  </a:lnTo>
                  <a:lnTo>
                    <a:pt x="2357" y="568"/>
                  </a:lnTo>
                  <a:lnTo>
                    <a:pt x="2358" y="568"/>
                  </a:lnTo>
                  <a:lnTo>
                    <a:pt x="2358" y="570"/>
                  </a:lnTo>
                  <a:lnTo>
                    <a:pt x="2360" y="570"/>
                  </a:lnTo>
                  <a:lnTo>
                    <a:pt x="2360" y="571"/>
                  </a:lnTo>
                  <a:lnTo>
                    <a:pt x="2362" y="571"/>
                  </a:lnTo>
                  <a:lnTo>
                    <a:pt x="2362" y="573"/>
                  </a:lnTo>
                  <a:lnTo>
                    <a:pt x="2363" y="573"/>
                  </a:lnTo>
                  <a:lnTo>
                    <a:pt x="2363" y="575"/>
                  </a:lnTo>
                  <a:lnTo>
                    <a:pt x="2365" y="575"/>
                  </a:lnTo>
                  <a:lnTo>
                    <a:pt x="2365" y="576"/>
                  </a:lnTo>
                  <a:lnTo>
                    <a:pt x="2367" y="576"/>
                  </a:lnTo>
                  <a:lnTo>
                    <a:pt x="2367" y="578"/>
                  </a:lnTo>
                  <a:lnTo>
                    <a:pt x="2368" y="578"/>
                  </a:lnTo>
                  <a:lnTo>
                    <a:pt x="2368" y="580"/>
                  </a:lnTo>
                  <a:lnTo>
                    <a:pt x="2370" y="580"/>
                  </a:lnTo>
                  <a:lnTo>
                    <a:pt x="2370" y="581"/>
                  </a:lnTo>
                  <a:lnTo>
                    <a:pt x="2372" y="581"/>
                  </a:lnTo>
                  <a:lnTo>
                    <a:pt x="2372" y="583"/>
                  </a:lnTo>
                  <a:lnTo>
                    <a:pt x="2373" y="583"/>
                  </a:lnTo>
                  <a:lnTo>
                    <a:pt x="2373" y="585"/>
                  </a:lnTo>
                  <a:lnTo>
                    <a:pt x="2375" y="585"/>
                  </a:lnTo>
                  <a:lnTo>
                    <a:pt x="2375" y="586"/>
                  </a:lnTo>
                  <a:lnTo>
                    <a:pt x="2377" y="586"/>
                  </a:lnTo>
                  <a:lnTo>
                    <a:pt x="2377" y="588"/>
                  </a:lnTo>
                  <a:lnTo>
                    <a:pt x="2378" y="588"/>
                  </a:lnTo>
                  <a:lnTo>
                    <a:pt x="2378" y="590"/>
                  </a:lnTo>
                  <a:lnTo>
                    <a:pt x="2380" y="590"/>
                  </a:lnTo>
                  <a:lnTo>
                    <a:pt x="2380" y="591"/>
                  </a:lnTo>
                  <a:lnTo>
                    <a:pt x="2382" y="591"/>
                  </a:lnTo>
                  <a:lnTo>
                    <a:pt x="2382" y="593"/>
                  </a:lnTo>
                  <a:lnTo>
                    <a:pt x="2383" y="593"/>
                  </a:lnTo>
                  <a:lnTo>
                    <a:pt x="2383" y="595"/>
                  </a:lnTo>
                  <a:lnTo>
                    <a:pt x="2385" y="595"/>
                  </a:lnTo>
                  <a:lnTo>
                    <a:pt x="2385" y="596"/>
                  </a:lnTo>
                  <a:lnTo>
                    <a:pt x="2387" y="596"/>
                  </a:lnTo>
                  <a:lnTo>
                    <a:pt x="2387" y="598"/>
                  </a:lnTo>
                  <a:lnTo>
                    <a:pt x="2388" y="598"/>
                  </a:lnTo>
                  <a:lnTo>
                    <a:pt x="2388" y="600"/>
                  </a:lnTo>
                  <a:lnTo>
                    <a:pt x="2390" y="600"/>
                  </a:lnTo>
                  <a:lnTo>
                    <a:pt x="2390" y="601"/>
                  </a:lnTo>
                  <a:lnTo>
                    <a:pt x="2392" y="601"/>
                  </a:lnTo>
                  <a:lnTo>
                    <a:pt x="2392" y="603"/>
                  </a:lnTo>
                  <a:lnTo>
                    <a:pt x="2393" y="603"/>
                  </a:lnTo>
                  <a:lnTo>
                    <a:pt x="2393" y="605"/>
                  </a:lnTo>
                  <a:lnTo>
                    <a:pt x="2395" y="605"/>
                  </a:lnTo>
                  <a:lnTo>
                    <a:pt x="2395" y="606"/>
                  </a:lnTo>
                  <a:lnTo>
                    <a:pt x="2397" y="606"/>
                  </a:lnTo>
                  <a:lnTo>
                    <a:pt x="2397" y="608"/>
                  </a:lnTo>
                  <a:lnTo>
                    <a:pt x="2398" y="608"/>
                  </a:lnTo>
                  <a:lnTo>
                    <a:pt x="2398" y="610"/>
                  </a:lnTo>
                  <a:lnTo>
                    <a:pt x="2400" y="610"/>
                  </a:lnTo>
                  <a:lnTo>
                    <a:pt x="2400" y="611"/>
                  </a:lnTo>
                  <a:lnTo>
                    <a:pt x="2402" y="611"/>
                  </a:lnTo>
                  <a:lnTo>
                    <a:pt x="2402" y="613"/>
                  </a:lnTo>
                  <a:lnTo>
                    <a:pt x="2403" y="613"/>
                  </a:lnTo>
                  <a:lnTo>
                    <a:pt x="2403" y="615"/>
                  </a:lnTo>
                  <a:lnTo>
                    <a:pt x="2405" y="615"/>
                  </a:lnTo>
                  <a:lnTo>
                    <a:pt x="2405" y="616"/>
                  </a:lnTo>
                  <a:lnTo>
                    <a:pt x="2407" y="616"/>
                  </a:lnTo>
                  <a:lnTo>
                    <a:pt x="2407" y="618"/>
                  </a:lnTo>
                  <a:lnTo>
                    <a:pt x="2408" y="618"/>
                  </a:lnTo>
                  <a:lnTo>
                    <a:pt x="2408" y="620"/>
                  </a:lnTo>
                  <a:lnTo>
                    <a:pt x="2410" y="620"/>
                  </a:lnTo>
                  <a:lnTo>
                    <a:pt x="2410" y="621"/>
                  </a:lnTo>
                  <a:lnTo>
                    <a:pt x="2412" y="621"/>
                  </a:lnTo>
                  <a:lnTo>
                    <a:pt x="2412" y="623"/>
                  </a:lnTo>
                  <a:lnTo>
                    <a:pt x="2413" y="623"/>
                  </a:lnTo>
                  <a:lnTo>
                    <a:pt x="2413" y="625"/>
                  </a:lnTo>
                  <a:lnTo>
                    <a:pt x="2415" y="625"/>
                  </a:lnTo>
                  <a:lnTo>
                    <a:pt x="2415" y="626"/>
                  </a:lnTo>
                  <a:lnTo>
                    <a:pt x="2417" y="626"/>
                  </a:lnTo>
                  <a:lnTo>
                    <a:pt x="2417" y="628"/>
                  </a:lnTo>
                  <a:lnTo>
                    <a:pt x="2418" y="628"/>
                  </a:lnTo>
                  <a:lnTo>
                    <a:pt x="2418" y="630"/>
                  </a:lnTo>
                  <a:lnTo>
                    <a:pt x="2420" y="630"/>
                  </a:lnTo>
                  <a:lnTo>
                    <a:pt x="2420" y="631"/>
                  </a:lnTo>
                  <a:lnTo>
                    <a:pt x="2422" y="631"/>
                  </a:lnTo>
                  <a:lnTo>
                    <a:pt x="2422" y="633"/>
                  </a:lnTo>
                  <a:lnTo>
                    <a:pt x="2423" y="633"/>
                  </a:lnTo>
                  <a:lnTo>
                    <a:pt x="2423" y="635"/>
                  </a:lnTo>
                  <a:lnTo>
                    <a:pt x="2425" y="635"/>
                  </a:lnTo>
                  <a:lnTo>
                    <a:pt x="2425" y="636"/>
                  </a:lnTo>
                  <a:lnTo>
                    <a:pt x="2427" y="636"/>
                  </a:lnTo>
                  <a:lnTo>
                    <a:pt x="2427" y="638"/>
                  </a:lnTo>
                  <a:lnTo>
                    <a:pt x="2428" y="638"/>
                  </a:lnTo>
                  <a:lnTo>
                    <a:pt x="2428" y="640"/>
                  </a:lnTo>
                  <a:lnTo>
                    <a:pt x="2430" y="640"/>
                  </a:lnTo>
                  <a:lnTo>
                    <a:pt x="2430" y="641"/>
                  </a:lnTo>
                  <a:lnTo>
                    <a:pt x="2432" y="641"/>
                  </a:lnTo>
                  <a:lnTo>
                    <a:pt x="2432" y="643"/>
                  </a:lnTo>
                  <a:lnTo>
                    <a:pt x="2433" y="643"/>
                  </a:lnTo>
                  <a:lnTo>
                    <a:pt x="2433" y="645"/>
                  </a:lnTo>
                  <a:lnTo>
                    <a:pt x="2435" y="645"/>
                  </a:lnTo>
                  <a:lnTo>
                    <a:pt x="2435" y="646"/>
                  </a:lnTo>
                  <a:lnTo>
                    <a:pt x="2437" y="646"/>
                  </a:lnTo>
                  <a:lnTo>
                    <a:pt x="2437" y="648"/>
                  </a:lnTo>
                  <a:lnTo>
                    <a:pt x="2438" y="648"/>
                  </a:lnTo>
                  <a:lnTo>
                    <a:pt x="2438" y="650"/>
                  </a:lnTo>
                  <a:lnTo>
                    <a:pt x="2440" y="650"/>
                  </a:lnTo>
                  <a:lnTo>
                    <a:pt x="2440" y="651"/>
                  </a:lnTo>
                  <a:lnTo>
                    <a:pt x="2442" y="651"/>
                  </a:lnTo>
                  <a:lnTo>
                    <a:pt x="2442" y="653"/>
                  </a:lnTo>
                  <a:lnTo>
                    <a:pt x="2443" y="653"/>
                  </a:lnTo>
                  <a:lnTo>
                    <a:pt x="2443" y="655"/>
                  </a:lnTo>
                  <a:lnTo>
                    <a:pt x="2445" y="655"/>
                  </a:lnTo>
                  <a:lnTo>
                    <a:pt x="2445" y="656"/>
                  </a:lnTo>
                  <a:lnTo>
                    <a:pt x="2447" y="656"/>
                  </a:lnTo>
                  <a:lnTo>
                    <a:pt x="2447" y="658"/>
                  </a:lnTo>
                  <a:lnTo>
                    <a:pt x="2448" y="658"/>
                  </a:lnTo>
                  <a:lnTo>
                    <a:pt x="2448" y="660"/>
                  </a:lnTo>
                  <a:lnTo>
                    <a:pt x="2450" y="660"/>
                  </a:lnTo>
                  <a:lnTo>
                    <a:pt x="2450" y="661"/>
                  </a:lnTo>
                  <a:lnTo>
                    <a:pt x="2452" y="661"/>
                  </a:lnTo>
                  <a:lnTo>
                    <a:pt x="2452" y="663"/>
                  </a:lnTo>
                  <a:lnTo>
                    <a:pt x="2453" y="663"/>
                  </a:lnTo>
                  <a:lnTo>
                    <a:pt x="2453" y="665"/>
                  </a:lnTo>
                  <a:lnTo>
                    <a:pt x="2455" y="665"/>
                  </a:lnTo>
                  <a:lnTo>
                    <a:pt x="2455" y="666"/>
                  </a:lnTo>
                  <a:lnTo>
                    <a:pt x="2457" y="666"/>
                  </a:lnTo>
                  <a:lnTo>
                    <a:pt x="2457" y="668"/>
                  </a:lnTo>
                  <a:lnTo>
                    <a:pt x="2458" y="668"/>
                  </a:lnTo>
                  <a:lnTo>
                    <a:pt x="2458" y="670"/>
                  </a:lnTo>
                  <a:lnTo>
                    <a:pt x="2460" y="670"/>
                  </a:lnTo>
                  <a:lnTo>
                    <a:pt x="2460" y="671"/>
                  </a:lnTo>
                  <a:lnTo>
                    <a:pt x="2462" y="671"/>
                  </a:lnTo>
                  <a:lnTo>
                    <a:pt x="2462" y="673"/>
                  </a:lnTo>
                  <a:lnTo>
                    <a:pt x="2463" y="673"/>
                  </a:lnTo>
                  <a:lnTo>
                    <a:pt x="2463" y="675"/>
                  </a:lnTo>
                  <a:lnTo>
                    <a:pt x="2465" y="675"/>
                  </a:lnTo>
                  <a:lnTo>
                    <a:pt x="2465" y="676"/>
                  </a:lnTo>
                  <a:lnTo>
                    <a:pt x="2467" y="676"/>
                  </a:lnTo>
                  <a:lnTo>
                    <a:pt x="2467" y="678"/>
                  </a:lnTo>
                  <a:lnTo>
                    <a:pt x="2468" y="678"/>
                  </a:lnTo>
                  <a:lnTo>
                    <a:pt x="2468" y="680"/>
                  </a:lnTo>
                  <a:lnTo>
                    <a:pt x="2470" y="680"/>
                  </a:lnTo>
                  <a:lnTo>
                    <a:pt x="2470" y="681"/>
                  </a:lnTo>
                  <a:lnTo>
                    <a:pt x="2472" y="681"/>
                  </a:lnTo>
                  <a:lnTo>
                    <a:pt x="2472" y="683"/>
                  </a:lnTo>
                  <a:lnTo>
                    <a:pt x="2473" y="683"/>
                  </a:lnTo>
                  <a:lnTo>
                    <a:pt x="2473" y="685"/>
                  </a:lnTo>
                  <a:lnTo>
                    <a:pt x="2475" y="685"/>
                  </a:lnTo>
                  <a:lnTo>
                    <a:pt x="2475" y="686"/>
                  </a:lnTo>
                  <a:lnTo>
                    <a:pt x="2477" y="686"/>
                  </a:lnTo>
                  <a:lnTo>
                    <a:pt x="2477" y="688"/>
                  </a:lnTo>
                  <a:lnTo>
                    <a:pt x="2478" y="688"/>
                  </a:lnTo>
                  <a:lnTo>
                    <a:pt x="2478" y="690"/>
                  </a:lnTo>
                  <a:lnTo>
                    <a:pt x="2480" y="690"/>
                  </a:lnTo>
                  <a:lnTo>
                    <a:pt x="2480" y="691"/>
                  </a:lnTo>
                  <a:lnTo>
                    <a:pt x="2482" y="691"/>
                  </a:lnTo>
                  <a:lnTo>
                    <a:pt x="2482" y="693"/>
                  </a:lnTo>
                  <a:lnTo>
                    <a:pt x="2483" y="693"/>
                  </a:lnTo>
                  <a:lnTo>
                    <a:pt x="2483" y="695"/>
                  </a:lnTo>
                  <a:lnTo>
                    <a:pt x="2485" y="695"/>
                  </a:lnTo>
                  <a:lnTo>
                    <a:pt x="2485" y="696"/>
                  </a:lnTo>
                  <a:lnTo>
                    <a:pt x="2487" y="696"/>
                  </a:lnTo>
                  <a:lnTo>
                    <a:pt x="2487" y="698"/>
                  </a:lnTo>
                  <a:lnTo>
                    <a:pt x="2488" y="698"/>
                  </a:lnTo>
                  <a:lnTo>
                    <a:pt x="2488" y="700"/>
                  </a:lnTo>
                  <a:lnTo>
                    <a:pt x="2490" y="700"/>
                  </a:lnTo>
                  <a:lnTo>
                    <a:pt x="2490" y="701"/>
                  </a:lnTo>
                  <a:lnTo>
                    <a:pt x="2492" y="701"/>
                  </a:lnTo>
                  <a:lnTo>
                    <a:pt x="2492" y="703"/>
                  </a:lnTo>
                  <a:lnTo>
                    <a:pt x="2493" y="703"/>
                  </a:lnTo>
                  <a:lnTo>
                    <a:pt x="2493" y="705"/>
                  </a:lnTo>
                  <a:lnTo>
                    <a:pt x="2495" y="705"/>
                  </a:lnTo>
                  <a:lnTo>
                    <a:pt x="2495" y="706"/>
                  </a:lnTo>
                  <a:lnTo>
                    <a:pt x="2497" y="706"/>
                  </a:lnTo>
                  <a:lnTo>
                    <a:pt x="2497" y="708"/>
                  </a:lnTo>
                  <a:lnTo>
                    <a:pt x="2498" y="708"/>
                  </a:lnTo>
                  <a:lnTo>
                    <a:pt x="2498" y="710"/>
                  </a:lnTo>
                  <a:lnTo>
                    <a:pt x="2500" y="710"/>
                  </a:lnTo>
                  <a:lnTo>
                    <a:pt x="2500" y="711"/>
                  </a:lnTo>
                  <a:lnTo>
                    <a:pt x="2502" y="711"/>
                  </a:lnTo>
                  <a:lnTo>
                    <a:pt x="2502" y="713"/>
                  </a:lnTo>
                  <a:lnTo>
                    <a:pt x="2503" y="713"/>
                  </a:lnTo>
                  <a:lnTo>
                    <a:pt x="2503" y="715"/>
                  </a:lnTo>
                  <a:lnTo>
                    <a:pt x="2505" y="715"/>
                  </a:lnTo>
                  <a:lnTo>
                    <a:pt x="2505" y="716"/>
                  </a:lnTo>
                  <a:lnTo>
                    <a:pt x="2507" y="716"/>
                  </a:lnTo>
                  <a:lnTo>
                    <a:pt x="2507" y="718"/>
                  </a:lnTo>
                  <a:lnTo>
                    <a:pt x="2508" y="718"/>
                  </a:lnTo>
                  <a:lnTo>
                    <a:pt x="2508" y="720"/>
                  </a:lnTo>
                  <a:lnTo>
                    <a:pt x="2510" y="720"/>
                  </a:lnTo>
                  <a:lnTo>
                    <a:pt x="2510" y="721"/>
                  </a:lnTo>
                  <a:lnTo>
                    <a:pt x="2512" y="721"/>
                  </a:lnTo>
                  <a:lnTo>
                    <a:pt x="2512" y="723"/>
                  </a:lnTo>
                  <a:lnTo>
                    <a:pt x="2513" y="723"/>
                  </a:lnTo>
                  <a:lnTo>
                    <a:pt x="2513" y="725"/>
                  </a:lnTo>
                  <a:lnTo>
                    <a:pt x="2515" y="725"/>
                  </a:lnTo>
                  <a:lnTo>
                    <a:pt x="2515" y="726"/>
                  </a:lnTo>
                  <a:lnTo>
                    <a:pt x="2517" y="726"/>
                  </a:lnTo>
                  <a:lnTo>
                    <a:pt x="2517" y="728"/>
                  </a:lnTo>
                  <a:lnTo>
                    <a:pt x="2518" y="728"/>
                  </a:lnTo>
                  <a:lnTo>
                    <a:pt x="2518" y="730"/>
                  </a:lnTo>
                  <a:lnTo>
                    <a:pt x="2520" y="730"/>
                  </a:lnTo>
                  <a:lnTo>
                    <a:pt x="2520" y="731"/>
                  </a:lnTo>
                  <a:lnTo>
                    <a:pt x="2522" y="731"/>
                  </a:lnTo>
                  <a:lnTo>
                    <a:pt x="2522" y="733"/>
                  </a:lnTo>
                  <a:lnTo>
                    <a:pt x="2523" y="733"/>
                  </a:lnTo>
                  <a:lnTo>
                    <a:pt x="2523" y="735"/>
                  </a:lnTo>
                  <a:lnTo>
                    <a:pt x="2525" y="735"/>
                  </a:lnTo>
                  <a:lnTo>
                    <a:pt x="2525" y="736"/>
                  </a:lnTo>
                  <a:lnTo>
                    <a:pt x="2527" y="736"/>
                  </a:lnTo>
                  <a:lnTo>
                    <a:pt x="2527" y="738"/>
                  </a:lnTo>
                  <a:lnTo>
                    <a:pt x="2528" y="738"/>
                  </a:lnTo>
                  <a:lnTo>
                    <a:pt x="2528" y="740"/>
                  </a:lnTo>
                  <a:lnTo>
                    <a:pt x="2530" y="740"/>
                  </a:lnTo>
                  <a:lnTo>
                    <a:pt x="2530" y="741"/>
                  </a:lnTo>
                  <a:lnTo>
                    <a:pt x="2532" y="741"/>
                  </a:lnTo>
                  <a:lnTo>
                    <a:pt x="2532" y="743"/>
                  </a:lnTo>
                  <a:lnTo>
                    <a:pt x="2533" y="743"/>
                  </a:lnTo>
                  <a:lnTo>
                    <a:pt x="2533" y="745"/>
                  </a:lnTo>
                  <a:lnTo>
                    <a:pt x="2535" y="745"/>
                  </a:lnTo>
                  <a:lnTo>
                    <a:pt x="2535" y="746"/>
                  </a:lnTo>
                  <a:lnTo>
                    <a:pt x="2537" y="746"/>
                  </a:lnTo>
                  <a:lnTo>
                    <a:pt x="2537" y="748"/>
                  </a:lnTo>
                  <a:lnTo>
                    <a:pt x="2538" y="748"/>
                  </a:lnTo>
                  <a:lnTo>
                    <a:pt x="2538" y="750"/>
                  </a:lnTo>
                  <a:lnTo>
                    <a:pt x="2540" y="750"/>
                  </a:lnTo>
                  <a:lnTo>
                    <a:pt x="2540" y="751"/>
                  </a:lnTo>
                  <a:lnTo>
                    <a:pt x="2542" y="751"/>
                  </a:lnTo>
                  <a:lnTo>
                    <a:pt x="2542" y="753"/>
                  </a:lnTo>
                  <a:lnTo>
                    <a:pt x="2543" y="753"/>
                  </a:lnTo>
                  <a:lnTo>
                    <a:pt x="2543" y="755"/>
                  </a:lnTo>
                  <a:lnTo>
                    <a:pt x="2545" y="755"/>
                  </a:lnTo>
                  <a:lnTo>
                    <a:pt x="2545" y="756"/>
                  </a:lnTo>
                  <a:lnTo>
                    <a:pt x="2547" y="756"/>
                  </a:lnTo>
                  <a:lnTo>
                    <a:pt x="2547" y="758"/>
                  </a:lnTo>
                  <a:lnTo>
                    <a:pt x="2548" y="758"/>
                  </a:lnTo>
                  <a:lnTo>
                    <a:pt x="2548" y="760"/>
                  </a:lnTo>
                  <a:lnTo>
                    <a:pt x="2550" y="760"/>
                  </a:lnTo>
                  <a:lnTo>
                    <a:pt x="2550" y="761"/>
                  </a:lnTo>
                  <a:lnTo>
                    <a:pt x="2552" y="761"/>
                  </a:lnTo>
                  <a:lnTo>
                    <a:pt x="2552" y="763"/>
                  </a:lnTo>
                  <a:lnTo>
                    <a:pt x="2553" y="763"/>
                  </a:lnTo>
                  <a:lnTo>
                    <a:pt x="2553" y="765"/>
                  </a:lnTo>
                  <a:lnTo>
                    <a:pt x="2555" y="765"/>
                  </a:lnTo>
                  <a:lnTo>
                    <a:pt x="2555" y="766"/>
                  </a:lnTo>
                  <a:lnTo>
                    <a:pt x="2557" y="766"/>
                  </a:lnTo>
                  <a:lnTo>
                    <a:pt x="2557" y="768"/>
                  </a:lnTo>
                  <a:lnTo>
                    <a:pt x="2558" y="768"/>
                  </a:lnTo>
                  <a:lnTo>
                    <a:pt x="2558" y="770"/>
                  </a:lnTo>
                  <a:lnTo>
                    <a:pt x="2560" y="770"/>
                  </a:lnTo>
                  <a:lnTo>
                    <a:pt x="2560" y="771"/>
                  </a:lnTo>
                  <a:lnTo>
                    <a:pt x="2562" y="771"/>
                  </a:lnTo>
                  <a:lnTo>
                    <a:pt x="2562" y="773"/>
                  </a:lnTo>
                  <a:lnTo>
                    <a:pt x="2563" y="773"/>
                  </a:lnTo>
                  <a:lnTo>
                    <a:pt x="2563" y="775"/>
                  </a:lnTo>
                  <a:lnTo>
                    <a:pt x="2565" y="775"/>
                  </a:lnTo>
                  <a:lnTo>
                    <a:pt x="2565" y="776"/>
                  </a:lnTo>
                  <a:lnTo>
                    <a:pt x="2567" y="776"/>
                  </a:lnTo>
                  <a:lnTo>
                    <a:pt x="2567" y="778"/>
                  </a:lnTo>
                  <a:lnTo>
                    <a:pt x="2568" y="778"/>
                  </a:lnTo>
                  <a:lnTo>
                    <a:pt x="2568" y="780"/>
                  </a:lnTo>
                  <a:lnTo>
                    <a:pt x="2570" y="780"/>
                  </a:lnTo>
                  <a:lnTo>
                    <a:pt x="2570" y="781"/>
                  </a:lnTo>
                  <a:lnTo>
                    <a:pt x="2572" y="781"/>
                  </a:lnTo>
                  <a:lnTo>
                    <a:pt x="2572" y="783"/>
                  </a:lnTo>
                  <a:lnTo>
                    <a:pt x="2573" y="783"/>
                  </a:lnTo>
                  <a:lnTo>
                    <a:pt x="2573" y="785"/>
                  </a:lnTo>
                  <a:lnTo>
                    <a:pt x="2575" y="785"/>
                  </a:lnTo>
                  <a:lnTo>
                    <a:pt x="2575" y="786"/>
                  </a:lnTo>
                  <a:lnTo>
                    <a:pt x="2577" y="786"/>
                  </a:lnTo>
                  <a:lnTo>
                    <a:pt x="2577" y="788"/>
                  </a:lnTo>
                  <a:lnTo>
                    <a:pt x="2578" y="788"/>
                  </a:lnTo>
                  <a:lnTo>
                    <a:pt x="2578" y="790"/>
                  </a:lnTo>
                  <a:lnTo>
                    <a:pt x="2580" y="790"/>
                  </a:lnTo>
                  <a:lnTo>
                    <a:pt x="2580" y="791"/>
                  </a:lnTo>
                  <a:lnTo>
                    <a:pt x="2582" y="791"/>
                  </a:lnTo>
                  <a:lnTo>
                    <a:pt x="2582" y="793"/>
                  </a:lnTo>
                  <a:lnTo>
                    <a:pt x="2583" y="793"/>
                  </a:lnTo>
                  <a:lnTo>
                    <a:pt x="2583" y="795"/>
                  </a:lnTo>
                  <a:lnTo>
                    <a:pt x="2585" y="795"/>
                  </a:lnTo>
                  <a:lnTo>
                    <a:pt x="2585" y="796"/>
                  </a:lnTo>
                  <a:lnTo>
                    <a:pt x="2587" y="796"/>
                  </a:lnTo>
                  <a:lnTo>
                    <a:pt x="2587" y="798"/>
                  </a:lnTo>
                  <a:lnTo>
                    <a:pt x="2588" y="798"/>
                  </a:lnTo>
                  <a:lnTo>
                    <a:pt x="2588" y="800"/>
                  </a:lnTo>
                  <a:lnTo>
                    <a:pt x="2590" y="800"/>
                  </a:lnTo>
                  <a:lnTo>
                    <a:pt x="2590" y="801"/>
                  </a:lnTo>
                  <a:lnTo>
                    <a:pt x="2592" y="801"/>
                  </a:lnTo>
                  <a:lnTo>
                    <a:pt x="2592" y="803"/>
                  </a:lnTo>
                  <a:lnTo>
                    <a:pt x="2593" y="803"/>
                  </a:lnTo>
                  <a:lnTo>
                    <a:pt x="2593" y="805"/>
                  </a:lnTo>
                  <a:lnTo>
                    <a:pt x="2595" y="805"/>
                  </a:lnTo>
                  <a:lnTo>
                    <a:pt x="2595" y="806"/>
                  </a:lnTo>
                  <a:lnTo>
                    <a:pt x="2597" y="806"/>
                  </a:lnTo>
                  <a:lnTo>
                    <a:pt x="2597" y="808"/>
                  </a:lnTo>
                  <a:lnTo>
                    <a:pt x="2598" y="808"/>
                  </a:lnTo>
                  <a:lnTo>
                    <a:pt x="2598" y="810"/>
                  </a:lnTo>
                  <a:lnTo>
                    <a:pt x="2600" y="810"/>
                  </a:lnTo>
                  <a:lnTo>
                    <a:pt x="2600" y="811"/>
                  </a:lnTo>
                  <a:lnTo>
                    <a:pt x="2602" y="811"/>
                  </a:lnTo>
                  <a:lnTo>
                    <a:pt x="2602" y="813"/>
                  </a:lnTo>
                  <a:lnTo>
                    <a:pt x="2603" y="813"/>
                  </a:lnTo>
                  <a:lnTo>
                    <a:pt x="2603" y="815"/>
                  </a:lnTo>
                  <a:lnTo>
                    <a:pt x="2605" y="815"/>
                  </a:lnTo>
                  <a:lnTo>
                    <a:pt x="2605" y="816"/>
                  </a:lnTo>
                  <a:lnTo>
                    <a:pt x="2607" y="816"/>
                  </a:lnTo>
                  <a:lnTo>
                    <a:pt x="2607" y="818"/>
                  </a:lnTo>
                  <a:lnTo>
                    <a:pt x="2608" y="818"/>
                  </a:lnTo>
                  <a:lnTo>
                    <a:pt x="2608" y="820"/>
                  </a:lnTo>
                  <a:lnTo>
                    <a:pt x="2610" y="820"/>
                  </a:lnTo>
                  <a:lnTo>
                    <a:pt x="2610" y="821"/>
                  </a:lnTo>
                  <a:lnTo>
                    <a:pt x="2608" y="821"/>
                  </a:lnTo>
                  <a:lnTo>
                    <a:pt x="2608" y="823"/>
                  </a:lnTo>
                  <a:lnTo>
                    <a:pt x="2607" y="823"/>
                  </a:lnTo>
                  <a:lnTo>
                    <a:pt x="2607" y="825"/>
                  </a:lnTo>
                  <a:lnTo>
                    <a:pt x="2605" y="825"/>
                  </a:lnTo>
                  <a:lnTo>
                    <a:pt x="2605" y="826"/>
                  </a:lnTo>
                  <a:lnTo>
                    <a:pt x="2603" y="826"/>
                  </a:lnTo>
                  <a:lnTo>
                    <a:pt x="2603" y="828"/>
                  </a:lnTo>
                  <a:lnTo>
                    <a:pt x="2602" y="828"/>
                  </a:lnTo>
                  <a:lnTo>
                    <a:pt x="2602" y="830"/>
                  </a:lnTo>
                  <a:lnTo>
                    <a:pt x="2600" y="830"/>
                  </a:lnTo>
                  <a:lnTo>
                    <a:pt x="2600" y="831"/>
                  </a:lnTo>
                  <a:lnTo>
                    <a:pt x="2598" y="831"/>
                  </a:lnTo>
                  <a:lnTo>
                    <a:pt x="2598" y="83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Oval 31">
              <a:extLst>
                <a:ext uri="{FF2B5EF4-FFF2-40B4-BE49-F238E27FC236}">
                  <a16:creationId xmlns:a16="http://schemas.microsoft.com/office/drawing/2014/main" id="{43392766-00D5-4A88-8F14-725A18DBDF88}"/>
                </a:ext>
              </a:extLst>
            </p:cNvPr>
            <p:cNvSpPr>
              <a:spLocks noChangeArrowheads="1"/>
            </p:cNvSpPr>
            <p:nvPr/>
          </p:nvSpPr>
          <p:spPr bwMode="auto">
            <a:xfrm>
              <a:off x="5068291" y="227860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3" name="Rectangle 32">
              <a:extLst>
                <a:ext uri="{FF2B5EF4-FFF2-40B4-BE49-F238E27FC236}">
                  <a16:creationId xmlns:a16="http://schemas.microsoft.com/office/drawing/2014/main" id="{D0360D5D-840F-41CC-9E0F-6AA54535C0DB}"/>
                </a:ext>
              </a:extLst>
            </p:cNvPr>
            <p:cNvSpPr>
              <a:spLocks noChangeArrowheads="1"/>
            </p:cNvSpPr>
            <p:nvPr/>
          </p:nvSpPr>
          <p:spPr bwMode="auto">
            <a:xfrm>
              <a:off x="3663489" y="1946787"/>
              <a:ext cx="522240"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Oval 33">
              <a:extLst>
                <a:ext uri="{FF2B5EF4-FFF2-40B4-BE49-F238E27FC236}">
                  <a16:creationId xmlns:a16="http://schemas.microsoft.com/office/drawing/2014/main" id="{61E19D88-31B5-49DC-A972-A583BB728270}"/>
                </a:ext>
              </a:extLst>
            </p:cNvPr>
            <p:cNvSpPr>
              <a:spLocks noChangeArrowheads="1"/>
            </p:cNvSpPr>
            <p:nvPr/>
          </p:nvSpPr>
          <p:spPr bwMode="auto">
            <a:xfrm>
              <a:off x="4180027" y="192968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5" name="Group 14">
            <a:extLst>
              <a:ext uri="{FF2B5EF4-FFF2-40B4-BE49-F238E27FC236}">
                <a16:creationId xmlns:a16="http://schemas.microsoft.com/office/drawing/2014/main" id="{FA0BED2E-7500-4352-9D69-7756FFCE9999}"/>
              </a:ext>
            </a:extLst>
          </p:cNvPr>
          <p:cNvGrpSpPr/>
          <p:nvPr/>
        </p:nvGrpSpPr>
        <p:grpSpPr>
          <a:xfrm>
            <a:off x="10157773" y="4517156"/>
            <a:ext cx="2034227" cy="1232623"/>
            <a:chOff x="8471972" y="1146323"/>
            <a:chExt cx="2034227" cy="1232623"/>
          </a:xfrm>
        </p:grpSpPr>
        <p:grpSp>
          <p:nvGrpSpPr>
            <p:cNvPr id="16" name="Group 15">
              <a:extLst>
                <a:ext uri="{FF2B5EF4-FFF2-40B4-BE49-F238E27FC236}">
                  <a16:creationId xmlns:a16="http://schemas.microsoft.com/office/drawing/2014/main" id="{19509E0A-C524-45B1-BD8B-506D98935583}"/>
                </a:ext>
              </a:extLst>
            </p:cNvPr>
            <p:cNvGrpSpPr/>
            <p:nvPr/>
          </p:nvGrpSpPr>
          <p:grpSpPr>
            <a:xfrm>
              <a:off x="8471972" y="1146323"/>
              <a:ext cx="2034227" cy="1232623"/>
              <a:chOff x="8471972" y="1146323"/>
              <a:chExt cx="2034227" cy="1232623"/>
            </a:xfrm>
            <a:solidFill>
              <a:schemeClr val="bg2"/>
            </a:solidFill>
          </p:grpSpPr>
          <p:sp>
            <p:nvSpPr>
              <p:cNvPr id="18" name="Rectangle 6">
                <a:extLst>
                  <a:ext uri="{FF2B5EF4-FFF2-40B4-BE49-F238E27FC236}">
                    <a16:creationId xmlns:a16="http://schemas.microsoft.com/office/drawing/2014/main" id="{1B6BBDE0-093C-4398-AD26-DE20F6467D66}"/>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Rectangle 8">
                <a:extLst>
                  <a:ext uri="{FF2B5EF4-FFF2-40B4-BE49-F238E27FC236}">
                    <a16:creationId xmlns:a16="http://schemas.microsoft.com/office/drawing/2014/main" id="{24C1041C-1D68-4EE9-A190-475B450608E0}"/>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Oval 9">
                <a:extLst>
                  <a:ext uri="{FF2B5EF4-FFF2-40B4-BE49-F238E27FC236}">
                    <a16:creationId xmlns:a16="http://schemas.microsoft.com/office/drawing/2014/main" id="{00AE407E-95FA-4342-90CD-6EBE161B4F51}"/>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Rectangle 10">
                <a:extLst>
                  <a:ext uri="{FF2B5EF4-FFF2-40B4-BE49-F238E27FC236}">
                    <a16:creationId xmlns:a16="http://schemas.microsoft.com/office/drawing/2014/main" id="{2FC48F6E-E354-4D4C-A7BA-655574D393A3}"/>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Oval 11">
                <a:extLst>
                  <a:ext uri="{FF2B5EF4-FFF2-40B4-BE49-F238E27FC236}">
                    <a16:creationId xmlns:a16="http://schemas.microsoft.com/office/drawing/2014/main" id="{F9F008AE-E057-48D2-B4E3-6FB095F2D090}"/>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 name="Freeform 12">
                <a:extLst>
                  <a:ext uri="{FF2B5EF4-FFF2-40B4-BE49-F238E27FC236}">
                    <a16:creationId xmlns:a16="http://schemas.microsoft.com/office/drawing/2014/main" id="{4EB1A322-4758-46B0-A948-4EBA74D4E060}"/>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Oval 13">
                <a:extLst>
                  <a:ext uri="{FF2B5EF4-FFF2-40B4-BE49-F238E27FC236}">
                    <a16:creationId xmlns:a16="http://schemas.microsoft.com/office/drawing/2014/main" id="{F90F6462-C262-41AE-8300-9A053076A44C}"/>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7" name="Oval 27">
              <a:extLst>
                <a:ext uri="{FF2B5EF4-FFF2-40B4-BE49-F238E27FC236}">
                  <a16:creationId xmlns:a16="http://schemas.microsoft.com/office/drawing/2014/main" id="{A76BA3ED-C18B-4C7A-BB34-5E843239A3BE}"/>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4337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iterate type="lt">
                                    <p:tmPct val="0"/>
                                  </p:iterate>
                                  <p:childTnLst>
                                    <p:animEffect transition="out" filter="fad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grpId="0" nodeType="afterEffect">
                                  <p:stCondLst>
                                    <p:cond delay="0"/>
                                  </p:stCondLst>
                                  <p:iterate type="lt">
                                    <p:tmAbs val="30"/>
                                  </p:iterate>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iterate type="lt">
                                    <p:tmPct val="0"/>
                                  </p:iterate>
                                  <p:childTnLst>
                                    <p:animMotion origin="layout" path="M -2.29167E-6 0 L -2.29167E-6 -0.25 " pathEditMode="relative" rAng="0" ptsTypes="AA">
                                      <p:cBhvr>
                                        <p:cTn id="18" dur="2000" fill="hold"/>
                                        <p:tgtEl>
                                          <p:spTgt spid="28"/>
                                        </p:tgtEl>
                                        <p:attrNameLst>
                                          <p:attrName>ppt_x</p:attrName>
                                          <p:attrName>ppt_y</p:attrName>
                                        </p:attrNameLst>
                                      </p:cBhvr>
                                      <p:rCtr x="0" y="-12500"/>
                                    </p:animMotion>
                                  </p:childTnLst>
                                  <p:subTnLst>
                                    <p:animClr clrSpc="rgb" dir="cw">
                                      <p:cBhvr override="childStyle">
                                        <p:cTn dur="1" fill="hold" display="0" masterRel="nextClick" afterEffect="1"/>
                                        <p:tgtEl>
                                          <p:spTgt spid="28"/>
                                        </p:tgtEl>
                                        <p:attrNameLst>
                                          <p:attrName>ppt_c</p:attrName>
                                        </p:attrNameLst>
                                      </p:cBhvr>
                                      <p:to>
                                        <a:srgbClr val="AAAAFC"/>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30"/>
                                  </p:iterate>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iterate type="lt">
                                    <p:tmPct val="0"/>
                                  </p:iterate>
                                  <p:childTnLst>
                                    <p:animMotion origin="layout" path="M 2.91667E-6 -2.22222E-6 L 2.91667E-6 0.25 " pathEditMode="relative" rAng="0" ptsTypes="AA">
                                      <p:cBhvr>
                                        <p:cTn id="26" dur="2000" fill="hold"/>
                                        <p:tgtEl>
                                          <p:spTgt spid="4">
                                            <p:txEl>
                                              <p:pRg st="0" end="0"/>
                                            </p:txEl>
                                          </p:spTgt>
                                        </p:tgtEl>
                                        <p:attrNameLst>
                                          <p:attrName>ppt_x</p:attrName>
                                          <p:attrName>ppt_y</p:attrName>
                                        </p:attrNameLst>
                                      </p:cBhvr>
                                      <p:rCtr x="0" y="12500"/>
                                    </p:animMotion>
                                  </p:childTnLst>
                                  <p:subTnLst>
                                    <p:animClr clrSpc="rgb" dir="cw">
                                      <p:cBhvr override="childStyle">
                                        <p:cTn dur="1" fill="hold" display="0" masterRel="nextClick" afterEffect="1"/>
                                        <p:tgtEl>
                                          <p:spTgt spid="4">
                                            <p:txEl>
                                              <p:pRg st="0" end="0"/>
                                            </p:txEl>
                                          </p:spTgt>
                                        </p:tgtEl>
                                        <p:attrNameLst>
                                          <p:attrName>ppt_c</p:attrName>
                                        </p:attrNameLst>
                                      </p:cBhvr>
                                      <p:to>
                                        <a:srgbClr val="AAAAFC"/>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30"/>
                                  </p:iterate>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p:bldP spid="28" grpId="1"/>
      <p:bldP spid="4" grpId="0" build="allAtOnce"/>
      <p:bldP spid="4" grpId="1" build="allAtOnce"/>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Assign Role to EverGPT, like an identity or profession</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pic>
        <p:nvPicPr>
          <p:cNvPr id="9" name="Hi EverGPT, act as a learning specialist and help me create a training program for new hires. (1)">
            <a:hlinkClick r:id="" action="ppaction://media"/>
            <a:extLst>
              <a:ext uri="{FF2B5EF4-FFF2-40B4-BE49-F238E27FC236}">
                <a16:creationId xmlns:a16="http://schemas.microsoft.com/office/drawing/2014/main" id="{65C1E1D8-9423-4320-8EE2-32BF74F8C5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34611" y="1494287"/>
            <a:ext cx="2310947" cy="4031804"/>
          </a:xfrm>
          <a:prstGeom prst="rect">
            <a:avLst/>
          </a:prstGeom>
        </p:spPr>
      </p:pic>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1</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3922773"/>
            <a:ext cx="4251960" cy="738664"/>
          </a:xfrm>
          <a:prstGeom prst="rect">
            <a:avLst/>
          </a:prstGeom>
          <a:noFill/>
        </p:spPr>
        <p:txBody>
          <a:bodyPr wrap="square" rtlCol="0">
            <a:spAutoFit/>
          </a:bodyPr>
          <a:lstStyle/>
          <a:p>
            <a:r>
              <a:rPr lang="en-US" sz="1400" dirty="0"/>
              <a:t>Assigning a role helps EverGPT provide context-specific, relevant guidance, making the responses more aligned with the user’s needs.</a:t>
            </a:r>
          </a:p>
        </p:txBody>
      </p:sp>
      <p:grpSp>
        <p:nvGrpSpPr>
          <p:cNvPr id="57" name="Group 56">
            <a:extLst>
              <a:ext uri="{FF2B5EF4-FFF2-40B4-BE49-F238E27FC236}">
                <a16:creationId xmlns:a16="http://schemas.microsoft.com/office/drawing/2014/main" id="{69CF2494-BDE7-4CF0-BC66-E145CB2CA84A}"/>
              </a:ext>
            </a:extLst>
          </p:cNvPr>
          <p:cNvGrpSpPr/>
          <p:nvPr/>
        </p:nvGrpSpPr>
        <p:grpSpPr>
          <a:xfrm flipH="1">
            <a:off x="0" y="5702830"/>
            <a:ext cx="1312441" cy="621443"/>
            <a:chOff x="9193758" y="1146323"/>
            <a:chExt cx="1312441" cy="621443"/>
          </a:xfrm>
        </p:grpSpPr>
        <p:grpSp>
          <p:nvGrpSpPr>
            <p:cNvPr id="58" name="Group 57">
              <a:extLst>
                <a:ext uri="{FF2B5EF4-FFF2-40B4-BE49-F238E27FC236}">
                  <a16:creationId xmlns:a16="http://schemas.microsoft.com/office/drawing/2014/main" id="{BD42EECA-5CBE-42BC-A81A-12409C3E960A}"/>
                </a:ext>
              </a:extLst>
            </p:cNvPr>
            <p:cNvGrpSpPr/>
            <p:nvPr/>
          </p:nvGrpSpPr>
          <p:grpSpPr>
            <a:xfrm>
              <a:off x="9193758" y="1146323"/>
              <a:ext cx="1312441" cy="621443"/>
              <a:chOff x="9193758" y="1146323"/>
              <a:chExt cx="1312441" cy="621443"/>
            </a:xfrm>
            <a:solidFill>
              <a:schemeClr val="bg2"/>
            </a:solidFill>
          </p:grpSpPr>
          <p:sp>
            <p:nvSpPr>
              <p:cNvPr id="60" name="Rectangle 6">
                <a:extLst>
                  <a:ext uri="{FF2B5EF4-FFF2-40B4-BE49-F238E27FC236}">
                    <a16:creationId xmlns:a16="http://schemas.microsoft.com/office/drawing/2014/main" id="{C42345DC-A2EC-4554-A75F-BDAD9706BD65}"/>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1" name="Rectangle 8">
                <a:extLst>
                  <a:ext uri="{FF2B5EF4-FFF2-40B4-BE49-F238E27FC236}">
                    <a16:creationId xmlns:a16="http://schemas.microsoft.com/office/drawing/2014/main" id="{4A6A1321-48EB-479D-87C4-6C37D160DEB4}"/>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2" name="Oval 9">
                <a:extLst>
                  <a:ext uri="{FF2B5EF4-FFF2-40B4-BE49-F238E27FC236}">
                    <a16:creationId xmlns:a16="http://schemas.microsoft.com/office/drawing/2014/main" id="{584946CF-B825-4594-928E-22B86F884713}"/>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3" name="Rectangle 10">
                <a:extLst>
                  <a:ext uri="{FF2B5EF4-FFF2-40B4-BE49-F238E27FC236}">
                    <a16:creationId xmlns:a16="http://schemas.microsoft.com/office/drawing/2014/main" id="{14AD74C5-B37A-49B9-AB81-F67B3E37BB00}"/>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4" name="Oval 11">
                <a:extLst>
                  <a:ext uri="{FF2B5EF4-FFF2-40B4-BE49-F238E27FC236}">
                    <a16:creationId xmlns:a16="http://schemas.microsoft.com/office/drawing/2014/main" id="{2B0FC38A-0F46-49CB-98DF-AAA18F015ADB}"/>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59" name="Oval 27">
              <a:extLst>
                <a:ext uri="{FF2B5EF4-FFF2-40B4-BE49-F238E27FC236}">
                  <a16:creationId xmlns:a16="http://schemas.microsoft.com/office/drawing/2014/main" id="{97EC1CA0-605A-4092-8287-75E4BE194BA8}"/>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147181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Highlight the Expected Outcome in Your Prompt</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2</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3922773"/>
            <a:ext cx="4251960" cy="738664"/>
          </a:xfrm>
          <a:prstGeom prst="rect">
            <a:avLst/>
          </a:prstGeom>
          <a:noFill/>
        </p:spPr>
        <p:txBody>
          <a:bodyPr wrap="square" rtlCol="0">
            <a:spAutoFit/>
          </a:bodyPr>
          <a:lstStyle/>
          <a:p>
            <a:r>
              <a:rPr lang="en-US" sz="1400" dirty="0"/>
              <a:t>Clear outcomes ensure </a:t>
            </a:r>
            <a:r>
              <a:rPr lang="en-US" sz="1400" dirty="0" err="1"/>
              <a:t>EverGPT’s</a:t>
            </a:r>
            <a:r>
              <a:rPr lang="en-US" sz="1400" dirty="0"/>
              <a:t> response are targeted and actionable, helping achieve the desired learning objectives efficiently.</a:t>
            </a:r>
          </a:p>
        </p:txBody>
      </p:sp>
      <p:pic>
        <p:nvPicPr>
          <p:cNvPr id="4" name="STPR2 (1)">
            <a:hlinkClick r:id="" action="ppaction://media"/>
            <a:extLst>
              <a:ext uri="{FF2B5EF4-FFF2-40B4-BE49-F238E27FC236}">
                <a16:creationId xmlns:a16="http://schemas.microsoft.com/office/drawing/2014/main" id="{3ADD86FF-BB75-4EFD-A694-7EA6C10FD94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34612" y="1485924"/>
            <a:ext cx="2310946" cy="4040167"/>
          </a:xfrm>
          <a:prstGeom prst="rect">
            <a:avLst/>
          </a:prstGeom>
        </p:spPr>
      </p:pic>
      <p:grpSp>
        <p:nvGrpSpPr>
          <p:cNvPr id="23" name="Group 22">
            <a:extLst>
              <a:ext uri="{FF2B5EF4-FFF2-40B4-BE49-F238E27FC236}">
                <a16:creationId xmlns:a16="http://schemas.microsoft.com/office/drawing/2014/main" id="{DE1B0B1C-5652-4272-A5F1-9FFEFEC2B640}"/>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68F39309-C9B2-4F57-8832-E27B367B9863}"/>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20B79A8F-0A52-42FD-B815-FDE55D569086}"/>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3CD6119B-4E6E-469F-B138-69027B42F063}"/>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C041EE2E-8AF8-461A-9910-B50C83311B5B}"/>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5F1C0940-2230-4E91-9AA9-0DDB9167B955}"/>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6C2617C0-A3EF-4211-8CA7-EF0D24679D9F}"/>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DAF0F356-7649-40A2-98E1-EE7759079FA2}"/>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8912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Use Follow-up Questions to Refine Initial Responses</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3</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3922773"/>
            <a:ext cx="4251960" cy="738664"/>
          </a:xfrm>
          <a:prstGeom prst="rect">
            <a:avLst/>
          </a:prstGeom>
          <a:noFill/>
        </p:spPr>
        <p:txBody>
          <a:bodyPr wrap="square" rtlCol="0">
            <a:spAutoFit/>
          </a:bodyPr>
          <a:lstStyle/>
          <a:p>
            <a:r>
              <a:rPr lang="en-US" sz="1400" dirty="0"/>
              <a:t>Follow-up questions allow for more precise and detailed answers, enhancing the quality and relevance of the information provided.</a:t>
            </a:r>
          </a:p>
        </p:txBody>
      </p:sp>
      <p:pic>
        <p:nvPicPr>
          <p:cNvPr id="4" name="STPR3 (1)">
            <a:hlinkClick r:id="" action="ppaction://media"/>
            <a:extLst>
              <a:ext uri="{FF2B5EF4-FFF2-40B4-BE49-F238E27FC236}">
                <a16:creationId xmlns:a16="http://schemas.microsoft.com/office/drawing/2014/main" id="{035AC4B2-E6FD-400B-920A-42C03BF3BA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19727" y="1494287"/>
            <a:ext cx="2318303" cy="4031804"/>
          </a:xfrm>
          <a:prstGeom prst="rect">
            <a:avLst/>
          </a:prstGeom>
        </p:spPr>
      </p:pic>
      <p:grpSp>
        <p:nvGrpSpPr>
          <p:cNvPr id="23" name="Group 22">
            <a:extLst>
              <a:ext uri="{FF2B5EF4-FFF2-40B4-BE49-F238E27FC236}">
                <a16:creationId xmlns:a16="http://schemas.microsoft.com/office/drawing/2014/main" id="{410848C4-1640-4B88-8626-A6822075088A}"/>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DC8411BE-1CD0-4E1B-8041-3D8AC3748748}"/>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3341D21A-F89F-4959-8533-15D0B4BE06CD}"/>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F1FFB798-5E7A-4E39-8968-E59A056EAEA5}"/>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BC0B89C3-FC51-4A8A-97FC-440D62A3EC9D}"/>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27FD2A05-A6A4-4D29-B0C3-DDFA6DC46FFE}"/>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98795695-97A6-484C-A6F2-90F3D0DBC193}"/>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2A8CD3C3-B84C-4D34-8390-EBB6C9B6DAB9}"/>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87669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Share Response Examples and Templates</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4</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3922773"/>
            <a:ext cx="4251960" cy="738664"/>
          </a:xfrm>
          <a:prstGeom prst="rect">
            <a:avLst/>
          </a:prstGeom>
          <a:noFill/>
        </p:spPr>
        <p:txBody>
          <a:bodyPr wrap="square" rtlCol="0">
            <a:spAutoFit/>
          </a:bodyPr>
          <a:lstStyle/>
          <a:p>
            <a:r>
              <a:rPr lang="en-US" sz="1400" dirty="0"/>
              <a:t>Templates help EverGPT understand your style and requirements better, ensuring consistent and brand-aligned responses.</a:t>
            </a:r>
          </a:p>
        </p:txBody>
      </p:sp>
      <p:pic>
        <p:nvPicPr>
          <p:cNvPr id="2" name="STPR4">
            <a:hlinkClick r:id="" action="ppaction://media"/>
            <a:extLst>
              <a:ext uri="{FF2B5EF4-FFF2-40B4-BE49-F238E27FC236}">
                <a16:creationId xmlns:a16="http://schemas.microsoft.com/office/drawing/2014/main" id="{41E32FE7-BC44-4704-829F-DDBA5C299D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19726" y="1488328"/>
            <a:ext cx="2325831" cy="4037764"/>
          </a:xfrm>
          <a:prstGeom prst="rect">
            <a:avLst/>
          </a:prstGeom>
        </p:spPr>
      </p:pic>
      <p:grpSp>
        <p:nvGrpSpPr>
          <p:cNvPr id="23" name="Group 22">
            <a:extLst>
              <a:ext uri="{FF2B5EF4-FFF2-40B4-BE49-F238E27FC236}">
                <a16:creationId xmlns:a16="http://schemas.microsoft.com/office/drawing/2014/main" id="{5031FCE6-B3D2-44A3-9E5E-031D02DB6370}"/>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AEF9AE89-AA54-427D-90EB-C8DABA03191C}"/>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9F8748D4-C26B-4809-A211-62480CCE417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C044D102-25BE-4690-AF32-C9E2AFD45DE5}"/>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68B7473D-310D-4F41-8604-9B2FF63EBFFD}"/>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955F031F-88A0-4F49-AF96-E2D5A81DA9EC}"/>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90983B20-CCF0-4474-A58D-0366411CFE9B}"/>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E5D5FBB1-C2BF-46B7-A707-485AC85BF505}"/>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306480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E6D9-C6DC-41C0-BAE9-70AB83757941}"/>
              </a:ext>
            </a:extLst>
          </p:cNvPr>
          <p:cNvSpPr>
            <a:spLocks noGrp="1"/>
          </p:cNvSpPr>
          <p:nvPr>
            <p:ph type="title"/>
          </p:nvPr>
        </p:nvSpPr>
        <p:spPr>
          <a:xfrm>
            <a:off x="1522800" y="873125"/>
            <a:ext cx="4428738" cy="1938992"/>
          </a:xfrm>
        </p:spPr>
        <p:txBody>
          <a:bodyPr/>
          <a:lstStyle/>
          <a:p>
            <a:r>
              <a:rPr lang="pt-PT" dirty="0"/>
              <a:t>Learning Goals</a:t>
            </a:r>
          </a:p>
        </p:txBody>
      </p:sp>
      <p:sp>
        <p:nvSpPr>
          <p:cNvPr id="3" name="Text Placeholder 2">
            <a:extLst>
              <a:ext uri="{FF2B5EF4-FFF2-40B4-BE49-F238E27FC236}">
                <a16:creationId xmlns:a16="http://schemas.microsoft.com/office/drawing/2014/main" id="{B55131B8-2A56-4D0F-95D9-54BA5C0724ED}"/>
              </a:ext>
            </a:extLst>
          </p:cNvPr>
          <p:cNvSpPr>
            <a:spLocks noGrp="1"/>
          </p:cNvSpPr>
          <p:nvPr>
            <p:ph type="body" sz="quarter" idx="14"/>
          </p:nvPr>
        </p:nvSpPr>
        <p:spPr>
          <a:xfrm>
            <a:off x="7016319" y="1935601"/>
            <a:ext cx="4067690" cy="523220"/>
          </a:xfrm>
        </p:spPr>
        <p:txBody>
          <a:bodyPr/>
          <a:lstStyle/>
          <a:p>
            <a:r>
              <a:rPr lang="en-US" sz="1400" b="0" dirty="0">
                <a:latin typeface="+mj-lt"/>
                <a:ea typeface="Foundever Sans Regular" pitchFamily="50" charset="0"/>
              </a:rPr>
              <a:t>Understand the fundamentals of </a:t>
            </a:r>
            <a:r>
              <a:rPr lang="en-US" sz="1400" b="0" dirty="0" err="1">
                <a:latin typeface="+mj-lt"/>
                <a:ea typeface="Foundever Sans Regular" pitchFamily="50" charset="0"/>
              </a:rPr>
              <a:t>GenAI</a:t>
            </a:r>
            <a:r>
              <a:rPr lang="en-US" sz="1400" b="0" dirty="0">
                <a:latin typeface="+mj-lt"/>
                <a:ea typeface="Foundever Sans Regular" pitchFamily="50" charset="0"/>
              </a:rPr>
              <a:t> and its applications in learning and development.</a:t>
            </a:r>
            <a:endParaRPr lang="pt-PT" dirty="0">
              <a:latin typeface="+mj-lt"/>
            </a:endParaRPr>
          </a:p>
        </p:txBody>
      </p:sp>
      <p:sp>
        <p:nvSpPr>
          <p:cNvPr id="4" name="Text Placeholder 3">
            <a:extLst>
              <a:ext uri="{FF2B5EF4-FFF2-40B4-BE49-F238E27FC236}">
                <a16:creationId xmlns:a16="http://schemas.microsoft.com/office/drawing/2014/main" id="{0193CF9C-9721-41CD-988A-2AC207ABD3E8}"/>
              </a:ext>
            </a:extLst>
          </p:cNvPr>
          <p:cNvSpPr>
            <a:spLocks noGrp="1"/>
          </p:cNvSpPr>
          <p:nvPr>
            <p:ph type="body" sz="quarter" idx="11"/>
          </p:nvPr>
        </p:nvSpPr>
        <p:spPr>
          <a:xfrm>
            <a:off x="6319740" y="1874045"/>
            <a:ext cx="686406" cy="646331"/>
          </a:xfrm>
        </p:spPr>
        <p:txBody>
          <a:bodyPr/>
          <a:lstStyle/>
          <a:p>
            <a:r>
              <a:rPr lang="pt-PT" dirty="0"/>
              <a:t>01</a:t>
            </a:r>
          </a:p>
        </p:txBody>
      </p:sp>
      <p:sp>
        <p:nvSpPr>
          <p:cNvPr id="7" name="Text Placeholder 6">
            <a:extLst>
              <a:ext uri="{FF2B5EF4-FFF2-40B4-BE49-F238E27FC236}">
                <a16:creationId xmlns:a16="http://schemas.microsoft.com/office/drawing/2014/main" id="{34A22A6B-3041-41F9-ACA0-BFFFB690835D}"/>
              </a:ext>
            </a:extLst>
          </p:cNvPr>
          <p:cNvSpPr>
            <a:spLocks noGrp="1"/>
          </p:cNvSpPr>
          <p:nvPr>
            <p:ph type="body" sz="quarter" idx="16"/>
          </p:nvPr>
        </p:nvSpPr>
        <p:spPr>
          <a:xfrm>
            <a:off x="7078103" y="2426036"/>
            <a:ext cx="4067691" cy="1169551"/>
          </a:xfrm>
        </p:spPr>
        <p:txBody>
          <a:bodyPr/>
          <a:lstStyle/>
          <a:p>
            <a:r>
              <a:rPr lang="en-US" dirty="0"/>
              <a:t>Develop skills to write efficient prompts that generate desired outcomes.</a:t>
            </a:r>
            <a:endParaRPr lang="pt-PT" dirty="0"/>
          </a:p>
        </p:txBody>
      </p:sp>
      <p:sp>
        <p:nvSpPr>
          <p:cNvPr id="8" name="Text Placeholder 7">
            <a:extLst>
              <a:ext uri="{FF2B5EF4-FFF2-40B4-BE49-F238E27FC236}">
                <a16:creationId xmlns:a16="http://schemas.microsoft.com/office/drawing/2014/main" id="{845C4E20-7429-4FE3-845B-8922B5DA7E81}"/>
              </a:ext>
            </a:extLst>
          </p:cNvPr>
          <p:cNvSpPr>
            <a:spLocks noGrp="1"/>
          </p:cNvSpPr>
          <p:nvPr>
            <p:ph type="body" sz="quarter" idx="15"/>
          </p:nvPr>
        </p:nvSpPr>
        <p:spPr>
          <a:xfrm>
            <a:off x="6320611" y="2687645"/>
            <a:ext cx="747320" cy="646331"/>
          </a:xfrm>
        </p:spPr>
        <p:txBody>
          <a:bodyPr/>
          <a:lstStyle/>
          <a:p>
            <a:r>
              <a:rPr lang="pt-PT" dirty="0"/>
              <a:t>02</a:t>
            </a:r>
          </a:p>
        </p:txBody>
      </p:sp>
      <p:sp>
        <p:nvSpPr>
          <p:cNvPr id="11" name="Text Placeholder 10">
            <a:extLst>
              <a:ext uri="{FF2B5EF4-FFF2-40B4-BE49-F238E27FC236}">
                <a16:creationId xmlns:a16="http://schemas.microsoft.com/office/drawing/2014/main" id="{F138828C-7FAD-4B96-9448-0F7232614344}"/>
              </a:ext>
            </a:extLst>
          </p:cNvPr>
          <p:cNvSpPr>
            <a:spLocks noGrp="1"/>
          </p:cNvSpPr>
          <p:nvPr>
            <p:ph type="body" sz="quarter" idx="24"/>
          </p:nvPr>
        </p:nvSpPr>
        <p:spPr>
          <a:xfrm>
            <a:off x="7065747" y="3347357"/>
            <a:ext cx="4067690" cy="954107"/>
          </a:xfrm>
        </p:spPr>
        <p:txBody>
          <a:bodyPr/>
          <a:lstStyle/>
          <a:p>
            <a:r>
              <a:rPr lang="en-US" dirty="0"/>
              <a:t>Explore methods to integrate </a:t>
            </a:r>
            <a:r>
              <a:rPr lang="en-US" dirty="0" err="1"/>
              <a:t>GenAI</a:t>
            </a:r>
            <a:r>
              <a:rPr lang="en-US" dirty="0"/>
              <a:t> content into training modules.</a:t>
            </a:r>
          </a:p>
        </p:txBody>
      </p:sp>
      <p:sp>
        <p:nvSpPr>
          <p:cNvPr id="12" name="Text Placeholder 11">
            <a:extLst>
              <a:ext uri="{FF2B5EF4-FFF2-40B4-BE49-F238E27FC236}">
                <a16:creationId xmlns:a16="http://schemas.microsoft.com/office/drawing/2014/main" id="{83026857-7C5D-4504-809F-C1BA2DF32B0F}"/>
              </a:ext>
            </a:extLst>
          </p:cNvPr>
          <p:cNvSpPr>
            <a:spLocks noGrp="1"/>
          </p:cNvSpPr>
          <p:nvPr>
            <p:ph type="body" sz="quarter" idx="23"/>
          </p:nvPr>
        </p:nvSpPr>
        <p:spPr>
          <a:xfrm>
            <a:off x="6317870" y="3501245"/>
            <a:ext cx="752130" cy="646331"/>
          </a:xfrm>
        </p:spPr>
        <p:txBody>
          <a:bodyPr/>
          <a:lstStyle/>
          <a:p>
            <a:r>
              <a:rPr lang="pt-PT" dirty="0"/>
              <a:t>03</a:t>
            </a:r>
          </a:p>
        </p:txBody>
      </p:sp>
      <p:sp>
        <p:nvSpPr>
          <p:cNvPr id="15" name="Text Placeholder 14">
            <a:extLst>
              <a:ext uri="{FF2B5EF4-FFF2-40B4-BE49-F238E27FC236}">
                <a16:creationId xmlns:a16="http://schemas.microsoft.com/office/drawing/2014/main" id="{1A62B1DC-5D8A-428F-87C1-391D630AF42F}"/>
              </a:ext>
            </a:extLst>
          </p:cNvPr>
          <p:cNvSpPr>
            <a:spLocks noGrp="1"/>
          </p:cNvSpPr>
          <p:nvPr>
            <p:ph type="body" sz="quarter" idx="34"/>
          </p:nvPr>
        </p:nvSpPr>
        <p:spPr>
          <a:xfrm>
            <a:off x="7115175" y="4053236"/>
            <a:ext cx="4067690" cy="1169551"/>
          </a:xfrm>
        </p:spPr>
        <p:txBody>
          <a:bodyPr/>
          <a:lstStyle/>
          <a:p>
            <a:r>
              <a:rPr lang="en-US" dirty="0"/>
              <a:t>Discover best practices for using </a:t>
            </a:r>
            <a:r>
              <a:rPr lang="en-US" dirty="0" err="1"/>
              <a:t>GenAI</a:t>
            </a:r>
            <a:r>
              <a:rPr lang="en-US" dirty="0"/>
              <a:t> to enhance learner engagement.</a:t>
            </a:r>
            <a:endParaRPr lang="pt-PT" dirty="0"/>
          </a:p>
        </p:txBody>
      </p:sp>
      <p:sp>
        <p:nvSpPr>
          <p:cNvPr id="16" name="Text Placeholder 15">
            <a:extLst>
              <a:ext uri="{FF2B5EF4-FFF2-40B4-BE49-F238E27FC236}">
                <a16:creationId xmlns:a16="http://schemas.microsoft.com/office/drawing/2014/main" id="{A6AF320C-53EA-46F1-89B4-95FBCCBD7FA4}"/>
              </a:ext>
            </a:extLst>
          </p:cNvPr>
          <p:cNvSpPr>
            <a:spLocks noGrp="1"/>
          </p:cNvSpPr>
          <p:nvPr>
            <p:ph type="body" sz="quarter" idx="33"/>
          </p:nvPr>
        </p:nvSpPr>
        <p:spPr>
          <a:xfrm>
            <a:off x="6327224" y="4314845"/>
            <a:ext cx="777778" cy="646331"/>
          </a:xfrm>
        </p:spPr>
        <p:txBody>
          <a:bodyPr/>
          <a:lstStyle/>
          <a:p>
            <a:r>
              <a:rPr lang="pt-PT" dirty="0"/>
              <a:t>04</a:t>
            </a:r>
          </a:p>
        </p:txBody>
      </p:sp>
      <p:sp>
        <p:nvSpPr>
          <p:cNvPr id="22" name="Text Placeholder 14">
            <a:extLst>
              <a:ext uri="{FF2B5EF4-FFF2-40B4-BE49-F238E27FC236}">
                <a16:creationId xmlns:a16="http://schemas.microsoft.com/office/drawing/2014/main" id="{5BB1E3F1-BD69-41DC-BCD4-21D69524C503}"/>
              </a:ext>
            </a:extLst>
          </p:cNvPr>
          <p:cNvSpPr txBox="1">
            <a:spLocks/>
          </p:cNvSpPr>
          <p:nvPr/>
        </p:nvSpPr>
        <p:spPr>
          <a:xfrm>
            <a:off x="7078104" y="5192335"/>
            <a:ext cx="4067690" cy="523220"/>
          </a:xfrm>
          <a:prstGeom prst="rect">
            <a:avLst/>
          </a:prstGeom>
        </p:spPr>
        <p:txBody>
          <a:bodyPr wrap="square"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1400" b="0" i="0" kern="1200">
                <a:solidFill>
                  <a:srgbClr val="FFFFFF"/>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Learn to troubleshoot common issues and refine AI-generated content.</a:t>
            </a:r>
            <a:endParaRPr lang="pt-PT" dirty="0"/>
          </a:p>
        </p:txBody>
      </p:sp>
      <p:sp>
        <p:nvSpPr>
          <p:cNvPr id="23" name="Text Placeholder 15">
            <a:extLst>
              <a:ext uri="{FF2B5EF4-FFF2-40B4-BE49-F238E27FC236}">
                <a16:creationId xmlns:a16="http://schemas.microsoft.com/office/drawing/2014/main" id="{6B4630F1-D131-463E-92B8-DDB283A9E003}"/>
              </a:ext>
            </a:extLst>
          </p:cNvPr>
          <p:cNvSpPr txBox="1">
            <a:spLocks/>
          </p:cNvSpPr>
          <p:nvPr/>
        </p:nvSpPr>
        <p:spPr>
          <a:xfrm>
            <a:off x="6320611" y="5130779"/>
            <a:ext cx="747320" cy="646331"/>
          </a:xfrm>
          <a:prstGeom prst="rect">
            <a:avLst/>
          </a:prstGeom>
        </p:spPr>
        <p:txBody>
          <a:bodyPr wrap="none">
            <a:spAutoFit/>
          </a:bodyPr>
          <a:lstStyle>
            <a:lvl1pPr marL="0" indent="0" algn="r" defTabSz="914400" rtl="0" eaLnBrk="1" latinLnBrk="0" hangingPunct="1">
              <a:lnSpc>
                <a:spcPct val="100000"/>
              </a:lnSpc>
              <a:spcBef>
                <a:spcPts val="1000"/>
              </a:spcBef>
              <a:buFont typeface="Arial" panose="020B0604020202020204" pitchFamily="34" charset="0"/>
              <a:buNone/>
              <a:defRPr sz="3600" b="1" i="0" kern="1200">
                <a:solidFill>
                  <a:srgbClr val="09092D"/>
                </a:solidFill>
                <a:latin typeface="Foundever Sans Bold" pitchFamily="2" charset="0"/>
                <a:ea typeface="Foundever Sans Bold"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05</a:t>
            </a:r>
          </a:p>
        </p:txBody>
      </p:sp>
    </p:spTree>
    <p:extLst>
      <p:ext uri="{BB962C8B-B14F-4D97-AF65-F5344CB8AC3E}">
        <p14:creationId xmlns:p14="http://schemas.microsoft.com/office/powerpoint/2010/main" val="3206810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92333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Document Instructions for Writing EverGPT Prompts for Training Development</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5</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4128513"/>
            <a:ext cx="4251960" cy="738664"/>
          </a:xfrm>
          <a:prstGeom prst="rect">
            <a:avLst/>
          </a:prstGeom>
          <a:noFill/>
        </p:spPr>
        <p:txBody>
          <a:bodyPr wrap="square" rtlCol="0">
            <a:spAutoFit/>
          </a:bodyPr>
          <a:lstStyle/>
          <a:p>
            <a:r>
              <a:rPr lang="en-US" sz="1400" dirty="0"/>
              <a:t>Documentation ensures consistency and efficiency in prompt creation enabling trainers to get the most out </a:t>
            </a:r>
            <a:r>
              <a:rPr lang="en-US" sz="1400" dirty="0" err="1"/>
              <a:t>EverGPT’s</a:t>
            </a:r>
            <a:r>
              <a:rPr lang="en-US" sz="1400" dirty="0"/>
              <a:t> capabilities.</a:t>
            </a:r>
          </a:p>
        </p:txBody>
      </p:sp>
      <p:pic>
        <p:nvPicPr>
          <p:cNvPr id="2" name="STPR5">
            <a:hlinkClick r:id="" action="ppaction://media"/>
            <a:extLst>
              <a:ext uri="{FF2B5EF4-FFF2-40B4-BE49-F238E27FC236}">
                <a16:creationId xmlns:a16="http://schemas.microsoft.com/office/drawing/2014/main" id="{B6D01866-6B50-44C9-A553-0DEE3C6978F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19728" y="1499976"/>
            <a:ext cx="2325830" cy="4026115"/>
          </a:xfrm>
          <a:prstGeom prst="rect">
            <a:avLst/>
          </a:prstGeom>
        </p:spPr>
      </p:pic>
      <p:grpSp>
        <p:nvGrpSpPr>
          <p:cNvPr id="23" name="Group 22">
            <a:extLst>
              <a:ext uri="{FF2B5EF4-FFF2-40B4-BE49-F238E27FC236}">
                <a16:creationId xmlns:a16="http://schemas.microsoft.com/office/drawing/2014/main" id="{53B827BD-ACCB-44E8-87A3-DB275251121E}"/>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E15362CF-986E-433F-BA0C-3C24C0CA1579}"/>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C6B9D01F-2164-4A1D-8A82-824AAA7B1257}"/>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A74C866E-B61C-4E55-8997-E20699C97D35}"/>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D9295361-B464-4364-9D86-E3EABBCFCF66}"/>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1C4804A7-4372-4BA4-9B3E-3F4EF144D709}"/>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FD084AB2-DBB2-40EB-896F-294409B7C619}"/>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2C28B081-37B3-4734-AD68-3C0FF3D01235}"/>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16876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767888" y="0"/>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Specify the Desired Length of Output</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a:xfrm>
            <a:off x="8619727" y="1494287"/>
            <a:ext cx="2290504" cy="4124662"/>
          </a:xfrm>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6</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4128513"/>
            <a:ext cx="4251960" cy="738664"/>
          </a:xfrm>
          <a:prstGeom prst="rect">
            <a:avLst/>
          </a:prstGeom>
          <a:noFill/>
        </p:spPr>
        <p:txBody>
          <a:bodyPr wrap="square" rtlCol="0">
            <a:spAutoFit/>
          </a:bodyPr>
          <a:lstStyle/>
          <a:p>
            <a:r>
              <a:rPr lang="en-US" sz="1400" dirty="0"/>
              <a:t>Specifying length ensures responses are </a:t>
            </a:r>
            <a:r>
              <a:rPr lang="en-US" sz="1400" dirty="0" err="1"/>
              <a:t>conscise</a:t>
            </a:r>
            <a:r>
              <a:rPr lang="en-US" sz="1400" dirty="0"/>
              <a:t> and fit your needs, making information easily </a:t>
            </a:r>
            <a:r>
              <a:rPr lang="en-US" sz="1400" dirty="0" err="1"/>
              <a:t>digestable</a:t>
            </a:r>
            <a:r>
              <a:rPr lang="en-US" sz="1400" dirty="0"/>
              <a:t> and </a:t>
            </a:r>
            <a:r>
              <a:rPr lang="en-US" sz="1400" dirty="0" err="1"/>
              <a:t>usabel</a:t>
            </a:r>
            <a:r>
              <a:rPr lang="en-US" sz="1400" dirty="0"/>
              <a:t>,.</a:t>
            </a:r>
          </a:p>
        </p:txBody>
      </p:sp>
      <p:pic>
        <p:nvPicPr>
          <p:cNvPr id="4" name="STPR6 (1)">
            <a:hlinkClick r:id="" action="ppaction://media"/>
            <a:extLst>
              <a:ext uri="{FF2B5EF4-FFF2-40B4-BE49-F238E27FC236}">
                <a16:creationId xmlns:a16="http://schemas.microsoft.com/office/drawing/2014/main" id="{3ACBCE06-E626-4C67-BDC3-CF456A979DD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17907" y="1494287"/>
            <a:ext cx="2320123" cy="4031804"/>
          </a:xfrm>
          <a:prstGeom prst="rect">
            <a:avLst/>
          </a:prstGeom>
        </p:spPr>
      </p:pic>
      <p:grpSp>
        <p:nvGrpSpPr>
          <p:cNvPr id="23" name="Group 22">
            <a:extLst>
              <a:ext uri="{FF2B5EF4-FFF2-40B4-BE49-F238E27FC236}">
                <a16:creationId xmlns:a16="http://schemas.microsoft.com/office/drawing/2014/main" id="{A2795CCD-2997-4022-9600-B229E1ED4E3F}"/>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71C593A2-15BE-4BE8-8625-AB2E89B37A1D}"/>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6C71F211-26AE-4E1A-A9A4-0ABA106D13F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FC6DBC03-9C4C-44E6-BEAC-2C0148113C65}"/>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CBB91430-9231-4283-ACBF-CECA8A8108E8}"/>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90D40456-B7B5-483A-82F9-854FA0740A46}"/>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6D8F76EF-5887-4036-BFE8-8E807304DF59}"/>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A5C3DCA2-FE62-4303-9E9E-B51E81275D78}"/>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4554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A33D162-EE78-45A3-8B15-6C161260BF30}"/>
              </a:ext>
            </a:extLst>
          </p:cNvPr>
          <p:cNvSpPr/>
          <p:nvPr/>
        </p:nvSpPr>
        <p:spPr>
          <a:xfrm>
            <a:off x="9830281" y="7766"/>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6463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Divide or Chunk the Tasks and Info</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7</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3922773"/>
            <a:ext cx="4251960" cy="738664"/>
          </a:xfrm>
          <a:prstGeom prst="rect">
            <a:avLst/>
          </a:prstGeom>
          <a:noFill/>
        </p:spPr>
        <p:txBody>
          <a:bodyPr wrap="square" rtlCol="0">
            <a:spAutoFit/>
          </a:bodyPr>
          <a:lstStyle/>
          <a:p>
            <a:r>
              <a:rPr lang="en-US" sz="1400" dirty="0"/>
              <a:t>Chunking information makes complex tasks more manageable, facilitating better understanding and implementation of training steps.</a:t>
            </a:r>
          </a:p>
        </p:txBody>
      </p:sp>
      <p:pic>
        <p:nvPicPr>
          <p:cNvPr id="2" name="STPR7">
            <a:hlinkClick r:id="" action="ppaction://media"/>
            <a:extLst>
              <a:ext uri="{FF2B5EF4-FFF2-40B4-BE49-F238E27FC236}">
                <a16:creationId xmlns:a16="http://schemas.microsoft.com/office/drawing/2014/main" id="{C742E5D8-20A7-4D04-BC85-1CD0BEAD7A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19728" y="1494288"/>
            <a:ext cx="2326630" cy="4031804"/>
          </a:xfrm>
          <a:prstGeom prst="rect">
            <a:avLst/>
          </a:prstGeom>
        </p:spPr>
      </p:pic>
      <p:grpSp>
        <p:nvGrpSpPr>
          <p:cNvPr id="23" name="Group 22">
            <a:extLst>
              <a:ext uri="{FF2B5EF4-FFF2-40B4-BE49-F238E27FC236}">
                <a16:creationId xmlns:a16="http://schemas.microsoft.com/office/drawing/2014/main" id="{1CF2DCA6-C9ED-4CE0-B1D8-8EBA0DA1BF06}"/>
              </a:ext>
            </a:extLst>
          </p:cNvPr>
          <p:cNvGrpSpPr/>
          <p:nvPr/>
        </p:nvGrpSpPr>
        <p:grpSpPr>
          <a:xfrm flipH="1">
            <a:off x="0" y="5702830"/>
            <a:ext cx="1312441" cy="621443"/>
            <a:chOff x="9193758" y="1146323"/>
            <a:chExt cx="1312441" cy="621443"/>
          </a:xfrm>
        </p:grpSpPr>
        <p:grpSp>
          <p:nvGrpSpPr>
            <p:cNvPr id="25" name="Group 24">
              <a:extLst>
                <a:ext uri="{FF2B5EF4-FFF2-40B4-BE49-F238E27FC236}">
                  <a16:creationId xmlns:a16="http://schemas.microsoft.com/office/drawing/2014/main" id="{D09D7368-D73F-4918-B746-1D29FBCFAA3B}"/>
                </a:ext>
              </a:extLst>
            </p:cNvPr>
            <p:cNvGrpSpPr/>
            <p:nvPr/>
          </p:nvGrpSpPr>
          <p:grpSpPr>
            <a:xfrm>
              <a:off x="9193758" y="1146323"/>
              <a:ext cx="1312441" cy="621443"/>
              <a:chOff x="9193758" y="1146323"/>
              <a:chExt cx="1312441" cy="621443"/>
            </a:xfrm>
            <a:solidFill>
              <a:schemeClr val="bg2"/>
            </a:solidFill>
          </p:grpSpPr>
          <p:sp>
            <p:nvSpPr>
              <p:cNvPr id="27" name="Rectangle 6">
                <a:extLst>
                  <a:ext uri="{FF2B5EF4-FFF2-40B4-BE49-F238E27FC236}">
                    <a16:creationId xmlns:a16="http://schemas.microsoft.com/office/drawing/2014/main" id="{FDF0B6FD-8218-4BCF-A459-8819E4123B57}"/>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 name="Rectangle 8">
                <a:extLst>
                  <a:ext uri="{FF2B5EF4-FFF2-40B4-BE49-F238E27FC236}">
                    <a16:creationId xmlns:a16="http://schemas.microsoft.com/office/drawing/2014/main" id="{09C135D7-AF34-4D88-A76B-515C12E0975C}"/>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ABE51FC3-8130-413C-B096-4514C4DC7DF3}"/>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A6C1EEF4-0859-48F3-ADA8-7CE77B731811}"/>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36B26579-31E5-429D-BE90-03FF4A5DC3A5}"/>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6" name="Oval 27">
              <a:extLst>
                <a:ext uri="{FF2B5EF4-FFF2-40B4-BE49-F238E27FC236}">
                  <a16:creationId xmlns:a16="http://schemas.microsoft.com/office/drawing/2014/main" id="{AA8E8552-0067-4BCA-817C-5B9B9D008278}"/>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305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3083407-8285-D542-B88E-627C865BD2EC}"/>
              </a:ext>
            </a:extLst>
          </p:cNvPr>
          <p:cNvSpPr/>
          <p:nvPr/>
        </p:nvSpPr>
        <p:spPr>
          <a:xfrm>
            <a:off x="9830281" y="7766"/>
            <a:ext cx="2424111" cy="6858000"/>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Группа 38">
            <a:extLst>
              <a:ext uri="{FF2B5EF4-FFF2-40B4-BE49-F238E27FC236}">
                <a16:creationId xmlns:a16="http://schemas.microsoft.com/office/drawing/2014/main" id="{5CA52AC7-D2D0-F245-8F79-C029BFBEBAB5}"/>
              </a:ext>
            </a:extLst>
          </p:cNvPr>
          <p:cNvGrpSpPr/>
          <p:nvPr/>
        </p:nvGrpSpPr>
        <p:grpSpPr>
          <a:xfrm>
            <a:off x="8445600" y="874800"/>
            <a:ext cx="2653200" cy="5292000"/>
            <a:chOff x="3421705" y="1143000"/>
            <a:chExt cx="2530933" cy="5052117"/>
          </a:xfrm>
        </p:grpSpPr>
        <p:sp>
          <p:nvSpPr>
            <p:cNvPr id="29" name="Скругленный прямоугольник 39">
              <a:extLst>
                <a:ext uri="{FF2B5EF4-FFF2-40B4-BE49-F238E27FC236}">
                  <a16:creationId xmlns:a16="http://schemas.microsoft.com/office/drawing/2014/main" id="{D87AF316-6AD4-5243-B55E-C4E0D2ED5FEE}"/>
                </a:ext>
              </a:extLst>
            </p:cNvPr>
            <p:cNvSpPr/>
            <p:nvPr userDrawn="1"/>
          </p:nvSpPr>
          <p:spPr>
            <a:xfrm>
              <a:off x="5772337" y="2057401"/>
              <a:ext cx="180301" cy="487680"/>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Скругленный прямоугольник 40">
              <a:extLst>
                <a:ext uri="{FF2B5EF4-FFF2-40B4-BE49-F238E27FC236}">
                  <a16:creationId xmlns:a16="http://schemas.microsoft.com/office/drawing/2014/main" id="{05C0A5EB-92C1-3B4D-97ED-7C40AF1E2BF2}"/>
                </a:ext>
              </a:extLst>
            </p:cNvPr>
            <p:cNvSpPr/>
            <p:nvPr userDrawn="1"/>
          </p:nvSpPr>
          <p:spPr>
            <a:xfrm>
              <a:off x="3421705" y="1971500"/>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Скругленный прямоугольник 41">
              <a:extLst>
                <a:ext uri="{FF2B5EF4-FFF2-40B4-BE49-F238E27FC236}">
                  <a16:creationId xmlns:a16="http://schemas.microsoft.com/office/drawing/2014/main" id="{F168EAC3-BE3E-6145-A63A-95FB05D7E2DC}"/>
                </a:ext>
              </a:extLst>
            </p:cNvPr>
            <p:cNvSpPr/>
            <p:nvPr userDrawn="1"/>
          </p:nvSpPr>
          <p:spPr>
            <a:xfrm>
              <a:off x="3421706" y="2530199"/>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Скругленный прямоугольник 42">
              <a:extLst>
                <a:ext uri="{FF2B5EF4-FFF2-40B4-BE49-F238E27FC236}">
                  <a16:creationId xmlns:a16="http://schemas.microsoft.com/office/drawing/2014/main" id="{D3450BF1-D103-494E-B1D5-40B99B4E6B5C}"/>
                </a:ext>
              </a:extLst>
            </p:cNvPr>
            <p:cNvSpPr/>
            <p:nvPr userDrawn="1"/>
          </p:nvSpPr>
          <p:spPr>
            <a:xfrm>
              <a:off x="3421706" y="3041744"/>
              <a:ext cx="180301" cy="276137"/>
            </a:xfrm>
            <a:prstGeom prst="roundRect">
              <a:avLst/>
            </a:prstGeom>
            <a:solidFill>
              <a:schemeClr val="tx2">
                <a:lumMod val="90000"/>
                <a:alpha val="3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Скругленный прямоугольник 43">
              <a:extLst>
                <a:ext uri="{FF2B5EF4-FFF2-40B4-BE49-F238E27FC236}">
                  <a16:creationId xmlns:a16="http://schemas.microsoft.com/office/drawing/2014/main" id="{A6F06D51-CD76-5448-B658-1B1C0A619923}"/>
                </a:ext>
              </a:extLst>
            </p:cNvPr>
            <p:cNvSpPr/>
            <p:nvPr userDrawn="1"/>
          </p:nvSpPr>
          <p:spPr>
            <a:xfrm>
              <a:off x="3453659" y="1143000"/>
              <a:ext cx="2465281" cy="5052117"/>
            </a:xfrm>
            <a:prstGeom prst="roundRect">
              <a:avLst/>
            </a:prstGeom>
            <a:solidFill>
              <a:schemeClr val="bg1"/>
            </a:solid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Скругленный прямоугольник 45">
              <a:extLst>
                <a:ext uri="{FF2B5EF4-FFF2-40B4-BE49-F238E27FC236}">
                  <a16:creationId xmlns:a16="http://schemas.microsoft.com/office/drawing/2014/main" id="{30724F67-E9AA-CA4A-A97E-84EE3E4C89A8}"/>
                </a:ext>
              </a:extLst>
            </p:cNvPr>
            <p:cNvSpPr/>
            <p:nvPr userDrawn="1"/>
          </p:nvSpPr>
          <p:spPr>
            <a:xfrm>
              <a:off x="4372270" y="1486111"/>
              <a:ext cx="628058" cy="45719"/>
            </a:xfrm>
            <a:prstGeom prst="roundRect">
              <a:avLst/>
            </a:prstGeom>
            <a:solidFill>
              <a:schemeClr val="tx2">
                <a:lumMod val="90000"/>
                <a:alpha val="20000"/>
              </a:scheme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Овал 47">
              <a:extLst>
                <a:ext uri="{FF2B5EF4-FFF2-40B4-BE49-F238E27FC236}">
                  <a16:creationId xmlns:a16="http://schemas.microsoft.com/office/drawing/2014/main" id="{5AF085FD-88DB-0748-B380-62CCCFF8E9E5}"/>
                </a:ext>
              </a:extLst>
            </p:cNvPr>
            <p:cNvSpPr/>
            <p:nvPr userDrawn="1"/>
          </p:nvSpPr>
          <p:spPr>
            <a:xfrm flipH="1">
              <a:off x="4656540" y="1299680"/>
              <a:ext cx="59518" cy="58098"/>
            </a:xfrm>
            <a:prstGeom prst="ellipse">
              <a:avLst/>
            </a:prstGeom>
            <a:solidFill>
              <a:schemeClr val="tx1">
                <a:alpha val="20000"/>
              </a:schemeClr>
            </a:solidFill>
            <a:ln w="5080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 name="Titre 6">
            <a:extLst>
              <a:ext uri="{FF2B5EF4-FFF2-40B4-BE49-F238E27FC236}">
                <a16:creationId xmlns:a16="http://schemas.microsoft.com/office/drawing/2014/main" id="{8B08190E-B122-E421-4983-C6BC0CD215DC}"/>
              </a:ext>
            </a:extLst>
          </p:cNvPr>
          <p:cNvSpPr>
            <a:spLocks noGrp="1"/>
          </p:cNvSpPr>
          <p:nvPr>
            <p:ph type="title"/>
          </p:nvPr>
        </p:nvSpPr>
        <p:spPr/>
        <p:txBody>
          <a:bodyPr/>
          <a:lstStyle/>
          <a:p>
            <a:r>
              <a:rPr lang="en-US" dirty="0">
                <a:solidFill>
                  <a:srgbClr val="4B4BF9"/>
                </a:solidFill>
              </a:rPr>
              <a:t>Strategies for better</a:t>
            </a:r>
            <a:br>
              <a:rPr lang="en-US" dirty="0">
                <a:solidFill>
                  <a:srgbClr val="4B4BF9"/>
                </a:solidFill>
              </a:rPr>
            </a:br>
            <a:r>
              <a:rPr lang="en-US" dirty="0">
                <a:solidFill>
                  <a:srgbClr val="09092D"/>
                </a:solidFill>
              </a:rPr>
              <a:t>prompting</a:t>
            </a:r>
            <a:r>
              <a:rPr kumimoji="0" lang="en-US" sz="1600" b="0" u="none" strike="noStrike" kern="1200" cap="none" spc="0" normalizeH="0" baseline="0" noProof="0" dirty="0">
                <a:ln>
                  <a:noFill/>
                </a:ln>
                <a:solidFill>
                  <a:srgbClr val="09092D"/>
                </a:solidFill>
                <a:effectLst/>
                <a:uLnTx/>
                <a:uFillTx/>
                <a:latin typeface="Foundever Sans Regular" pitchFamily="50" charset="0"/>
                <a:ea typeface="Foundever Sans Regular" pitchFamily="50" charset="0"/>
                <a:cs typeface="+mn-cs"/>
              </a:rPr>
              <a:t> </a:t>
            </a:r>
            <a:endParaRPr lang="en-US" dirty="0">
              <a:solidFill>
                <a:srgbClr val="09092D"/>
              </a:solidFill>
            </a:endParaRPr>
          </a:p>
        </p:txBody>
      </p:sp>
      <p:pic>
        <p:nvPicPr>
          <p:cNvPr id="22" name="Image 21">
            <a:extLst>
              <a:ext uri="{FF2B5EF4-FFF2-40B4-BE49-F238E27FC236}">
                <a16:creationId xmlns:a16="http://schemas.microsoft.com/office/drawing/2014/main" id="{AEED423B-6D63-5347-83DA-F760F0714F70}"/>
              </a:ext>
            </a:extLst>
          </p:cNvPr>
          <p:cNvPicPr>
            <a:picLocks noChangeAspect="1"/>
          </p:cNvPicPr>
          <p:nvPr/>
        </p:nvPicPr>
        <p:blipFill>
          <a:blip r:embed="rId5"/>
          <a:stretch>
            <a:fillRect/>
          </a:stretch>
        </p:blipFill>
        <p:spPr>
          <a:xfrm>
            <a:off x="10668000" y="6480535"/>
            <a:ext cx="1189038" cy="220512"/>
          </a:xfrm>
          <a:prstGeom prst="rect">
            <a:avLst/>
          </a:prstGeom>
        </p:spPr>
      </p:pic>
      <p:sp>
        <p:nvSpPr>
          <p:cNvPr id="42" name="Espace réservé du texte 3">
            <a:extLst>
              <a:ext uri="{FF2B5EF4-FFF2-40B4-BE49-F238E27FC236}">
                <a16:creationId xmlns:a16="http://schemas.microsoft.com/office/drawing/2014/main" id="{AD3B52BF-B0F6-2D4F-965D-F3F1953371EE}"/>
              </a:ext>
            </a:extLst>
          </p:cNvPr>
          <p:cNvSpPr txBox="1">
            <a:spLocks/>
          </p:cNvSpPr>
          <p:nvPr/>
        </p:nvSpPr>
        <p:spPr>
          <a:xfrm>
            <a:off x="2158352" y="3197634"/>
            <a:ext cx="3842398" cy="3693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9092C"/>
                </a:solidFill>
                <a:effectLst/>
                <a:uLnTx/>
                <a:uFillTx/>
                <a:latin typeface="Foundever Sans Bold" pitchFamily="50" charset="0"/>
                <a:ea typeface="Foundever Sans Bold" pitchFamily="50" charset="0"/>
                <a:cs typeface="+mn-cs"/>
              </a:rPr>
              <a:t>Experiment with Tone and Style</a:t>
            </a:r>
          </a:p>
        </p:txBody>
      </p:sp>
      <p:sp>
        <p:nvSpPr>
          <p:cNvPr id="3" name="Picture Placeholder 2">
            <a:extLst>
              <a:ext uri="{FF2B5EF4-FFF2-40B4-BE49-F238E27FC236}">
                <a16:creationId xmlns:a16="http://schemas.microsoft.com/office/drawing/2014/main" id="{5FA8C994-A2BA-457F-8B04-0D71A9315267}"/>
              </a:ext>
            </a:extLst>
          </p:cNvPr>
          <p:cNvSpPr>
            <a:spLocks noGrp="1"/>
          </p:cNvSpPr>
          <p:nvPr>
            <p:ph type="pic" sz="quarter" idx="12"/>
          </p:nvPr>
        </p:nvSpPr>
        <p:spPr/>
      </p:sp>
      <p:sp>
        <p:nvSpPr>
          <p:cNvPr id="5" name="Rectangle 4">
            <a:extLst>
              <a:ext uri="{FF2B5EF4-FFF2-40B4-BE49-F238E27FC236}">
                <a16:creationId xmlns:a16="http://schemas.microsoft.com/office/drawing/2014/main" id="{E261BE1D-0327-4323-836A-5DD2519D394D}"/>
              </a:ext>
            </a:extLst>
          </p:cNvPr>
          <p:cNvSpPr/>
          <p:nvPr/>
        </p:nvSpPr>
        <p:spPr>
          <a:xfrm>
            <a:off x="8619727" y="1494287"/>
            <a:ext cx="2325830" cy="4031804"/>
          </a:xfrm>
          <a:prstGeom prst="rect">
            <a:avLst/>
          </a:prstGeom>
          <a:solidFill>
            <a:srgbClr val="4B4BF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latin typeface="Calibri" panose="020F0502020204030204" pitchFamily="34" charset="0"/>
              <a:ea typeface="Foundever Sans Regular" pitchFamily="2" charset="0"/>
              <a:cs typeface="Calibri" panose="020F0502020204030204" pitchFamily="34" charset="0"/>
            </a:endParaRPr>
          </a:p>
        </p:txBody>
      </p:sp>
      <p:grpSp>
        <p:nvGrpSpPr>
          <p:cNvPr id="34" name="Group 33">
            <a:extLst>
              <a:ext uri="{FF2B5EF4-FFF2-40B4-BE49-F238E27FC236}">
                <a16:creationId xmlns:a16="http://schemas.microsoft.com/office/drawing/2014/main" id="{7D2F2A5F-FD11-4231-B07A-078A7CBBFBC9}"/>
              </a:ext>
            </a:extLst>
          </p:cNvPr>
          <p:cNvGrpSpPr/>
          <p:nvPr/>
        </p:nvGrpSpPr>
        <p:grpSpPr>
          <a:xfrm>
            <a:off x="1029212" y="3520800"/>
            <a:ext cx="1101008" cy="948393"/>
            <a:chOff x="517525" y="2790612"/>
            <a:chExt cx="2534847" cy="2263533"/>
          </a:xfrm>
        </p:grpSpPr>
        <p:grpSp>
          <p:nvGrpSpPr>
            <p:cNvPr id="36" name="Group 35">
              <a:extLst>
                <a:ext uri="{FF2B5EF4-FFF2-40B4-BE49-F238E27FC236}">
                  <a16:creationId xmlns:a16="http://schemas.microsoft.com/office/drawing/2014/main" id="{496F8DF9-7C72-40FE-9AF2-C72EC5488C7F}"/>
                </a:ext>
              </a:extLst>
            </p:cNvPr>
            <p:cNvGrpSpPr>
              <a:grpSpLocks noChangeAspect="1"/>
            </p:cNvGrpSpPr>
            <p:nvPr/>
          </p:nvGrpSpPr>
          <p:grpSpPr>
            <a:xfrm>
              <a:off x="517525" y="2790612"/>
              <a:ext cx="2534847" cy="2263533"/>
              <a:chOff x="4138019" y="3824592"/>
              <a:chExt cx="1557338" cy="1390650"/>
            </a:xfrm>
          </p:grpSpPr>
          <p:sp>
            <p:nvSpPr>
              <p:cNvPr id="46" name="Freeform 34">
                <a:extLst>
                  <a:ext uri="{FF2B5EF4-FFF2-40B4-BE49-F238E27FC236}">
                    <a16:creationId xmlns:a16="http://schemas.microsoft.com/office/drawing/2014/main" id="{67A47613-EDB2-452C-A802-9A754BC543D3}"/>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7" name="Freeform 35">
                <a:extLst>
                  <a:ext uri="{FF2B5EF4-FFF2-40B4-BE49-F238E27FC236}">
                    <a16:creationId xmlns:a16="http://schemas.microsoft.com/office/drawing/2014/main" id="{BF76ED1C-7EE5-4463-A2C4-4164AAC6ED40}"/>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39" name="Espace réservé du texte 3">
              <a:extLst>
                <a:ext uri="{FF2B5EF4-FFF2-40B4-BE49-F238E27FC236}">
                  <a16:creationId xmlns:a16="http://schemas.microsoft.com/office/drawing/2014/main" id="{F749A691-70BE-46FD-9087-4BCF0BCCD242}"/>
                </a:ext>
              </a:extLst>
            </p:cNvPr>
            <p:cNvSpPr txBox="1">
              <a:spLocks/>
            </p:cNvSpPr>
            <p:nvPr/>
          </p:nvSpPr>
          <p:spPr>
            <a:xfrm>
              <a:off x="1261811" y="3235804"/>
              <a:ext cx="958681" cy="139568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3200" b="1" dirty="0">
                  <a:solidFill>
                    <a:srgbClr val="8BF0BB"/>
                  </a:solidFill>
                  <a:latin typeface="Foundever Sans Bold" pitchFamily="50" charset="0"/>
                  <a:ea typeface="Foundever Sans Bold" pitchFamily="50" charset="0"/>
                </a:rPr>
                <a:t>8</a:t>
              </a:r>
              <a:endParaRPr lang="en-US" sz="2400" b="1" dirty="0">
                <a:solidFill>
                  <a:srgbClr val="8BF0BB"/>
                </a:solidFill>
                <a:latin typeface="Foundever Sans Bold" pitchFamily="50" charset="0"/>
                <a:ea typeface="Foundever Sans Bold" pitchFamily="50" charset="0"/>
              </a:endParaRPr>
            </a:p>
          </p:txBody>
        </p:sp>
      </p:grpSp>
      <p:sp>
        <p:nvSpPr>
          <p:cNvPr id="12" name="TextBox 11">
            <a:extLst>
              <a:ext uri="{FF2B5EF4-FFF2-40B4-BE49-F238E27FC236}">
                <a16:creationId xmlns:a16="http://schemas.microsoft.com/office/drawing/2014/main" id="{65D68E97-1D9A-4F74-827C-E20A14F218CB}"/>
              </a:ext>
            </a:extLst>
          </p:cNvPr>
          <p:cNvSpPr txBox="1"/>
          <p:nvPr/>
        </p:nvSpPr>
        <p:spPr>
          <a:xfrm>
            <a:off x="2167462" y="4128513"/>
            <a:ext cx="4251960" cy="738664"/>
          </a:xfrm>
          <a:prstGeom prst="rect">
            <a:avLst/>
          </a:prstGeom>
          <a:noFill/>
        </p:spPr>
        <p:txBody>
          <a:bodyPr wrap="square" rtlCol="0">
            <a:spAutoFit/>
          </a:bodyPr>
          <a:lstStyle/>
          <a:p>
            <a:r>
              <a:rPr lang="en-US" sz="1400" dirty="0"/>
              <a:t>Adjusting tone and style helps meet the communication preferences of different audiences, enhancing engagement and effectiveness.</a:t>
            </a:r>
          </a:p>
        </p:txBody>
      </p:sp>
      <p:pic>
        <p:nvPicPr>
          <p:cNvPr id="4" name="STPR8">
            <a:hlinkClick r:id="" action="ppaction://media"/>
            <a:extLst>
              <a:ext uri="{FF2B5EF4-FFF2-40B4-BE49-F238E27FC236}">
                <a16:creationId xmlns:a16="http://schemas.microsoft.com/office/drawing/2014/main" id="{585033C0-703E-4E37-86A4-46DFAEAE7DD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34611" y="1494286"/>
            <a:ext cx="2303420" cy="4031805"/>
          </a:xfrm>
          <a:prstGeom prst="rect">
            <a:avLst/>
          </a:prstGeom>
        </p:spPr>
      </p:pic>
      <p:grpSp>
        <p:nvGrpSpPr>
          <p:cNvPr id="23" name="Group 22">
            <a:extLst>
              <a:ext uri="{FF2B5EF4-FFF2-40B4-BE49-F238E27FC236}">
                <a16:creationId xmlns:a16="http://schemas.microsoft.com/office/drawing/2014/main" id="{2F70D272-5662-4F3D-8416-BAF1DCA32811}"/>
              </a:ext>
            </a:extLst>
          </p:cNvPr>
          <p:cNvGrpSpPr/>
          <p:nvPr/>
        </p:nvGrpSpPr>
        <p:grpSpPr>
          <a:xfrm flipH="1">
            <a:off x="0" y="5702830"/>
            <a:ext cx="1312441" cy="621443"/>
            <a:chOff x="9193758" y="1146323"/>
            <a:chExt cx="1312441" cy="621443"/>
          </a:xfrm>
        </p:grpSpPr>
        <p:grpSp>
          <p:nvGrpSpPr>
            <p:cNvPr id="24" name="Group 23">
              <a:extLst>
                <a:ext uri="{FF2B5EF4-FFF2-40B4-BE49-F238E27FC236}">
                  <a16:creationId xmlns:a16="http://schemas.microsoft.com/office/drawing/2014/main" id="{FF6737E0-A6B4-46F7-AA08-7DB1B6745EAA}"/>
                </a:ext>
              </a:extLst>
            </p:cNvPr>
            <p:cNvGrpSpPr/>
            <p:nvPr/>
          </p:nvGrpSpPr>
          <p:grpSpPr>
            <a:xfrm>
              <a:off x="9193758" y="1146323"/>
              <a:ext cx="1312441" cy="621443"/>
              <a:chOff x="9193758" y="1146323"/>
              <a:chExt cx="1312441" cy="621443"/>
            </a:xfrm>
            <a:solidFill>
              <a:schemeClr val="bg2"/>
            </a:solidFill>
          </p:grpSpPr>
          <p:sp>
            <p:nvSpPr>
              <p:cNvPr id="26" name="Rectangle 6">
                <a:extLst>
                  <a:ext uri="{FF2B5EF4-FFF2-40B4-BE49-F238E27FC236}">
                    <a16:creationId xmlns:a16="http://schemas.microsoft.com/office/drawing/2014/main" id="{51FDDF31-101B-4063-98E0-964DF71042AB}"/>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5DD9482C-EC3E-45C8-9147-6B45CBF900E7}"/>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 name="Oval 9">
                <a:extLst>
                  <a:ext uri="{FF2B5EF4-FFF2-40B4-BE49-F238E27FC236}">
                    <a16:creationId xmlns:a16="http://schemas.microsoft.com/office/drawing/2014/main" id="{1E6231EF-68BF-4725-B1E2-F3379BC938F1}"/>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 name="Rectangle 10">
                <a:extLst>
                  <a:ext uri="{FF2B5EF4-FFF2-40B4-BE49-F238E27FC236}">
                    <a16:creationId xmlns:a16="http://schemas.microsoft.com/office/drawing/2014/main" id="{7C60B183-EEAA-46E2-8D61-EBA9500DE2A2}"/>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 name="Oval 11">
                <a:extLst>
                  <a:ext uri="{FF2B5EF4-FFF2-40B4-BE49-F238E27FC236}">
                    <a16:creationId xmlns:a16="http://schemas.microsoft.com/office/drawing/2014/main" id="{92C12F21-F8E4-4010-8B86-67EE92413A64}"/>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5" name="Oval 27">
              <a:extLst>
                <a:ext uri="{FF2B5EF4-FFF2-40B4-BE49-F238E27FC236}">
                  <a16:creationId xmlns:a16="http://schemas.microsoft.com/office/drawing/2014/main" id="{69C61618-1F9E-4633-8ED7-64F7F31C46B3}"/>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225566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5"/>
          <p:cNvSpPr txBox="1"/>
          <p:nvPr/>
        </p:nvSpPr>
        <p:spPr>
          <a:xfrm>
            <a:off x="1705211" y="3309413"/>
            <a:ext cx="2661732" cy="941283"/>
          </a:xfrm>
          <a:prstGeom prst="rect">
            <a:avLst/>
          </a:prstGeom>
        </p:spPr>
        <p:txBody>
          <a:bodyPr vert="horz" wrap="square" lIns="0" tIns="17780" rIns="0" bIns="0" rtlCol="0">
            <a:spAutoFit/>
          </a:bodyPr>
          <a:lstStyle/>
          <a:p>
            <a:pPr marL="12700">
              <a:lnSpc>
                <a:spcPct val="100000"/>
              </a:lnSpc>
              <a:spcBef>
                <a:spcPts val="1395"/>
              </a:spcBef>
            </a:pPr>
            <a:r>
              <a:rPr sz="2000" dirty="0">
                <a:solidFill>
                  <a:srgbClr val="343434"/>
                </a:solidFill>
                <a:ea typeface="Foundever Sans Light" pitchFamily="50" charset="0"/>
                <a:cs typeface="Arial"/>
              </a:rPr>
              <a:t>Crea</a:t>
            </a:r>
            <a:r>
              <a:rPr sz="2000" dirty="0">
                <a:solidFill>
                  <a:srgbClr val="080808"/>
                </a:solidFill>
                <a:ea typeface="Foundever Sans Light" pitchFamily="50" charset="0"/>
                <a:cs typeface="Arial"/>
              </a:rPr>
              <a:t>t</a:t>
            </a:r>
            <a:r>
              <a:rPr sz="2000" dirty="0">
                <a:solidFill>
                  <a:srgbClr val="232323"/>
                </a:solidFill>
                <a:ea typeface="Foundever Sans Light" pitchFamily="50" charset="0"/>
                <a:cs typeface="Arial"/>
              </a:rPr>
              <a:t>e</a:t>
            </a:r>
            <a:r>
              <a:rPr sz="2000" spc="20" dirty="0">
                <a:solidFill>
                  <a:srgbClr val="232323"/>
                </a:solidFill>
                <a:ea typeface="Foundever Sans Light" pitchFamily="50" charset="0"/>
                <a:cs typeface="Arial"/>
              </a:rPr>
              <a:t> </a:t>
            </a:r>
            <a:r>
              <a:rPr sz="2000" dirty="0">
                <a:solidFill>
                  <a:srgbClr val="232323"/>
                </a:solidFill>
                <a:ea typeface="Foundever Sans Light" pitchFamily="50" charset="0"/>
                <a:cs typeface="Arial"/>
              </a:rPr>
              <a:t>a</a:t>
            </a:r>
            <a:r>
              <a:rPr sz="2000" spc="50" dirty="0">
                <a:solidFill>
                  <a:srgbClr val="232323"/>
                </a:solidFill>
                <a:ea typeface="Foundever Sans Light" pitchFamily="50" charset="0"/>
                <a:cs typeface="Arial"/>
              </a:rPr>
              <a:t> </a:t>
            </a:r>
            <a:r>
              <a:rPr sz="2000" spc="85" dirty="0">
                <a:solidFill>
                  <a:srgbClr val="232323"/>
                </a:solidFill>
                <a:ea typeface="Foundever Sans Light" pitchFamily="50" charset="0"/>
                <a:cs typeface="Arial"/>
              </a:rPr>
              <a:t>training</a:t>
            </a:r>
            <a:r>
              <a:rPr sz="2000" spc="-90" dirty="0">
                <a:solidFill>
                  <a:srgbClr val="232323"/>
                </a:solidFill>
                <a:ea typeface="Foundever Sans Light" pitchFamily="50" charset="0"/>
                <a:cs typeface="Arial"/>
              </a:rPr>
              <a:t> </a:t>
            </a:r>
            <a:r>
              <a:rPr sz="2000" spc="70" dirty="0">
                <a:solidFill>
                  <a:srgbClr val="232323"/>
                </a:solidFill>
                <a:ea typeface="Foundever Sans Light" pitchFamily="50" charset="0"/>
                <a:cs typeface="Arial"/>
              </a:rPr>
              <a:t>program</a:t>
            </a:r>
            <a:r>
              <a:rPr sz="2000" spc="45" dirty="0">
                <a:solidFill>
                  <a:srgbClr val="232323"/>
                </a:solidFill>
                <a:ea typeface="Foundever Sans Light" pitchFamily="50" charset="0"/>
                <a:cs typeface="Arial"/>
              </a:rPr>
              <a:t> </a:t>
            </a:r>
            <a:r>
              <a:rPr sz="2000" spc="55" dirty="0">
                <a:solidFill>
                  <a:srgbClr val="232323"/>
                </a:solidFill>
                <a:ea typeface="Foundever Sans Light" pitchFamily="50" charset="0"/>
                <a:cs typeface="Arial"/>
              </a:rPr>
              <a:t>for</a:t>
            </a:r>
            <a:r>
              <a:rPr sz="2000" spc="260" dirty="0">
                <a:solidFill>
                  <a:srgbClr val="232323"/>
                </a:solidFill>
                <a:ea typeface="Foundever Sans Light" pitchFamily="50" charset="0"/>
                <a:cs typeface="Arial"/>
              </a:rPr>
              <a:t> </a:t>
            </a:r>
            <a:r>
              <a:rPr sz="2000" spc="80" dirty="0">
                <a:solidFill>
                  <a:srgbClr val="232323"/>
                </a:solidFill>
                <a:ea typeface="Foundever Sans Light" pitchFamily="50" charset="0"/>
                <a:cs typeface="Arial"/>
              </a:rPr>
              <a:t>financial</a:t>
            </a:r>
            <a:r>
              <a:rPr sz="2000" spc="-105" dirty="0">
                <a:solidFill>
                  <a:srgbClr val="232323"/>
                </a:solidFill>
                <a:ea typeface="Foundever Sans Light" pitchFamily="50" charset="0"/>
                <a:cs typeface="Arial"/>
              </a:rPr>
              <a:t> </a:t>
            </a:r>
            <a:r>
              <a:rPr sz="2000" spc="50" dirty="0" err="1">
                <a:solidFill>
                  <a:srgbClr val="232323"/>
                </a:solidFill>
                <a:ea typeface="Foundever Sans Light" pitchFamily="50" charset="0"/>
                <a:cs typeface="Arial"/>
              </a:rPr>
              <a:t>professi</a:t>
            </a:r>
            <a:r>
              <a:rPr lang="pt-PT" sz="2000" spc="50" dirty="0">
                <a:solidFill>
                  <a:srgbClr val="232323"/>
                </a:solidFill>
                <a:ea typeface="Foundever Sans Light" pitchFamily="50" charset="0"/>
                <a:cs typeface="Arial"/>
              </a:rPr>
              <a:t>o</a:t>
            </a:r>
            <a:r>
              <a:rPr sz="2000" spc="50" dirty="0" err="1">
                <a:solidFill>
                  <a:srgbClr val="232323"/>
                </a:solidFill>
                <a:ea typeface="Foundever Sans Light" pitchFamily="50" charset="0"/>
                <a:cs typeface="Arial"/>
              </a:rPr>
              <a:t>nals</a:t>
            </a:r>
            <a:r>
              <a:rPr sz="2000" spc="50" dirty="0">
                <a:solidFill>
                  <a:srgbClr val="232323"/>
                </a:solidFill>
                <a:ea typeface="Foundever Sans Light" pitchFamily="50" charset="0"/>
                <a:cs typeface="Arial"/>
              </a:rPr>
              <a:t>.</a:t>
            </a:r>
            <a:endParaRPr sz="2000" dirty="0">
              <a:ea typeface="Foundever Sans Light" pitchFamily="50" charset="0"/>
              <a:cs typeface="Arial"/>
            </a:endParaRPr>
          </a:p>
        </p:txBody>
      </p:sp>
      <p:sp>
        <p:nvSpPr>
          <p:cNvPr id="20" name="object 35">
            <a:extLst>
              <a:ext uri="{FF2B5EF4-FFF2-40B4-BE49-F238E27FC236}">
                <a16:creationId xmlns:a16="http://schemas.microsoft.com/office/drawing/2014/main" id="{35409D37-4753-4E46-90F0-4BEC220116F5}"/>
              </a:ext>
            </a:extLst>
          </p:cNvPr>
          <p:cNvSpPr txBox="1"/>
          <p:nvPr/>
        </p:nvSpPr>
        <p:spPr>
          <a:xfrm>
            <a:off x="8143964" y="3050570"/>
            <a:ext cx="2954566" cy="1864613"/>
          </a:xfrm>
          <a:prstGeom prst="rect">
            <a:avLst/>
          </a:prstGeom>
        </p:spPr>
        <p:txBody>
          <a:bodyPr vert="horz" wrap="square" lIns="0" tIns="17780" rIns="0" bIns="0" rtlCol="0">
            <a:spAutoFit/>
          </a:bodyPr>
          <a:lstStyle/>
          <a:p>
            <a:pPr marL="12700">
              <a:lnSpc>
                <a:spcPct val="100000"/>
              </a:lnSpc>
              <a:spcBef>
                <a:spcPts val="1395"/>
              </a:spcBef>
            </a:pPr>
            <a:r>
              <a:rPr lang="en-US" sz="2000" dirty="0">
                <a:solidFill>
                  <a:srgbClr val="343434"/>
                </a:solidFill>
                <a:ea typeface="Foundever Sans Light" pitchFamily="50" charset="0"/>
                <a:cs typeface="Arial"/>
              </a:rPr>
              <a:t>Design an interactive e-learning course to enhance financial analysts' risk assessment skills, incorporating real-world case studies.</a:t>
            </a:r>
            <a:endParaRPr sz="2000" dirty="0">
              <a:ea typeface="Foundever Sans Light" pitchFamily="50" charset="0"/>
              <a:cs typeface="Arial"/>
            </a:endParaRPr>
          </a:p>
        </p:txBody>
      </p:sp>
      <p:sp>
        <p:nvSpPr>
          <p:cNvPr id="22" name="Titre 1">
            <a:extLst>
              <a:ext uri="{FF2B5EF4-FFF2-40B4-BE49-F238E27FC236}">
                <a16:creationId xmlns:a16="http://schemas.microsoft.com/office/drawing/2014/main" id="{70B10AD8-F1E2-40EC-BB75-EF922ED1691E}"/>
              </a:ext>
            </a:extLst>
          </p:cNvPr>
          <p:cNvSpPr txBox="1">
            <a:spLocks/>
          </p:cNvSpPr>
          <p:nvPr/>
        </p:nvSpPr>
        <p:spPr>
          <a:xfrm>
            <a:off x="882028" y="942299"/>
            <a:ext cx="11041898" cy="707886"/>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r>
              <a:rPr lang="en-US" dirty="0">
                <a:solidFill>
                  <a:srgbClr val="4B4BF9"/>
                </a:solidFill>
              </a:rPr>
              <a:t>Improved Prompting examples</a:t>
            </a:r>
            <a:endParaRPr lang="pt-PT" dirty="0">
              <a:solidFill>
                <a:srgbClr val="4B4BF9"/>
              </a:solidFill>
            </a:endParaRPr>
          </a:p>
        </p:txBody>
      </p:sp>
      <p:sp>
        <p:nvSpPr>
          <p:cNvPr id="18" name="object 24">
            <a:extLst>
              <a:ext uri="{FF2B5EF4-FFF2-40B4-BE49-F238E27FC236}">
                <a16:creationId xmlns:a16="http://schemas.microsoft.com/office/drawing/2014/main" id="{292CCD9D-9A5D-4999-A8C5-2771A1E68D24}"/>
              </a:ext>
            </a:extLst>
          </p:cNvPr>
          <p:cNvSpPr txBox="1"/>
          <p:nvPr/>
        </p:nvSpPr>
        <p:spPr>
          <a:xfrm>
            <a:off x="4930919" y="4250696"/>
            <a:ext cx="2330161" cy="509755"/>
          </a:xfrm>
          <a:prstGeom prst="rect">
            <a:avLst/>
          </a:prstGeom>
        </p:spPr>
        <p:txBody>
          <a:bodyPr vert="horz" wrap="square" lIns="0" tIns="17145" rIns="0" bIns="0" rtlCol="0">
            <a:spAutoFit/>
          </a:bodyPr>
          <a:lstStyle/>
          <a:p>
            <a:pPr marL="12700" algn="ctr">
              <a:lnSpc>
                <a:spcPct val="100000"/>
              </a:lnSpc>
              <a:spcBef>
                <a:spcPts val="135"/>
              </a:spcBef>
            </a:pPr>
            <a:r>
              <a:rPr sz="1600" b="1" spc="155" dirty="0">
                <a:solidFill>
                  <a:srgbClr val="080808"/>
                </a:solidFill>
                <a:highlight>
                  <a:srgbClr val="8BF0BB"/>
                </a:highlight>
                <a:latin typeface="Foundever Sans Bold" pitchFamily="50" charset="0"/>
                <a:ea typeface="Foundever Sans Bold" pitchFamily="50" charset="0"/>
                <a:cs typeface="Arial"/>
              </a:rPr>
              <a:t>The</a:t>
            </a:r>
            <a:r>
              <a:rPr lang="pt-PT" sz="1600" b="1" spc="155" dirty="0">
                <a:solidFill>
                  <a:srgbClr val="080808"/>
                </a:solidFill>
                <a:highlight>
                  <a:srgbClr val="8BF0BB"/>
                </a:highlight>
                <a:latin typeface="Foundever Sans Bold" pitchFamily="50" charset="0"/>
                <a:ea typeface="Foundever Sans Bold" pitchFamily="50" charset="0"/>
                <a:cs typeface="Arial"/>
              </a:rPr>
              <a:t> </a:t>
            </a:r>
            <a:r>
              <a:rPr sz="1600" b="1" spc="155" dirty="0">
                <a:solidFill>
                  <a:srgbClr val="080808"/>
                </a:solidFill>
                <a:highlight>
                  <a:srgbClr val="8BF0BB"/>
                </a:highlight>
                <a:latin typeface="Foundever Sans Bold" pitchFamily="50" charset="0"/>
                <a:ea typeface="Foundever Sans Bold" pitchFamily="50" charset="0"/>
                <a:cs typeface="Arial"/>
              </a:rPr>
              <a:t>key</a:t>
            </a:r>
            <a:r>
              <a:rPr lang="pt-PT" sz="1600" b="1" spc="155" dirty="0">
                <a:solidFill>
                  <a:srgbClr val="080808"/>
                </a:solidFill>
                <a:highlight>
                  <a:srgbClr val="8BF0BB"/>
                </a:highlight>
                <a:latin typeface="Foundever Sans Bold" pitchFamily="50" charset="0"/>
                <a:ea typeface="Foundever Sans Bold" pitchFamily="50" charset="0"/>
                <a:cs typeface="Arial"/>
              </a:rPr>
              <a:t> </a:t>
            </a:r>
            <a:r>
              <a:rPr sz="1600" b="1" spc="155" dirty="0">
                <a:solidFill>
                  <a:srgbClr val="080808"/>
                </a:solidFill>
                <a:highlight>
                  <a:srgbClr val="8BF0BB"/>
                </a:highlight>
                <a:latin typeface="Foundever Sans Bold" pitchFamily="50" charset="0"/>
                <a:ea typeface="Foundever Sans Bold" pitchFamily="50" charset="0"/>
                <a:cs typeface="Arial"/>
              </a:rPr>
              <a:t>lies</a:t>
            </a:r>
            <a:r>
              <a:rPr sz="1600" b="1" spc="-150" dirty="0">
                <a:solidFill>
                  <a:srgbClr val="080808"/>
                </a:solidFill>
                <a:highlight>
                  <a:srgbClr val="8BF0BB"/>
                </a:highlight>
                <a:latin typeface="Foundever Sans Bold" pitchFamily="50" charset="0"/>
                <a:ea typeface="Foundever Sans Bold" pitchFamily="50" charset="0"/>
                <a:cs typeface="Arial"/>
              </a:rPr>
              <a:t> </a:t>
            </a:r>
            <a:r>
              <a:rPr sz="1600" b="1" spc="120" dirty="0">
                <a:solidFill>
                  <a:srgbClr val="080808"/>
                </a:solidFill>
                <a:highlight>
                  <a:srgbClr val="8BF0BB"/>
                </a:highlight>
                <a:latin typeface="Foundever Sans Bold" pitchFamily="50" charset="0"/>
                <a:ea typeface="Foundever Sans Bold" pitchFamily="50" charset="0"/>
                <a:cs typeface="Arial"/>
              </a:rPr>
              <a:t>in</a:t>
            </a:r>
            <a:r>
              <a:rPr sz="1600" b="1" spc="-165" dirty="0">
                <a:solidFill>
                  <a:srgbClr val="080808"/>
                </a:solidFill>
                <a:highlight>
                  <a:srgbClr val="8BF0BB"/>
                </a:highlight>
                <a:latin typeface="Foundever Sans Bold" pitchFamily="50" charset="0"/>
                <a:ea typeface="Foundever Sans Bold" pitchFamily="50" charset="0"/>
                <a:cs typeface="Arial"/>
              </a:rPr>
              <a:t> </a:t>
            </a:r>
            <a:r>
              <a:rPr sz="1600" b="1" spc="65" dirty="0">
                <a:solidFill>
                  <a:srgbClr val="232323"/>
                </a:solidFill>
                <a:highlight>
                  <a:srgbClr val="8BF0BB"/>
                </a:highlight>
                <a:latin typeface="Foundever Sans Bold" pitchFamily="50" charset="0"/>
                <a:ea typeface="Foundever Sans Bold" pitchFamily="50" charset="0"/>
                <a:cs typeface="Arial"/>
              </a:rPr>
              <a:t>specificity</a:t>
            </a:r>
            <a:r>
              <a:rPr sz="1600" b="1" spc="45" dirty="0">
                <a:solidFill>
                  <a:srgbClr val="232323"/>
                </a:solidFill>
                <a:highlight>
                  <a:srgbClr val="8BF0BB"/>
                </a:highlight>
                <a:latin typeface="Foundever Sans Bold" pitchFamily="50" charset="0"/>
                <a:ea typeface="Foundever Sans Bold" pitchFamily="50" charset="0"/>
                <a:cs typeface="Arial"/>
              </a:rPr>
              <a:t> </a:t>
            </a:r>
            <a:r>
              <a:rPr sz="1600" b="1" spc="95" dirty="0">
                <a:solidFill>
                  <a:srgbClr val="080808"/>
                </a:solidFill>
                <a:highlight>
                  <a:srgbClr val="8BF0BB"/>
                </a:highlight>
                <a:latin typeface="Foundever Sans Bold" pitchFamily="50" charset="0"/>
                <a:ea typeface="Foundever Sans Bold" pitchFamily="50" charset="0"/>
                <a:cs typeface="Arial"/>
              </a:rPr>
              <a:t>and</a:t>
            </a:r>
            <a:r>
              <a:rPr sz="1600" b="1" spc="-135" dirty="0">
                <a:solidFill>
                  <a:srgbClr val="080808"/>
                </a:solidFill>
                <a:highlight>
                  <a:srgbClr val="8BF0BB"/>
                </a:highlight>
                <a:latin typeface="Foundever Sans Bold" pitchFamily="50" charset="0"/>
                <a:ea typeface="Foundever Sans Bold" pitchFamily="50" charset="0"/>
                <a:cs typeface="Arial"/>
              </a:rPr>
              <a:t> </a:t>
            </a:r>
            <a:r>
              <a:rPr sz="1600" b="1" spc="75" dirty="0">
                <a:solidFill>
                  <a:srgbClr val="080808"/>
                </a:solidFill>
                <a:highlight>
                  <a:srgbClr val="8BF0BB"/>
                </a:highlight>
                <a:latin typeface="Foundever Sans Bold" pitchFamily="50" charset="0"/>
                <a:ea typeface="Foundever Sans Bold" pitchFamily="50" charset="0"/>
                <a:cs typeface="Arial"/>
              </a:rPr>
              <a:t>clarity.</a:t>
            </a:r>
            <a:endParaRPr sz="1600" dirty="0">
              <a:highlight>
                <a:srgbClr val="8BF0BB"/>
              </a:highlight>
              <a:latin typeface="Foundever Sans Bold" pitchFamily="50" charset="0"/>
              <a:ea typeface="Foundever Sans Bold" pitchFamily="50" charset="0"/>
              <a:cs typeface="Arial"/>
            </a:endParaRPr>
          </a:p>
        </p:txBody>
      </p:sp>
      <p:sp>
        <p:nvSpPr>
          <p:cNvPr id="23" name="Freeform 35">
            <a:extLst>
              <a:ext uri="{FF2B5EF4-FFF2-40B4-BE49-F238E27FC236}">
                <a16:creationId xmlns:a16="http://schemas.microsoft.com/office/drawing/2014/main" id="{2A2B99C9-E346-40A9-8A84-543CA88122A1}"/>
              </a:ext>
            </a:extLst>
          </p:cNvPr>
          <p:cNvSpPr>
            <a:spLocks noChangeAspect="1" noEditPoints="1"/>
          </p:cNvSpPr>
          <p:nvPr/>
        </p:nvSpPr>
        <p:spPr bwMode="auto">
          <a:xfrm>
            <a:off x="815547" y="2033963"/>
            <a:ext cx="3910769" cy="3492185"/>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pt-PT"/>
          </a:p>
        </p:txBody>
      </p:sp>
      <p:sp>
        <p:nvSpPr>
          <p:cNvPr id="25" name="Freeform 35">
            <a:extLst>
              <a:ext uri="{FF2B5EF4-FFF2-40B4-BE49-F238E27FC236}">
                <a16:creationId xmlns:a16="http://schemas.microsoft.com/office/drawing/2014/main" id="{A83E9523-347A-490E-BD7D-8148E805B7C2}"/>
              </a:ext>
            </a:extLst>
          </p:cNvPr>
          <p:cNvSpPr>
            <a:spLocks noChangeAspect="1" noEditPoints="1"/>
          </p:cNvSpPr>
          <p:nvPr/>
        </p:nvSpPr>
        <p:spPr bwMode="auto">
          <a:xfrm>
            <a:off x="7429499" y="2033964"/>
            <a:ext cx="3910769" cy="3492185"/>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pt-PT"/>
          </a:p>
        </p:txBody>
      </p:sp>
      <p:sp>
        <p:nvSpPr>
          <p:cNvPr id="28" name="TextBox 27">
            <a:extLst>
              <a:ext uri="{FF2B5EF4-FFF2-40B4-BE49-F238E27FC236}">
                <a16:creationId xmlns:a16="http://schemas.microsoft.com/office/drawing/2014/main" id="{B66E5842-DF22-4430-9699-F6F1FFC73BF1}"/>
              </a:ext>
            </a:extLst>
          </p:cNvPr>
          <p:cNvSpPr txBox="1"/>
          <p:nvPr/>
        </p:nvSpPr>
        <p:spPr>
          <a:xfrm>
            <a:off x="1507523" y="2607101"/>
            <a:ext cx="2390107" cy="369332"/>
          </a:xfrm>
          <a:prstGeom prst="rect">
            <a:avLst/>
          </a:prstGeom>
          <a:noFill/>
        </p:spPr>
        <p:txBody>
          <a:bodyPr wrap="square">
            <a:spAutoFit/>
          </a:bodyPr>
          <a:lstStyle/>
          <a:p>
            <a:pPr marL="12700" algn="ctr">
              <a:lnSpc>
                <a:spcPct val="100000"/>
              </a:lnSpc>
              <a:spcBef>
                <a:spcPts val="1395"/>
              </a:spcBef>
            </a:pPr>
            <a:r>
              <a:rPr lang="pt-PT" sz="1800" b="1" dirty="0">
                <a:solidFill>
                  <a:srgbClr val="4B4BF9"/>
                </a:solidFill>
                <a:latin typeface="Foundever Sans Bold" pitchFamily="50" charset="0"/>
                <a:ea typeface="Foundever Sans Bold" pitchFamily="50" charset="0"/>
                <a:cs typeface="Arial"/>
              </a:rPr>
              <a:t>Poor</a:t>
            </a:r>
            <a:r>
              <a:rPr lang="pt-PT" sz="1800" b="1" spc="-55" dirty="0">
                <a:solidFill>
                  <a:srgbClr val="4B4BF9"/>
                </a:solidFill>
                <a:latin typeface="Foundever Sans Bold" pitchFamily="50" charset="0"/>
                <a:ea typeface="Foundever Sans Bold" pitchFamily="50" charset="0"/>
                <a:cs typeface="Arial"/>
              </a:rPr>
              <a:t> </a:t>
            </a:r>
            <a:r>
              <a:rPr lang="pt-PT" sz="1800" b="1" spc="80" dirty="0">
                <a:solidFill>
                  <a:srgbClr val="4B4BF9"/>
                </a:solidFill>
                <a:latin typeface="Foundever Sans Bold" pitchFamily="50" charset="0"/>
                <a:ea typeface="Foundever Sans Bold" pitchFamily="50" charset="0"/>
                <a:cs typeface="Arial"/>
              </a:rPr>
              <a:t>Prompt</a:t>
            </a:r>
            <a:r>
              <a:rPr lang="pt-PT" sz="1800" b="1" dirty="0">
                <a:solidFill>
                  <a:srgbClr val="4B4BF9"/>
                </a:solidFill>
                <a:latin typeface="Foundever Sans Bold" pitchFamily="50" charset="0"/>
                <a:ea typeface="Foundever Sans Bold" pitchFamily="50" charset="0"/>
                <a:cs typeface="Arial"/>
              </a:rPr>
              <a:t> </a:t>
            </a:r>
          </a:p>
        </p:txBody>
      </p:sp>
      <p:sp>
        <p:nvSpPr>
          <p:cNvPr id="29" name="TextBox 28">
            <a:extLst>
              <a:ext uri="{FF2B5EF4-FFF2-40B4-BE49-F238E27FC236}">
                <a16:creationId xmlns:a16="http://schemas.microsoft.com/office/drawing/2014/main" id="{16E2C4E5-F6F1-418A-A807-36F9B0A51EBC}"/>
              </a:ext>
            </a:extLst>
          </p:cNvPr>
          <p:cNvSpPr txBox="1"/>
          <p:nvPr/>
        </p:nvSpPr>
        <p:spPr>
          <a:xfrm>
            <a:off x="8221958" y="2607101"/>
            <a:ext cx="2325850" cy="369332"/>
          </a:xfrm>
          <a:prstGeom prst="rect">
            <a:avLst/>
          </a:prstGeom>
          <a:noFill/>
        </p:spPr>
        <p:txBody>
          <a:bodyPr wrap="square">
            <a:spAutoFit/>
          </a:bodyPr>
          <a:lstStyle/>
          <a:p>
            <a:pPr marL="12700" algn="ctr">
              <a:lnSpc>
                <a:spcPct val="100000"/>
              </a:lnSpc>
              <a:spcBef>
                <a:spcPts val="1395"/>
              </a:spcBef>
            </a:pPr>
            <a:r>
              <a:rPr lang="pt-PT" sz="1800" b="1" dirty="0">
                <a:solidFill>
                  <a:srgbClr val="4B4BF9"/>
                </a:solidFill>
                <a:latin typeface="Foundever Sans Bold" pitchFamily="50" charset="0"/>
                <a:ea typeface="Foundever Sans Bold" pitchFamily="50" charset="0"/>
                <a:cs typeface="Arial"/>
              </a:rPr>
              <a:t>Improved</a:t>
            </a:r>
            <a:r>
              <a:rPr lang="pt-PT" sz="1800" b="1" spc="-55" dirty="0">
                <a:solidFill>
                  <a:srgbClr val="4B4BF9"/>
                </a:solidFill>
                <a:latin typeface="Foundever Sans Bold" pitchFamily="50" charset="0"/>
                <a:ea typeface="Foundever Sans Bold" pitchFamily="50" charset="0"/>
                <a:cs typeface="Arial"/>
              </a:rPr>
              <a:t> </a:t>
            </a:r>
            <a:r>
              <a:rPr lang="pt-PT" sz="1800" b="1" spc="80" dirty="0">
                <a:solidFill>
                  <a:srgbClr val="4B4BF9"/>
                </a:solidFill>
                <a:latin typeface="Foundever Sans Bold" pitchFamily="50" charset="0"/>
                <a:ea typeface="Foundever Sans Bold" pitchFamily="50" charset="0"/>
                <a:cs typeface="Arial"/>
              </a:rPr>
              <a:t>Prompt</a:t>
            </a:r>
            <a:r>
              <a:rPr lang="pt-PT" sz="1800" b="1" dirty="0">
                <a:solidFill>
                  <a:srgbClr val="4B4BF9"/>
                </a:solidFill>
                <a:latin typeface="Foundever Sans Bold" pitchFamily="50" charset="0"/>
                <a:ea typeface="Foundever Sans Bold" pitchFamily="50" charset="0"/>
                <a:cs typeface="Arial"/>
              </a:rPr>
              <a:t> </a:t>
            </a:r>
          </a:p>
        </p:txBody>
      </p:sp>
      <p:grpSp>
        <p:nvGrpSpPr>
          <p:cNvPr id="10" name="Group 9">
            <a:extLst>
              <a:ext uri="{FF2B5EF4-FFF2-40B4-BE49-F238E27FC236}">
                <a16:creationId xmlns:a16="http://schemas.microsoft.com/office/drawing/2014/main" id="{A055EE55-50D2-4982-8969-1C5067F424D8}"/>
              </a:ext>
            </a:extLst>
          </p:cNvPr>
          <p:cNvGrpSpPr/>
          <p:nvPr/>
        </p:nvGrpSpPr>
        <p:grpSpPr>
          <a:xfrm>
            <a:off x="10922889" y="562403"/>
            <a:ext cx="1312441" cy="621443"/>
            <a:chOff x="9193758" y="1146323"/>
            <a:chExt cx="1312441" cy="621443"/>
          </a:xfrm>
        </p:grpSpPr>
        <p:grpSp>
          <p:nvGrpSpPr>
            <p:cNvPr id="11" name="Group 10">
              <a:extLst>
                <a:ext uri="{FF2B5EF4-FFF2-40B4-BE49-F238E27FC236}">
                  <a16:creationId xmlns:a16="http://schemas.microsoft.com/office/drawing/2014/main" id="{FC436754-B50A-4294-B5F7-9C1EB355C3C2}"/>
                </a:ext>
              </a:extLst>
            </p:cNvPr>
            <p:cNvGrpSpPr/>
            <p:nvPr/>
          </p:nvGrpSpPr>
          <p:grpSpPr>
            <a:xfrm>
              <a:off x="9193758" y="1146323"/>
              <a:ext cx="1312441" cy="621443"/>
              <a:chOff x="9193758" y="1146323"/>
              <a:chExt cx="1312441" cy="621443"/>
            </a:xfrm>
            <a:solidFill>
              <a:schemeClr val="bg2"/>
            </a:solidFill>
          </p:grpSpPr>
          <p:sp>
            <p:nvSpPr>
              <p:cNvPr id="13" name="Rectangle 6">
                <a:extLst>
                  <a:ext uri="{FF2B5EF4-FFF2-40B4-BE49-F238E27FC236}">
                    <a16:creationId xmlns:a16="http://schemas.microsoft.com/office/drawing/2014/main" id="{63A05AF4-9665-46E3-9402-39F19148B98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Rectangle 8">
                <a:extLst>
                  <a:ext uri="{FF2B5EF4-FFF2-40B4-BE49-F238E27FC236}">
                    <a16:creationId xmlns:a16="http://schemas.microsoft.com/office/drawing/2014/main" id="{ECE5805F-02FE-49D5-BCBB-FD11FC8B632B}"/>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 name="Oval 9">
                <a:extLst>
                  <a:ext uri="{FF2B5EF4-FFF2-40B4-BE49-F238E27FC236}">
                    <a16:creationId xmlns:a16="http://schemas.microsoft.com/office/drawing/2014/main" id="{27543021-1B47-4F80-A09E-0E0B8DE077FA}"/>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Rectangle 10">
                <a:extLst>
                  <a:ext uri="{FF2B5EF4-FFF2-40B4-BE49-F238E27FC236}">
                    <a16:creationId xmlns:a16="http://schemas.microsoft.com/office/drawing/2014/main" id="{503937FF-3DAD-4D3D-80D9-ECD392AC07D8}"/>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Oval 11">
                <a:extLst>
                  <a:ext uri="{FF2B5EF4-FFF2-40B4-BE49-F238E27FC236}">
                    <a16:creationId xmlns:a16="http://schemas.microsoft.com/office/drawing/2014/main" id="{DEE2F3FF-AFB5-48F3-B3A7-8613198403B3}"/>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2" name="Oval 27">
              <a:extLst>
                <a:ext uri="{FF2B5EF4-FFF2-40B4-BE49-F238E27FC236}">
                  <a16:creationId xmlns:a16="http://schemas.microsoft.com/office/drawing/2014/main" id="{30CA8AAA-E546-4A2C-8AD7-DBD8AE4ACE6D}"/>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324869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subTnLst>
                                    <p:animClr clrSpc="rgb" dir="cw">
                                      <p:cBhvr override="childStyle">
                                        <p:cTn dur="1" fill="hold" display="0" masterRel="nextClick" afterEffect="1"/>
                                        <p:tgtEl>
                                          <p:spTgt spid="30"/>
                                        </p:tgtEl>
                                        <p:attrNameLst>
                                          <p:attrName>ppt_c</p:attrName>
                                        </p:attrNameLst>
                                      </p:cBhvr>
                                      <p:to>
                                        <a:srgbClr val="AAAAFC"/>
                                      </p:to>
                                    </p:animClr>
                                  </p:sub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subTnLst>
                                    <p:animClr clrSpc="rgb" dir="cw">
                                      <p:cBhvr override="childStyle">
                                        <p:cTn dur="1" fill="hold" display="0" masterRel="nextClick" afterEffect="1"/>
                                        <p:tgtEl>
                                          <p:spTgt spid="23"/>
                                        </p:tgtEl>
                                        <p:attrNameLst>
                                          <p:attrName>ppt_c</p:attrName>
                                        </p:attrNameLst>
                                      </p:cBhvr>
                                      <p:to>
                                        <a:srgbClr val="FFD1D4"/>
                                      </p:to>
                                    </p:animClr>
                                  </p:sub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subTnLst>
                                    <p:animClr clrSpc="rgb" dir="cw">
                                      <p:cBhvr override="childStyle">
                                        <p:cTn dur="1" fill="hold" display="0" masterRel="nextClick" afterEffect="1"/>
                                        <p:tgtEl>
                                          <p:spTgt spid="28"/>
                                        </p:tgtEl>
                                        <p:attrNameLst>
                                          <p:attrName>ppt_c</p:attrName>
                                        </p:attrNameLst>
                                      </p:cBhvr>
                                      <p:to>
                                        <a:srgbClr val="AAAAFC"/>
                                      </p:to>
                                    </p:animClr>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p:bldP spid="18" grpId="0"/>
      <p:bldP spid="23" grpId="0" animBg="1"/>
      <p:bldP spid="25" grpId="0" animBg="1"/>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3416320"/>
          </a:xfrm>
          <a:prstGeom prst="rect">
            <a:avLst/>
          </a:prstGeom>
        </p:spPr>
        <p:txBody>
          <a:bodyPr/>
          <a:lstStyle/>
          <a:p>
            <a:r>
              <a:rPr lang="en-US" dirty="0"/>
              <a:t>Integrating  EverGPT into Learning Materials </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878767" cy="769441"/>
          </a:xfrm>
        </p:spPr>
        <p:txBody>
          <a:bodyPr/>
          <a:lstStyle/>
          <a:p>
            <a:r>
              <a:rPr lang="en-US" dirty="0"/>
              <a:t>03</a:t>
            </a:r>
          </a:p>
        </p:txBody>
      </p:sp>
    </p:spTree>
    <p:extLst>
      <p:ext uri="{BB962C8B-B14F-4D97-AF65-F5344CB8AC3E}">
        <p14:creationId xmlns:p14="http://schemas.microsoft.com/office/powerpoint/2010/main" val="352173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EAA33-7757-4C28-A487-5FC4255345F9}"/>
              </a:ext>
            </a:extLst>
          </p:cNvPr>
          <p:cNvGrpSpPr/>
          <p:nvPr/>
        </p:nvGrpSpPr>
        <p:grpSpPr>
          <a:xfrm>
            <a:off x="1354789" y="1209278"/>
            <a:ext cx="7059331" cy="4064000"/>
            <a:chOff x="1354789" y="1209278"/>
            <a:chExt cx="7059331" cy="4064000"/>
          </a:xfrm>
        </p:grpSpPr>
        <p:grpSp>
          <p:nvGrpSpPr>
            <p:cNvPr id="4" name="Group 3">
              <a:extLst>
                <a:ext uri="{FF2B5EF4-FFF2-40B4-BE49-F238E27FC236}">
                  <a16:creationId xmlns:a16="http://schemas.microsoft.com/office/drawing/2014/main" id="{3A4664B2-1FCA-45A3-8D6F-C16E763E50EA}"/>
                </a:ext>
              </a:extLst>
            </p:cNvPr>
            <p:cNvGrpSpPr/>
            <p:nvPr/>
          </p:nvGrpSpPr>
          <p:grpSpPr>
            <a:xfrm>
              <a:off x="1354789" y="1209278"/>
              <a:ext cx="7059331" cy="4064000"/>
              <a:chOff x="1354789" y="1209278"/>
              <a:chExt cx="7059331" cy="4064000"/>
            </a:xfrm>
          </p:grpSpPr>
          <p:sp>
            <p:nvSpPr>
              <p:cNvPr id="23" name="Freeform 22"/>
              <p:cNvSpPr/>
              <p:nvPr/>
            </p:nvSpPr>
            <p:spPr>
              <a:xfrm>
                <a:off x="4046744" y="1209278"/>
                <a:ext cx="4367376" cy="4064000"/>
              </a:xfrm>
              <a:custGeom>
                <a:avLst/>
                <a:gdLst>
                  <a:gd name="connsiteX0" fmla="*/ 2335376 w 4367376"/>
                  <a:gd name="connsiteY0" fmla="*/ 0 h 4064000"/>
                  <a:gd name="connsiteX1" fmla="*/ 4367376 w 4367376"/>
                  <a:gd name="connsiteY1" fmla="*/ 2032000 h 4064000"/>
                  <a:gd name="connsiteX2" fmla="*/ 2335376 w 4367376"/>
                  <a:gd name="connsiteY2" fmla="*/ 4064000 h 4064000"/>
                  <a:gd name="connsiteX3" fmla="*/ 303376 w 4367376"/>
                  <a:gd name="connsiteY3" fmla="*/ 2032000 h 4064000"/>
                  <a:gd name="connsiteX4" fmla="*/ 650410 w 4367376"/>
                  <a:gd name="connsiteY4" fmla="*/ 895889 h 4064000"/>
                  <a:gd name="connsiteX5" fmla="*/ 679359 w 4367376"/>
                  <a:gd name="connsiteY5" fmla="*/ 857176 h 4064000"/>
                  <a:gd name="connsiteX6" fmla="*/ 444545 w 4367376"/>
                  <a:gd name="connsiteY6" fmla="*/ 701278 h 4064000"/>
                  <a:gd name="connsiteX7" fmla="*/ 421464 w 4367376"/>
                  <a:gd name="connsiteY7" fmla="*/ 712747 h 4064000"/>
                  <a:gd name="connsiteX8" fmla="*/ 303376 w 4367376"/>
                  <a:gd name="connsiteY8" fmla="*/ 734573 h 4064000"/>
                  <a:gd name="connsiteX9" fmla="*/ 0 w 4367376"/>
                  <a:gd name="connsiteY9" fmla="*/ 456835 h 4064000"/>
                  <a:gd name="connsiteX10" fmla="*/ 303376 w 4367376"/>
                  <a:gd name="connsiteY10" fmla="*/ 179097 h 4064000"/>
                  <a:gd name="connsiteX11" fmla="*/ 606752 w 4367376"/>
                  <a:gd name="connsiteY11" fmla="*/ 456835 h 4064000"/>
                  <a:gd name="connsiteX12" fmla="*/ 600589 w 4367376"/>
                  <a:gd name="connsiteY12" fmla="*/ 512809 h 4064000"/>
                  <a:gd name="connsiteX13" fmla="*/ 596407 w 4367376"/>
                  <a:gd name="connsiteY13" fmla="*/ 525143 h 4064000"/>
                  <a:gd name="connsiteX14" fmla="*/ 824522 w 4367376"/>
                  <a:gd name="connsiteY14" fmla="*/ 676594 h 4064000"/>
                  <a:gd name="connsiteX15" fmla="*/ 898535 w 4367376"/>
                  <a:gd name="connsiteY15" fmla="*/ 595159 h 4064000"/>
                  <a:gd name="connsiteX16" fmla="*/ 2335376 w 4367376"/>
                  <a:gd name="connsiteY16"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7376" h="4064000">
                    <a:moveTo>
                      <a:pt x="2335376" y="0"/>
                    </a:moveTo>
                    <a:cubicBezTo>
                      <a:pt x="3457619" y="0"/>
                      <a:pt x="4367376" y="909757"/>
                      <a:pt x="4367376" y="2032000"/>
                    </a:cubicBezTo>
                    <a:cubicBezTo>
                      <a:pt x="4367376" y="3154243"/>
                      <a:pt x="3457619" y="4064000"/>
                      <a:pt x="2335376" y="4064000"/>
                    </a:cubicBezTo>
                    <a:cubicBezTo>
                      <a:pt x="1213133" y="4064000"/>
                      <a:pt x="303376" y="3154243"/>
                      <a:pt x="303376" y="2032000"/>
                    </a:cubicBezTo>
                    <a:cubicBezTo>
                      <a:pt x="303376" y="1611159"/>
                      <a:pt x="431311" y="1220199"/>
                      <a:pt x="650410" y="895889"/>
                    </a:cubicBezTo>
                    <a:lnTo>
                      <a:pt x="679359" y="857176"/>
                    </a:lnTo>
                    <a:lnTo>
                      <a:pt x="444545" y="701278"/>
                    </a:lnTo>
                    <a:lnTo>
                      <a:pt x="421464" y="712747"/>
                    </a:lnTo>
                    <a:cubicBezTo>
                      <a:pt x="385169" y="726801"/>
                      <a:pt x="345264" y="734573"/>
                      <a:pt x="303376" y="734573"/>
                    </a:cubicBezTo>
                    <a:cubicBezTo>
                      <a:pt x="135826" y="734573"/>
                      <a:pt x="0" y="610225"/>
                      <a:pt x="0" y="456835"/>
                    </a:cubicBezTo>
                    <a:cubicBezTo>
                      <a:pt x="0" y="303445"/>
                      <a:pt x="135826" y="179097"/>
                      <a:pt x="303376" y="179097"/>
                    </a:cubicBezTo>
                    <a:cubicBezTo>
                      <a:pt x="470926" y="179097"/>
                      <a:pt x="606752" y="303445"/>
                      <a:pt x="606752" y="456835"/>
                    </a:cubicBezTo>
                    <a:cubicBezTo>
                      <a:pt x="606752" y="476009"/>
                      <a:pt x="604630" y="494729"/>
                      <a:pt x="600589" y="512809"/>
                    </a:cubicBezTo>
                    <a:lnTo>
                      <a:pt x="596407" y="525143"/>
                    </a:lnTo>
                    <a:lnTo>
                      <a:pt x="824522" y="676594"/>
                    </a:lnTo>
                    <a:lnTo>
                      <a:pt x="898535" y="595159"/>
                    </a:lnTo>
                    <a:cubicBezTo>
                      <a:pt x="1266255" y="227439"/>
                      <a:pt x="1774255" y="0"/>
                      <a:pt x="2335376" y="0"/>
                    </a:cubicBezTo>
                    <a:close/>
                  </a:path>
                </a:pathLst>
              </a:custGeom>
              <a:solidFill>
                <a:schemeClr val="accent4"/>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Freeform: Shape 54">
                <a:extLst>
                  <a:ext uri="{FF2B5EF4-FFF2-40B4-BE49-F238E27FC236}">
                    <a16:creationId xmlns:a16="http://schemas.microsoft.com/office/drawing/2014/main" id="{E8C961C7-51C8-FBA1-733D-D635DD13EC8A}"/>
                  </a:ext>
                </a:extLst>
              </p:cNvPr>
              <p:cNvSpPr/>
              <p:nvPr/>
            </p:nvSpPr>
            <p:spPr>
              <a:xfrm flipH="1">
                <a:off x="1354789" y="1398282"/>
                <a:ext cx="2627187" cy="623793"/>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accent4"/>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180000" rtlCol="0" anchor="t">
                <a:spAutoFit/>
              </a:bodyPr>
              <a:lstStyle/>
              <a:p>
                <a:r>
                  <a:rPr lang="en-US" sz="1200" b="1" dirty="0">
                    <a:solidFill>
                      <a:schemeClr val="bg2"/>
                    </a:solidFill>
                    <a:latin typeface="Foundever Sans Bold" pitchFamily="50" charset="0"/>
                    <a:ea typeface="Foundever Sans Bold" pitchFamily="50" charset="0"/>
                  </a:rPr>
                  <a:t>Feedback, Improvement &amp; Suggestion</a:t>
                </a:r>
              </a:p>
            </p:txBody>
          </p:sp>
        </p:grpSp>
        <p:grpSp>
          <p:nvGrpSpPr>
            <p:cNvPr id="42" name="Groupe 359">
              <a:extLst>
                <a:ext uri="{FF2B5EF4-FFF2-40B4-BE49-F238E27FC236}">
                  <a16:creationId xmlns:a16="http://schemas.microsoft.com/office/drawing/2014/main" id="{90266EE7-F00A-F4CC-0F75-E6FFC13CC2AD}"/>
                </a:ext>
              </a:extLst>
            </p:cNvPr>
            <p:cNvGrpSpPr/>
            <p:nvPr/>
          </p:nvGrpSpPr>
          <p:grpSpPr>
            <a:xfrm>
              <a:off x="4145419" y="1464510"/>
              <a:ext cx="426582" cy="426582"/>
              <a:chOff x="8105775" y="1743075"/>
              <a:chExt cx="303213" cy="304800"/>
            </a:xfrm>
            <a:solidFill>
              <a:schemeClr val="bg2"/>
            </a:solidFill>
          </p:grpSpPr>
          <p:sp>
            <p:nvSpPr>
              <p:cNvPr id="43" name="Freeform 405">
                <a:extLst>
                  <a:ext uri="{FF2B5EF4-FFF2-40B4-BE49-F238E27FC236}">
                    <a16:creationId xmlns:a16="http://schemas.microsoft.com/office/drawing/2014/main" id="{08493A45-7429-0B64-8708-9F043287FE6E}"/>
                  </a:ext>
                </a:extLst>
              </p:cNvPr>
              <p:cNvSpPr>
                <a:spLocks/>
              </p:cNvSpPr>
              <p:nvPr/>
            </p:nvSpPr>
            <p:spPr bwMode="auto">
              <a:xfrm>
                <a:off x="8105775" y="1743075"/>
                <a:ext cx="303213" cy="304800"/>
              </a:xfrm>
              <a:custGeom>
                <a:avLst/>
                <a:gdLst>
                  <a:gd name="T0" fmla="*/ 422 w 745"/>
                  <a:gd name="T1" fmla="*/ 745 h 745"/>
                  <a:gd name="T2" fmla="*/ 323 w 745"/>
                  <a:gd name="T3" fmla="*/ 745 h 745"/>
                  <a:gd name="T4" fmla="*/ 95 w 745"/>
                  <a:gd name="T5" fmla="*/ 650 h 745"/>
                  <a:gd name="T6" fmla="*/ 0 w 745"/>
                  <a:gd name="T7" fmla="*/ 422 h 745"/>
                  <a:gd name="T8" fmla="*/ 0 w 745"/>
                  <a:gd name="T9" fmla="*/ 323 h 745"/>
                  <a:gd name="T10" fmla="*/ 95 w 745"/>
                  <a:gd name="T11" fmla="*/ 95 h 745"/>
                  <a:gd name="T12" fmla="*/ 323 w 745"/>
                  <a:gd name="T13" fmla="*/ 0 h 745"/>
                  <a:gd name="T14" fmla="*/ 422 w 745"/>
                  <a:gd name="T15" fmla="*/ 0 h 745"/>
                  <a:gd name="T16" fmla="*/ 650 w 745"/>
                  <a:gd name="T17" fmla="*/ 95 h 745"/>
                  <a:gd name="T18" fmla="*/ 745 w 745"/>
                  <a:gd name="T19" fmla="*/ 323 h 745"/>
                  <a:gd name="T20" fmla="*/ 745 w 745"/>
                  <a:gd name="T21" fmla="*/ 422 h 745"/>
                  <a:gd name="T22" fmla="*/ 719 w 745"/>
                  <a:gd name="T23" fmla="*/ 549 h 745"/>
                  <a:gd name="T24" fmla="*/ 707 w 745"/>
                  <a:gd name="T25" fmla="*/ 554 h 745"/>
                  <a:gd name="T26" fmla="*/ 702 w 745"/>
                  <a:gd name="T27" fmla="*/ 541 h 745"/>
                  <a:gd name="T28" fmla="*/ 726 w 745"/>
                  <a:gd name="T29" fmla="*/ 422 h 745"/>
                  <a:gd name="T30" fmla="*/ 726 w 745"/>
                  <a:gd name="T31" fmla="*/ 323 h 745"/>
                  <a:gd name="T32" fmla="*/ 637 w 745"/>
                  <a:gd name="T33" fmla="*/ 108 h 745"/>
                  <a:gd name="T34" fmla="*/ 422 w 745"/>
                  <a:gd name="T35" fmla="*/ 19 h 745"/>
                  <a:gd name="T36" fmla="*/ 323 w 745"/>
                  <a:gd name="T37" fmla="*/ 19 h 745"/>
                  <a:gd name="T38" fmla="*/ 108 w 745"/>
                  <a:gd name="T39" fmla="*/ 108 h 745"/>
                  <a:gd name="T40" fmla="*/ 19 w 745"/>
                  <a:gd name="T41" fmla="*/ 323 h 745"/>
                  <a:gd name="T42" fmla="*/ 19 w 745"/>
                  <a:gd name="T43" fmla="*/ 422 h 745"/>
                  <a:gd name="T44" fmla="*/ 108 w 745"/>
                  <a:gd name="T45" fmla="*/ 637 h 745"/>
                  <a:gd name="T46" fmla="*/ 323 w 745"/>
                  <a:gd name="T47" fmla="*/ 726 h 745"/>
                  <a:gd name="T48" fmla="*/ 422 w 745"/>
                  <a:gd name="T49" fmla="*/ 726 h 745"/>
                  <a:gd name="T50" fmla="*/ 632 w 745"/>
                  <a:gd name="T51" fmla="*/ 642 h 745"/>
                  <a:gd name="T52" fmla="*/ 645 w 745"/>
                  <a:gd name="T53" fmla="*/ 642 h 745"/>
                  <a:gd name="T54" fmla="*/ 645 w 745"/>
                  <a:gd name="T55" fmla="*/ 656 h 745"/>
                  <a:gd name="T56" fmla="*/ 422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2" y="745"/>
                    </a:move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ubicBezTo>
                      <a:pt x="711" y="156"/>
                      <a:pt x="745" y="237"/>
                      <a:pt x="745" y="323"/>
                    </a:cubicBezTo>
                    <a:cubicBezTo>
                      <a:pt x="745" y="422"/>
                      <a:pt x="745" y="422"/>
                      <a:pt x="745" y="422"/>
                    </a:cubicBezTo>
                    <a:cubicBezTo>
                      <a:pt x="745" y="466"/>
                      <a:pt x="736" y="509"/>
                      <a:pt x="719" y="549"/>
                    </a:cubicBezTo>
                    <a:cubicBezTo>
                      <a:pt x="717" y="554"/>
                      <a:pt x="711" y="556"/>
                      <a:pt x="707" y="554"/>
                    </a:cubicBezTo>
                    <a:cubicBezTo>
                      <a:pt x="702" y="552"/>
                      <a:pt x="700" y="546"/>
                      <a:pt x="702" y="541"/>
                    </a:cubicBezTo>
                    <a:cubicBezTo>
                      <a:pt x="718" y="504"/>
                      <a:pt x="726" y="463"/>
                      <a:pt x="726" y="422"/>
                    </a:cubicBezTo>
                    <a:cubicBezTo>
                      <a:pt x="726" y="323"/>
                      <a:pt x="726" y="323"/>
                      <a:pt x="726" y="323"/>
                    </a:cubicBezTo>
                    <a:cubicBezTo>
                      <a:pt x="726" y="242"/>
                      <a:pt x="694" y="166"/>
                      <a:pt x="637" y="108"/>
                    </a:cubicBezTo>
                    <a:cubicBezTo>
                      <a:pt x="579" y="51"/>
                      <a:pt x="503" y="19"/>
                      <a:pt x="422" y="19"/>
                    </a:cubicBezTo>
                    <a:cubicBezTo>
                      <a:pt x="323" y="19"/>
                      <a:pt x="323" y="19"/>
                      <a:pt x="323" y="19"/>
                    </a:cubicBezTo>
                    <a:cubicBezTo>
                      <a:pt x="242" y="19"/>
                      <a:pt x="165" y="51"/>
                      <a:pt x="108" y="108"/>
                    </a:cubicBezTo>
                    <a:cubicBezTo>
                      <a:pt x="50" y="166"/>
                      <a:pt x="19" y="242"/>
                      <a:pt x="19" y="323"/>
                    </a:cubicBezTo>
                    <a:cubicBezTo>
                      <a:pt x="19" y="422"/>
                      <a:pt x="19" y="422"/>
                      <a:pt x="19" y="422"/>
                    </a:cubicBezTo>
                    <a:cubicBezTo>
                      <a:pt x="19" y="503"/>
                      <a:pt x="50" y="580"/>
                      <a:pt x="108" y="637"/>
                    </a:cubicBezTo>
                    <a:cubicBezTo>
                      <a:pt x="165" y="695"/>
                      <a:pt x="242" y="726"/>
                      <a:pt x="323" y="726"/>
                    </a:cubicBezTo>
                    <a:cubicBezTo>
                      <a:pt x="422" y="726"/>
                      <a:pt x="422" y="726"/>
                      <a:pt x="422" y="726"/>
                    </a:cubicBezTo>
                    <a:cubicBezTo>
                      <a:pt x="500" y="726"/>
                      <a:pt x="575" y="696"/>
                      <a:pt x="632" y="642"/>
                    </a:cubicBezTo>
                    <a:cubicBezTo>
                      <a:pt x="636" y="639"/>
                      <a:pt x="641" y="639"/>
                      <a:pt x="645" y="642"/>
                    </a:cubicBezTo>
                    <a:cubicBezTo>
                      <a:pt x="649" y="646"/>
                      <a:pt x="648" y="652"/>
                      <a:pt x="645" y="656"/>
                    </a:cubicBezTo>
                    <a:cubicBezTo>
                      <a:pt x="584" y="713"/>
                      <a:pt x="505" y="745"/>
                      <a:pt x="422"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7">
                <a:extLst>
                  <a:ext uri="{FF2B5EF4-FFF2-40B4-BE49-F238E27FC236}">
                    <a16:creationId xmlns:a16="http://schemas.microsoft.com/office/drawing/2014/main" id="{813BFD7A-252B-09C5-3EEF-242B9C341A8C}"/>
                  </a:ext>
                </a:extLst>
              </p:cNvPr>
              <p:cNvSpPr>
                <a:spLocks noEditPoints="1"/>
              </p:cNvSpPr>
              <p:nvPr/>
            </p:nvSpPr>
            <p:spPr bwMode="auto">
              <a:xfrm>
                <a:off x="8167688" y="1808163"/>
                <a:ext cx="195263" cy="195263"/>
              </a:xfrm>
              <a:custGeom>
                <a:avLst/>
                <a:gdLst>
                  <a:gd name="T0" fmla="*/ 150 w 477"/>
                  <a:gd name="T1" fmla="*/ 10 h 478"/>
                  <a:gd name="T2" fmla="*/ 150 w 477"/>
                  <a:gd name="T3" fmla="*/ 29 h 478"/>
                  <a:gd name="T4" fmla="*/ 119 w 477"/>
                  <a:gd name="T5" fmla="*/ 59 h 478"/>
                  <a:gd name="T6" fmla="*/ 438 w 477"/>
                  <a:gd name="T7" fmla="*/ 190 h 478"/>
                  <a:gd name="T8" fmla="*/ 419 w 477"/>
                  <a:gd name="T9" fmla="*/ 10 h 478"/>
                  <a:gd name="T10" fmla="*/ 312 w 477"/>
                  <a:gd name="T11" fmla="*/ 21 h 478"/>
                  <a:gd name="T12" fmla="*/ 322 w 477"/>
                  <a:gd name="T13" fmla="*/ 64 h 478"/>
                  <a:gd name="T14" fmla="*/ 305 w 477"/>
                  <a:gd name="T15" fmla="*/ 106 h 478"/>
                  <a:gd name="T16" fmla="*/ 419 w 477"/>
                  <a:gd name="T17" fmla="*/ 101 h 478"/>
                  <a:gd name="T18" fmla="*/ 369 w 477"/>
                  <a:gd name="T19" fmla="*/ 199 h 478"/>
                  <a:gd name="T20" fmla="*/ 269 w 477"/>
                  <a:gd name="T21" fmla="*/ 309 h 478"/>
                  <a:gd name="T22" fmla="*/ 170 w 477"/>
                  <a:gd name="T23" fmla="*/ 418 h 478"/>
                  <a:gd name="T24" fmla="*/ 188 w 477"/>
                  <a:gd name="T25" fmla="*/ 468 h 478"/>
                  <a:gd name="T26" fmla="*/ 288 w 477"/>
                  <a:gd name="T27" fmla="*/ 418 h 478"/>
                  <a:gd name="T28" fmla="*/ 388 w 477"/>
                  <a:gd name="T29" fmla="*/ 309 h 478"/>
                  <a:gd name="T30" fmla="*/ 477 w 477"/>
                  <a:gd name="T31" fmla="*/ 199 h 478"/>
                  <a:gd name="T32" fmla="*/ 325 w 477"/>
                  <a:gd name="T33" fmla="*/ 92 h 478"/>
                  <a:gd name="T34" fmla="*/ 331 w 477"/>
                  <a:gd name="T35" fmla="*/ 43 h 478"/>
                  <a:gd name="T36" fmla="*/ 419 w 477"/>
                  <a:gd name="T37" fmla="*/ 79 h 478"/>
                  <a:gd name="T38" fmla="*/ 189 w 477"/>
                  <a:gd name="T39" fmla="*/ 390 h 478"/>
                  <a:gd name="T40" fmla="*/ 208 w 477"/>
                  <a:gd name="T41" fmla="*/ 387 h 478"/>
                  <a:gd name="T42" fmla="*/ 138 w 477"/>
                  <a:gd name="T43" fmla="*/ 294 h 478"/>
                  <a:gd name="T44" fmla="*/ 99 w 477"/>
                  <a:gd name="T45" fmla="*/ 250 h 478"/>
                  <a:gd name="T46" fmla="*/ 80 w 477"/>
                  <a:gd name="T47" fmla="*/ 175 h 478"/>
                  <a:gd name="T48" fmla="*/ 59 w 477"/>
                  <a:gd name="T49" fmla="*/ 163 h 478"/>
                  <a:gd name="T50" fmla="*/ 125 w 477"/>
                  <a:gd name="T51" fmla="*/ 138 h 478"/>
                  <a:gd name="T52" fmla="*/ 150 w 477"/>
                  <a:gd name="T53" fmla="*/ 259 h 478"/>
                  <a:gd name="T54" fmla="*/ 230 w 477"/>
                  <a:gd name="T55" fmla="*/ 390 h 478"/>
                  <a:gd name="T56" fmla="*/ 248 w 477"/>
                  <a:gd name="T57" fmla="*/ 387 h 478"/>
                  <a:gd name="T58" fmla="*/ 168 w 477"/>
                  <a:gd name="T59" fmla="*/ 253 h 478"/>
                  <a:gd name="T60" fmla="*/ 219 w 477"/>
                  <a:gd name="T61" fmla="*/ 241 h 478"/>
                  <a:gd name="T62" fmla="*/ 168 w 477"/>
                  <a:gd name="T63" fmla="*/ 194 h 478"/>
                  <a:gd name="T64" fmla="*/ 134 w 477"/>
                  <a:gd name="T65" fmla="*/ 121 h 478"/>
                  <a:gd name="T66" fmla="*/ 54 w 477"/>
                  <a:gd name="T67" fmla="*/ 135 h 478"/>
                  <a:gd name="T68" fmla="*/ 9 w 477"/>
                  <a:gd name="T69" fmla="*/ 250 h 478"/>
                  <a:gd name="T70" fmla="*/ 9 w 477"/>
                  <a:gd name="T71" fmla="*/ 358 h 478"/>
                  <a:gd name="T72" fmla="*/ 37 w 477"/>
                  <a:gd name="T73" fmla="*/ 457 h 478"/>
                  <a:gd name="T74" fmla="*/ 80 w 477"/>
                  <a:gd name="T75" fmla="*/ 358 h 478"/>
                  <a:gd name="T76" fmla="*/ 77 w 477"/>
                  <a:gd name="T77" fmla="*/ 457 h 478"/>
                  <a:gd name="T78" fmla="*/ 125 w 477"/>
                  <a:gd name="T79" fmla="*/ 358 h 478"/>
                  <a:gd name="T80" fmla="*/ 138 w 477"/>
                  <a:gd name="T81" fmla="*/ 314 h 478"/>
                  <a:gd name="T82" fmla="*/ 88 w 477"/>
                  <a:gd name="T83" fmla="*/ 268 h 478"/>
                  <a:gd name="T84" fmla="*/ 91 w 477"/>
                  <a:gd name="T85" fmla="*/ 268 h 478"/>
                  <a:gd name="T86" fmla="*/ 19 w 477"/>
                  <a:gd name="T87" fmla="*/ 33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7" h="478">
                    <a:moveTo>
                      <a:pt x="150" y="109"/>
                    </a:moveTo>
                    <a:cubicBezTo>
                      <a:pt x="177" y="109"/>
                      <a:pt x="199" y="87"/>
                      <a:pt x="199" y="59"/>
                    </a:cubicBezTo>
                    <a:cubicBezTo>
                      <a:pt x="199" y="32"/>
                      <a:pt x="177" y="10"/>
                      <a:pt x="150" y="10"/>
                    </a:cubicBezTo>
                    <a:cubicBezTo>
                      <a:pt x="123" y="10"/>
                      <a:pt x="101" y="32"/>
                      <a:pt x="101" y="59"/>
                    </a:cubicBezTo>
                    <a:cubicBezTo>
                      <a:pt x="101" y="87"/>
                      <a:pt x="123" y="109"/>
                      <a:pt x="150" y="109"/>
                    </a:cubicBezTo>
                    <a:close/>
                    <a:moveTo>
                      <a:pt x="150" y="29"/>
                    </a:moveTo>
                    <a:cubicBezTo>
                      <a:pt x="167" y="29"/>
                      <a:pt x="180" y="43"/>
                      <a:pt x="180" y="59"/>
                    </a:cubicBezTo>
                    <a:cubicBezTo>
                      <a:pt x="180" y="76"/>
                      <a:pt x="167" y="90"/>
                      <a:pt x="150" y="90"/>
                    </a:cubicBezTo>
                    <a:cubicBezTo>
                      <a:pt x="133" y="90"/>
                      <a:pt x="119" y="76"/>
                      <a:pt x="119" y="59"/>
                    </a:cubicBezTo>
                    <a:cubicBezTo>
                      <a:pt x="119" y="43"/>
                      <a:pt x="133" y="29"/>
                      <a:pt x="150" y="29"/>
                    </a:cubicBezTo>
                    <a:close/>
                    <a:moveTo>
                      <a:pt x="468" y="190"/>
                    </a:moveTo>
                    <a:cubicBezTo>
                      <a:pt x="438" y="190"/>
                      <a:pt x="438" y="190"/>
                      <a:pt x="438" y="190"/>
                    </a:cubicBezTo>
                    <a:cubicBezTo>
                      <a:pt x="438" y="10"/>
                      <a:pt x="438" y="10"/>
                      <a:pt x="438" y="10"/>
                    </a:cubicBezTo>
                    <a:cubicBezTo>
                      <a:pt x="438" y="4"/>
                      <a:pt x="433" y="0"/>
                      <a:pt x="428" y="0"/>
                    </a:cubicBezTo>
                    <a:cubicBezTo>
                      <a:pt x="423" y="0"/>
                      <a:pt x="419" y="4"/>
                      <a:pt x="419" y="10"/>
                    </a:cubicBezTo>
                    <a:cubicBezTo>
                      <a:pt x="419" y="12"/>
                      <a:pt x="419" y="12"/>
                      <a:pt x="419" y="12"/>
                    </a:cubicBezTo>
                    <a:cubicBezTo>
                      <a:pt x="400" y="3"/>
                      <a:pt x="384" y="9"/>
                      <a:pt x="370" y="15"/>
                    </a:cubicBezTo>
                    <a:cubicBezTo>
                      <a:pt x="354" y="22"/>
                      <a:pt x="337" y="29"/>
                      <a:pt x="312" y="21"/>
                    </a:cubicBezTo>
                    <a:cubicBezTo>
                      <a:pt x="307" y="19"/>
                      <a:pt x="303" y="21"/>
                      <a:pt x="301" y="25"/>
                    </a:cubicBezTo>
                    <a:cubicBezTo>
                      <a:pt x="298" y="29"/>
                      <a:pt x="299" y="33"/>
                      <a:pt x="302" y="36"/>
                    </a:cubicBezTo>
                    <a:cubicBezTo>
                      <a:pt x="310" y="43"/>
                      <a:pt x="318" y="57"/>
                      <a:pt x="322" y="64"/>
                    </a:cubicBezTo>
                    <a:cubicBezTo>
                      <a:pt x="318" y="70"/>
                      <a:pt x="310" y="83"/>
                      <a:pt x="302" y="90"/>
                    </a:cubicBezTo>
                    <a:cubicBezTo>
                      <a:pt x="300" y="92"/>
                      <a:pt x="299" y="95"/>
                      <a:pt x="299" y="99"/>
                    </a:cubicBezTo>
                    <a:cubicBezTo>
                      <a:pt x="300" y="102"/>
                      <a:pt x="302" y="104"/>
                      <a:pt x="305" y="106"/>
                    </a:cubicBezTo>
                    <a:cubicBezTo>
                      <a:pt x="314" y="110"/>
                      <a:pt x="323" y="111"/>
                      <a:pt x="332" y="111"/>
                    </a:cubicBezTo>
                    <a:cubicBezTo>
                      <a:pt x="347" y="111"/>
                      <a:pt x="361" y="106"/>
                      <a:pt x="372" y="101"/>
                    </a:cubicBezTo>
                    <a:cubicBezTo>
                      <a:pt x="393" y="93"/>
                      <a:pt x="404" y="89"/>
                      <a:pt x="419" y="101"/>
                    </a:cubicBezTo>
                    <a:cubicBezTo>
                      <a:pt x="419" y="190"/>
                      <a:pt x="419" y="190"/>
                      <a:pt x="419" y="190"/>
                    </a:cubicBezTo>
                    <a:cubicBezTo>
                      <a:pt x="378" y="190"/>
                      <a:pt x="378" y="190"/>
                      <a:pt x="378" y="190"/>
                    </a:cubicBezTo>
                    <a:cubicBezTo>
                      <a:pt x="373" y="190"/>
                      <a:pt x="369" y="194"/>
                      <a:pt x="369" y="199"/>
                    </a:cubicBezTo>
                    <a:cubicBezTo>
                      <a:pt x="369" y="299"/>
                      <a:pt x="369" y="299"/>
                      <a:pt x="369" y="299"/>
                    </a:cubicBezTo>
                    <a:cubicBezTo>
                      <a:pt x="279" y="299"/>
                      <a:pt x="279" y="299"/>
                      <a:pt x="279" y="299"/>
                    </a:cubicBezTo>
                    <a:cubicBezTo>
                      <a:pt x="274" y="299"/>
                      <a:pt x="269" y="304"/>
                      <a:pt x="269" y="309"/>
                    </a:cubicBezTo>
                    <a:cubicBezTo>
                      <a:pt x="269" y="409"/>
                      <a:pt x="269" y="409"/>
                      <a:pt x="269" y="409"/>
                    </a:cubicBezTo>
                    <a:cubicBezTo>
                      <a:pt x="179" y="409"/>
                      <a:pt x="179" y="409"/>
                      <a:pt x="179" y="409"/>
                    </a:cubicBezTo>
                    <a:cubicBezTo>
                      <a:pt x="174" y="409"/>
                      <a:pt x="170" y="413"/>
                      <a:pt x="170" y="418"/>
                    </a:cubicBezTo>
                    <a:cubicBezTo>
                      <a:pt x="170" y="468"/>
                      <a:pt x="170" y="468"/>
                      <a:pt x="170" y="468"/>
                    </a:cubicBezTo>
                    <a:cubicBezTo>
                      <a:pt x="170" y="473"/>
                      <a:pt x="174" y="478"/>
                      <a:pt x="179" y="478"/>
                    </a:cubicBezTo>
                    <a:cubicBezTo>
                      <a:pt x="184" y="478"/>
                      <a:pt x="188" y="473"/>
                      <a:pt x="188" y="468"/>
                    </a:cubicBezTo>
                    <a:cubicBezTo>
                      <a:pt x="188" y="428"/>
                      <a:pt x="188" y="428"/>
                      <a:pt x="188" y="428"/>
                    </a:cubicBezTo>
                    <a:cubicBezTo>
                      <a:pt x="279" y="428"/>
                      <a:pt x="279" y="428"/>
                      <a:pt x="279" y="428"/>
                    </a:cubicBezTo>
                    <a:cubicBezTo>
                      <a:pt x="284" y="428"/>
                      <a:pt x="288" y="424"/>
                      <a:pt x="288" y="418"/>
                    </a:cubicBezTo>
                    <a:cubicBezTo>
                      <a:pt x="288" y="318"/>
                      <a:pt x="288" y="318"/>
                      <a:pt x="288" y="318"/>
                    </a:cubicBezTo>
                    <a:cubicBezTo>
                      <a:pt x="378" y="318"/>
                      <a:pt x="378" y="318"/>
                      <a:pt x="378" y="318"/>
                    </a:cubicBezTo>
                    <a:cubicBezTo>
                      <a:pt x="384" y="318"/>
                      <a:pt x="388" y="314"/>
                      <a:pt x="388" y="309"/>
                    </a:cubicBezTo>
                    <a:cubicBezTo>
                      <a:pt x="388" y="208"/>
                      <a:pt x="388" y="208"/>
                      <a:pt x="388" y="208"/>
                    </a:cubicBezTo>
                    <a:cubicBezTo>
                      <a:pt x="468" y="208"/>
                      <a:pt x="468" y="208"/>
                      <a:pt x="468" y="208"/>
                    </a:cubicBezTo>
                    <a:cubicBezTo>
                      <a:pt x="473" y="208"/>
                      <a:pt x="477" y="204"/>
                      <a:pt x="477" y="199"/>
                    </a:cubicBezTo>
                    <a:cubicBezTo>
                      <a:pt x="477" y="194"/>
                      <a:pt x="473" y="190"/>
                      <a:pt x="468" y="190"/>
                    </a:cubicBezTo>
                    <a:close/>
                    <a:moveTo>
                      <a:pt x="365" y="84"/>
                    </a:moveTo>
                    <a:cubicBezTo>
                      <a:pt x="352" y="89"/>
                      <a:pt x="339" y="94"/>
                      <a:pt x="325" y="92"/>
                    </a:cubicBezTo>
                    <a:cubicBezTo>
                      <a:pt x="334" y="81"/>
                      <a:pt x="340" y="69"/>
                      <a:pt x="341" y="68"/>
                    </a:cubicBezTo>
                    <a:cubicBezTo>
                      <a:pt x="342" y="65"/>
                      <a:pt x="342" y="62"/>
                      <a:pt x="341" y="59"/>
                    </a:cubicBezTo>
                    <a:cubicBezTo>
                      <a:pt x="341" y="59"/>
                      <a:pt x="337" y="52"/>
                      <a:pt x="331" y="43"/>
                    </a:cubicBezTo>
                    <a:cubicBezTo>
                      <a:pt x="350" y="44"/>
                      <a:pt x="365" y="38"/>
                      <a:pt x="377" y="33"/>
                    </a:cubicBezTo>
                    <a:cubicBezTo>
                      <a:pt x="394" y="25"/>
                      <a:pt x="404" y="21"/>
                      <a:pt x="419" y="34"/>
                    </a:cubicBezTo>
                    <a:cubicBezTo>
                      <a:pt x="419" y="79"/>
                      <a:pt x="419" y="79"/>
                      <a:pt x="419" y="79"/>
                    </a:cubicBezTo>
                    <a:cubicBezTo>
                      <a:pt x="400" y="70"/>
                      <a:pt x="382" y="77"/>
                      <a:pt x="365" y="84"/>
                    </a:cubicBezTo>
                    <a:close/>
                    <a:moveTo>
                      <a:pt x="180" y="330"/>
                    </a:moveTo>
                    <a:cubicBezTo>
                      <a:pt x="189" y="390"/>
                      <a:pt x="189" y="390"/>
                      <a:pt x="189" y="390"/>
                    </a:cubicBezTo>
                    <a:cubicBezTo>
                      <a:pt x="190" y="394"/>
                      <a:pt x="194" y="398"/>
                      <a:pt x="198" y="398"/>
                    </a:cubicBezTo>
                    <a:cubicBezTo>
                      <a:pt x="199" y="398"/>
                      <a:pt x="199" y="398"/>
                      <a:pt x="200" y="398"/>
                    </a:cubicBezTo>
                    <a:cubicBezTo>
                      <a:pt x="205" y="397"/>
                      <a:pt x="208" y="392"/>
                      <a:pt x="208" y="387"/>
                    </a:cubicBezTo>
                    <a:cubicBezTo>
                      <a:pt x="198" y="322"/>
                      <a:pt x="198" y="322"/>
                      <a:pt x="198" y="322"/>
                    </a:cubicBezTo>
                    <a:cubicBezTo>
                      <a:pt x="198" y="319"/>
                      <a:pt x="195" y="316"/>
                      <a:pt x="192" y="315"/>
                    </a:cubicBezTo>
                    <a:cubicBezTo>
                      <a:pt x="138" y="294"/>
                      <a:pt x="138" y="294"/>
                      <a:pt x="138" y="294"/>
                    </a:cubicBezTo>
                    <a:cubicBezTo>
                      <a:pt x="138" y="259"/>
                      <a:pt x="138" y="259"/>
                      <a:pt x="138" y="259"/>
                    </a:cubicBezTo>
                    <a:cubicBezTo>
                      <a:pt x="138" y="254"/>
                      <a:pt x="134" y="250"/>
                      <a:pt x="129" y="250"/>
                    </a:cubicBezTo>
                    <a:cubicBezTo>
                      <a:pt x="99" y="250"/>
                      <a:pt x="99" y="250"/>
                      <a:pt x="99" y="250"/>
                    </a:cubicBezTo>
                    <a:cubicBezTo>
                      <a:pt x="99" y="175"/>
                      <a:pt x="99" y="175"/>
                      <a:pt x="99" y="175"/>
                    </a:cubicBezTo>
                    <a:cubicBezTo>
                      <a:pt x="99" y="170"/>
                      <a:pt x="94" y="165"/>
                      <a:pt x="89" y="165"/>
                    </a:cubicBezTo>
                    <a:cubicBezTo>
                      <a:pt x="84" y="165"/>
                      <a:pt x="80" y="170"/>
                      <a:pt x="80" y="175"/>
                    </a:cubicBezTo>
                    <a:cubicBezTo>
                      <a:pt x="80" y="250"/>
                      <a:pt x="80" y="250"/>
                      <a:pt x="80" y="250"/>
                    </a:cubicBezTo>
                    <a:cubicBezTo>
                      <a:pt x="59" y="250"/>
                      <a:pt x="59" y="250"/>
                      <a:pt x="59" y="250"/>
                    </a:cubicBezTo>
                    <a:cubicBezTo>
                      <a:pt x="59" y="163"/>
                      <a:pt x="59" y="163"/>
                      <a:pt x="59" y="163"/>
                    </a:cubicBezTo>
                    <a:cubicBezTo>
                      <a:pt x="59" y="158"/>
                      <a:pt x="61" y="153"/>
                      <a:pt x="65" y="149"/>
                    </a:cubicBezTo>
                    <a:cubicBezTo>
                      <a:pt x="67" y="148"/>
                      <a:pt x="76" y="142"/>
                      <a:pt x="84" y="137"/>
                    </a:cubicBezTo>
                    <a:cubicBezTo>
                      <a:pt x="98" y="130"/>
                      <a:pt x="111" y="130"/>
                      <a:pt x="125" y="138"/>
                    </a:cubicBezTo>
                    <a:cubicBezTo>
                      <a:pt x="128" y="139"/>
                      <a:pt x="131" y="140"/>
                      <a:pt x="133" y="141"/>
                    </a:cubicBezTo>
                    <a:cubicBezTo>
                      <a:pt x="146" y="148"/>
                      <a:pt x="150" y="150"/>
                      <a:pt x="150" y="159"/>
                    </a:cubicBezTo>
                    <a:cubicBezTo>
                      <a:pt x="150" y="259"/>
                      <a:pt x="150" y="259"/>
                      <a:pt x="150" y="259"/>
                    </a:cubicBezTo>
                    <a:cubicBezTo>
                      <a:pt x="150" y="262"/>
                      <a:pt x="152" y="265"/>
                      <a:pt x="154" y="267"/>
                    </a:cubicBezTo>
                    <a:cubicBezTo>
                      <a:pt x="220" y="304"/>
                      <a:pt x="220" y="304"/>
                      <a:pt x="220" y="304"/>
                    </a:cubicBezTo>
                    <a:cubicBezTo>
                      <a:pt x="230" y="390"/>
                      <a:pt x="230" y="390"/>
                      <a:pt x="230" y="390"/>
                    </a:cubicBezTo>
                    <a:cubicBezTo>
                      <a:pt x="230" y="394"/>
                      <a:pt x="234" y="398"/>
                      <a:pt x="239" y="398"/>
                    </a:cubicBezTo>
                    <a:cubicBezTo>
                      <a:pt x="239" y="398"/>
                      <a:pt x="240" y="398"/>
                      <a:pt x="240" y="398"/>
                    </a:cubicBezTo>
                    <a:cubicBezTo>
                      <a:pt x="245" y="397"/>
                      <a:pt x="249" y="393"/>
                      <a:pt x="248" y="387"/>
                    </a:cubicBezTo>
                    <a:cubicBezTo>
                      <a:pt x="238" y="298"/>
                      <a:pt x="238" y="298"/>
                      <a:pt x="238" y="298"/>
                    </a:cubicBezTo>
                    <a:cubicBezTo>
                      <a:pt x="237" y="295"/>
                      <a:pt x="236" y="292"/>
                      <a:pt x="233" y="291"/>
                    </a:cubicBezTo>
                    <a:cubicBezTo>
                      <a:pt x="168" y="253"/>
                      <a:pt x="168" y="253"/>
                      <a:pt x="168" y="253"/>
                    </a:cubicBezTo>
                    <a:cubicBezTo>
                      <a:pt x="168" y="215"/>
                      <a:pt x="168" y="215"/>
                      <a:pt x="168" y="215"/>
                    </a:cubicBezTo>
                    <a:cubicBezTo>
                      <a:pt x="214" y="240"/>
                      <a:pt x="214" y="240"/>
                      <a:pt x="214" y="240"/>
                    </a:cubicBezTo>
                    <a:cubicBezTo>
                      <a:pt x="216" y="241"/>
                      <a:pt x="217" y="241"/>
                      <a:pt x="219" y="241"/>
                    </a:cubicBezTo>
                    <a:cubicBezTo>
                      <a:pt x="222" y="241"/>
                      <a:pt x="225" y="240"/>
                      <a:pt x="227" y="237"/>
                    </a:cubicBezTo>
                    <a:cubicBezTo>
                      <a:pt x="230" y="232"/>
                      <a:pt x="228" y="226"/>
                      <a:pt x="223" y="224"/>
                    </a:cubicBezTo>
                    <a:cubicBezTo>
                      <a:pt x="168" y="194"/>
                      <a:pt x="168" y="194"/>
                      <a:pt x="168" y="194"/>
                    </a:cubicBezTo>
                    <a:cubicBezTo>
                      <a:pt x="168" y="159"/>
                      <a:pt x="168" y="159"/>
                      <a:pt x="168" y="159"/>
                    </a:cubicBezTo>
                    <a:cubicBezTo>
                      <a:pt x="168" y="137"/>
                      <a:pt x="155" y="131"/>
                      <a:pt x="141" y="124"/>
                    </a:cubicBezTo>
                    <a:cubicBezTo>
                      <a:pt x="139" y="123"/>
                      <a:pt x="136" y="122"/>
                      <a:pt x="134" y="121"/>
                    </a:cubicBezTo>
                    <a:cubicBezTo>
                      <a:pt x="114" y="111"/>
                      <a:pt x="94" y="111"/>
                      <a:pt x="75" y="121"/>
                    </a:cubicBezTo>
                    <a:cubicBezTo>
                      <a:pt x="65" y="127"/>
                      <a:pt x="55" y="134"/>
                      <a:pt x="54" y="134"/>
                    </a:cubicBezTo>
                    <a:cubicBezTo>
                      <a:pt x="54" y="134"/>
                      <a:pt x="54" y="135"/>
                      <a:pt x="54" y="135"/>
                    </a:cubicBezTo>
                    <a:cubicBezTo>
                      <a:pt x="45" y="142"/>
                      <a:pt x="40" y="152"/>
                      <a:pt x="40" y="163"/>
                    </a:cubicBezTo>
                    <a:cubicBezTo>
                      <a:pt x="40" y="250"/>
                      <a:pt x="40" y="250"/>
                      <a:pt x="40" y="250"/>
                    </a:cubicBezTo>
                    <a:cubicBezTo>
                      <a:pt x="9" y="250"/>
                      <a:pt x="9" y="250"/>
                      <a:pt x="9" y="250"/>
                    </a:cubicBezTo>
                    <a:cubicBezTo>
                      <a:pt x="4" y="250"/>
                      <a:pt x="0" y="254"/>
                      <a:pt x="0" y="259"/>
                    </a:cubicBezTo>
                    <a:cubicBezTo>
                      <a:pt x="0" y="349"/>
                      <a:pt x="0" y="349"/>
                      <a:pt x="0" y="349"/>
                    </a:cubicBezTo>
                    <a:cubicBezTo>
                      <a:pt x="0" y="354"/>
                      <a:pt x="4" y="358"/>
                      <a:pt x="9" y="358"/>
                    </a:cubicBezTo>
                    <a:cubicBezTo>
                      <a:pt x="61" y="358"/>
                      <a:pt x="61" y="358"/>
                      <a:pt x="61" y="358"/>
                    </a:cubicBezTo>
                    <a:cubicBezTo>
                      <a:pt x="31" y="445"/>
                      <a:pt x="31" y="445"/>
                      <a:pt x="31" y="445"/>
                    </a:cubicBezTo>
                    <a:cubicBezTo>
                      <a:pt x="30" y="450"/>
                      <a:pt x="32" y="456"/>
                      <a:pt x="37" y="457"/>
                    </a:cubicBezTo>
                    <a:cubicBezTo>
                      <a:pt x="38" y="457"/>
                      <a:pt x="39" y="458"/>
                      <a:pt x="40" y="458"/>
                    </a:cubicBezTo>
                    <a:cubicBezTo>
                      <a:pt x="44" y="458"/>
                      <a:pt x="48" y="455"/>
                      <a:pt x="49" y="451"/>
                    </a:cubicBezTo>
                    <a:cubicBezTo>
                      <a:pt x="80" y="358"/>
                      <a:pt x="80" y="358"/>
                      <a:pt x="80" y="358"/>
                    </a:cubicBezTo>
                    <a:cubicBezTo>
                      <a:pt x="105" y="358"/>
                      <a:pt x="105" y="358"/>
                      <a:pt x="105" y="358"/>
                    </a:cubicBezTo>
                    <a:cubicBezTo>
                      <a:pt x="71" y="445"/>
                      <a:pt x="71" y="445"/>
                      <a:pt x="71" y="445"/>
                    </a:cubicBezTo>
                    <a:cubicBezTo>
                      <a:pt x="70" y="450"/>
                      <a:pt x="72" y="455"/>
                      <a:pt x="77" y="457"/>
                    </a:cubicBezTo>
                    <a:cubicBezTo>
                      <a:pt x="78" y="457"/>
                      <a:pt x="79" y="458"/>
                      <a:pt x="80" y="458"/>
                    </a:cubicBezTo>
                    <a:cubicBezTo>
                      <a:pt x="84" y="458"/>
                      <a:pt x="87" y="455"/>
                      <a:pt x="89" y="452"/>
                    </a:cubicBezTo>
                    <a:cubicBezTo>
                      <a:pt x="125" y="358"/>
                      <a:pt x="125" y="358"/>
                      <a:pt x="125" y="358"/>
                    </a:cubicBezTo>
                    <a:cubicBezTo>
                      <a:pt x="129" y="358"/>
                      <a:pt x="129" y="358"/>
                      <a:pt x="129" y="358"/>
                    </a:cubicBezTo>
                    <a:cubicBezTo>
                      <a:pt x="134" y="358"/>
                      <a:pt x="138" y="354"/>
                      <a:pt x="138" y="349"/>
                    </a:cubicBezTo>
                    <a:cubicBezTo>
                      <a:pt x="138" y="314"/>
                      <a:pt x="138" y="314"/>
                      <a:pt x="138" y="314"/>
                    </a:cubicBezTo>
                    <a:lnTo>
                      <a:pt x="180" y="330"/>
                    </a:lnTo>
                    <a:close/>
                    <a:moveTo>
                      <a:pt x="19" y="268"/>
                    </a:moveTo>
                    <a:cubicBezTo>
                      <a:pt x="88" y="268"/>
                      <a:pt x="88" y="268"/>
                      <a:pt x="88" y="268"/>
                    </a:cubicBezTo>
                    <a:cubicBezTo>
                      <a:pt x="89" y="268"/>
                      <a:pt x="89" y="268"/>
                      <a:pt x="89" y="268"/>
                    </a:cubicBezTo>
                    <a:cubicBezTo>
                      <a:pt x="90" y="268"/>
                      <a:pt x="90" y="268"/>
                      <a:pt x="90" y="268"/>
                    </a:cubicBezTo>
                    <a:cubicBezTo>
                      <a:pt x="90" y="268"/>
                      <a:pt x="91" y="268"/>
                      <a:pt x="91" y="268"/>
                    </a:cubicBezTo>
                    <a:cubicBezTo>
                      <a:pt x="120" y="268"/>
                      <a:pt x="120" y="268"/>
                      <a:pt x="120" y="268"/>
                    </a:cubicBezTo>
                    <a:cubicBezTo>
                      <a:pt x="120" y="339"/>
                      <a:pt x="120" y="339"/>
                      <a:pt x="120" y="339"/>
                    </a:cubicBezTo>
                    <a:cubicBezTo>
                      <a:pt x="19" y="339"/>
                      <a:pt x="19" y="339"/>
                      <a:pt x="19" y="339"/>
                    </a:cubicBezTo>
                    <a:lnTo>
                      <a:pt x="19"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Espace réservé du texte 8">
            <a:extLst>
              <a:ext uri="{FF2B5EF4-FFF2-40B4-BE49-F238E27FC236}">
                <a16:creationId xmlns:a16="http://schemas.microsoft.com/office/drawing/2014/main" id="{19E0F1BD-0748-6707-FC88-57EC04B2BE5D}"/>
              </a:ext>
            </a:extLst>
          </p:cNvPr>
          <p:cNvSpPr txBox="1">
            <a:spLocks/>
          </p:cNvSpPr>
          <p:nvPr/>
        </p:nvSpPr>
        <p:spPr>
          <a:xfrm>
            <a:off x="6509657" y="251303"/>
            <a:ext cx="5306395" cy="1077218"/>
          </a:xfrm>
          <a:prstGeom prst="rect">
            <a:avLst/>
          </a:prstGeom>
        </p:spPr>
        <p:txBody>
          <a:bodyPr wrap="square" anchor="ctr" anchorCtr="0">
            <a:spAutoFit/>
          </a:bodyPr>
          <a:lstStyle>
            <a:lvl1pPr marL="0" indent="0" algn="l" defTabSz="914400" rtl="0" eaLnBrk="1" latinLnBrk="0" hangingPunct="1">
              <a:lnSpc>
                <a:spcPct val="100000"/>
              </a:lnSpc>
              <a:spcBef>
                <a:spcPts val="0"/>
              </a:spcBef>
              <a:buFont typeface="Arial" panose="020B0604020202020204" pitchFamily="34" charset="0"/>
              <a:buNone/>
              <a:defRPr sz="1400" b="0" i="0" kern="1200">
                <a:solidFill>
                  <a:srgbClr val="FFFFFF"/>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3200" b="1" dirty="0">
                <a:solidFill>
                  <a:schemeClr val="bg2"/>
                </a:solidFill>
                <a:latin typeface="Foundever Sans Bold" pitchFamily="50" charset="0"/>
                <a:ea typeface="Foundever Sans Bold" pitchFamily="50" charset="0"/>
              </a:rPr>
              <a:t>Integrating </a:t>
            </a:r>
            <a:r>
              <a:rPr lang="en-US" sz="3200" b="1" dirty="0" err="1">
                <a:solidFill>
                  <a:schemeClr val="bg2"/>
                </a:solidFill>
                <a:latin typeface="Foundever Sans Bold" pitchFamily="50" charset="0"/>
                <a:ea typeface="Foundever Sans Bold" pitchFamily="50" charset="0"/>
              </a:rPr>
              <a:t>GenAI</a:t>
            </a:r>
            <a:endParaRPr lang="en-US" sz="3200" b="1" dirty="0">
              <a:solidFill>
                <a:schemeClr val="bg2"/>
              </a:solidFill>
              <a:latin typeface="Foundever Sans Bold" pitchFamily="50" charset="0"/>
              <a:ea typeface="Foundever Sans Bold" pitchFamily="50" charset="0"/>
            </a:endParaRPr>
          </a:p>
          <a:p>
            <a:pPr algn="r"/>
            <a:r>
              <a:rPr lang="en-US" sz="3200" b="1" dirty="0">
                <a:solidFill>
                  <a:srgbClr val="09092D"/>
                </a:solidFill>
                <a:latin typeface="Foundever Sans Bold" pitchFamily="50" charset="0"/>
                <a:ea typeface="Foundever Sans Bold" pitchFamily="50" charset="0"/>
              </a:rPr>
              <a:t>into Learning Materials </a:t>
            </a:r>
          </a:p>
        </p:txBody>
      </p:sp>
      <p:sp>
        <p:nvSpPr>
          <p:cNvPr id="46" name="TextBox 3">
            <a:extLst>
              <a:ext uri="{FF2B5EF4-FFF2-40B4-BE49-F238E27FC236}">
                <a16:creationId xmlns:a16="http://schemas.microsoft.com/office/drawing/2014/main" id="{734F31F0-C028-7246-84AE-0FAC9430AEF2}"/>
              </a:ext>
            </a:extLst>
          </p:cNvPr>
          <p:cNvSpPr txBox="1"/>
          <p:nvPr/>
        </p:nvSpPr>
        <p:spPr>
          <a:xfrm>
            <a:off x="9846037" y="3490266"/>
            <a:ext cx="1970016" cy="415115"/>
          </a:xfrm>
          <a:prstGeom prst="rect">
            <a:avLst/>
          </a:prstGeom>
          <a:noFill/>
        </p:spPr>
        <p:txBody>
          <a:bodyPr wrap="square" lIns="0" tIns="46800" rIns="90000" bIns="46800" rtlCol="0" anchor="b" anchorCtr="0">
            <a:spAutoFit/>
          </a:bodyPr>
          <a:lstStyle/>
          <a:p>
            <a:pPr marL="171450" lvl="0" indent="-171450">
              <a:spcBef>
                <a:spcPts val="100"/>
              </a:spcBef>
              <a:buFont typeface="Arial" panose="020B0604020202020204" pitchFamily="34" charset="0"/>
              <a:buChar char="•"/>
            </a:pPr>
            <a:r>
              <a:rPr lang="en-US" sz="1000" dirty="0">
                <a:solidFill>
                  <a:srgbClr val="09092C"/>
                </a:solidFill>
                <a:latin typeface="Foundever Sans Regular" pitchFamily="50" charset="0"/>
                <a:ea typeface="Foundever Sans Regular" pitchFamily="50" charset="0"/>
              </a:rPr>
              <a:t>Quizzes</a:t>
            </a:r>
          </a:p>
          <a:p>
            <a:pPr marL="171450" lvl="0" indent="-171450">
              <a:spcBef>
                <a:spcPts val="100"/>
              </a:spcBef>
              <a:buFont typeface="Arial" panose="020B0604020202020204" pitchFamily="34" charset="0"/>
              <a:buChar char="•"/>
            </a:pPr>
            <a:r>
              <a:rPr lang="en-US" sz="1000" dirty="0">
                <a:solidFill>
                  <a:srgbClr val="09092C"/>
                </a:solidFill>
                <a:latin typeface="Foundever Sans Regular" pitchFamily="50" charset="0"/>
                <a:ea typeface="Foundever Sans Regular" pitchFamily="50" charset="0"/>
                <a:cs typeface="Calibri Light" panose="020F0302020204030204" pitchFamily="34" charset="0"/>
              </a:rPr>
              <a:t>Summarize</a:t>
            </a:r>
          </a:p>
        </p:txBody>
      </p:sp>
      <p:grpSp>
        <p:nvGrpSpPr>
          <p:cNvPr id="63" name="Group 62"/>
          <p:cNvGrpSpPr/>
          <p:nvPr/>
        </p:nvGrpSpPr>
        <p:grpSpPr>
          <a:xfrm>
            <a:off x="1662714" y="1686347"/>
            <a:ext cx="6299968" cy="3161114"/>
            <a:chOff x="1662714" y="1686347"/>
            <a:chExt cx="6299968" cy="3161114"/>
          </a:xfrm>
        </p:grpSpPr>
        <p:sp>
          <p:nvSpPr>
            <p:cNvPr id="22" name="Freeform 21"/>
            <p:cNvSpPr/>
            <p:nvPr/>
          </p:nvSpPr>
          <p:spPr>
            <a:xfrm>
              <a:off x="3270726" y="1686347"/>
              <a:ext cx="4691956" cy="3161114"/>
            </a:xfrm>
            <a:custGeom>
              <a:avLst/>
              <a:gdLst>
                <a:gd name="connsiteX0" fmla="*/ 3111399 w 4691956"/>
                <a:gd name="connsiteY0" fmla="*/ 0 h 3161114"/>
                <a:gd name="connsiteX1" fmla="*/ 4691956 w 4691956"/>
                <a:gd name="connsiteY1" fmla="*/ 1580557 h 3161114"/>
                <a:gd name="connsiteX2" fmla="*/ 3111399 w 4691956"/>
                <a:gd name="connsiteY2" fmla="*/ 3161114 h 3161114"/>
                <a:gd name="connsiteX3" fmla="*/ 1539003 w 4691956"/>
                <a:gd name="connsiteY3" fmla="*/ 1742160 h 3161114"/>
                <a:gd name="connsiteX4" fmla="*/ 1536330 w 4691956"/>
                <a:gd name="connsiteY4" fmla="*/ 1689233 h 3161114"/>
                <a:gd name="connsiteX5" fmla="*/ 577564 w 4691956"/>
                <a:gd name="connsiteY5" fmla="*/ 1689233 h 3161114"/>
                <a:gd name="connsiteX6" fmla="*/ 517895 w 4691956"/>
                <a:gd name="connsiteY6" fmla="*/ 1770255 h 3161114"/>
                <a:gd name="connsiteX7" fmla="*/ 303376 w 4691956"/>
                <a:gd name="connsiteY7" fmla="*/ 1851603 h 3161114"/>
                <a:gd name="connsiteX8" fmla="*/ 0 w 4691956"/>
                <a:gd name="connsiteY8" fmla="*/ 1573865 h 3161114"/>
                <a:gd name="connsiteX9" fmla="*/ 303376 w 4691956"/>
                <a:gd name="connsiteY9" fmla="*/ 1296127 h 3161114"/>
                <a:gd name="connsiteX10" fmla="*/ 517895 w 4691956"/>
                <a:gd name="connsiteY10" fmla="*/ 1377475 h 3161114"/>
                <a:gd name="connsiteX11" fmla="*/ 577564 w 4691956"/>
                <a:gd name="connsiteY11" fmla="*/ 1458497 h 3161114"/>
                <a:gd name="connsiteX12" fmla="*/ 1537006 w 4691956"/>
                <a:gd name="connsiteY12" fmla="*/ 1458497 h 3161114"/>
                <a:gd name="connsiteX13" fmla="*/ 1539003 w 4691956"/>
                <a:gd name="connsiteY13" fmla="*/ 1418954 h 3161114"/>
                <a:gd name="connsiteX14" fmla="*/ 3111399 w 4691956"/>
                <a:gd name="connsiteY14" fmla="*/ 0 h 316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1956" h="3161114">
                  <a:moveTo>
                    <a:pt x="3111399" y="0"/>
                  </a:moveTo>
                  <a:cubicBezTo>
                    <a:pt x="3984317" y="0"/>
                    <a:pt x="4691956" y="707639"/>
                    <a:pt x="4691956" y="1580557"/>
                  </a:cubicBezTo>
                  <a:cubicBezTo>
                    <a:pt x="4691956" y="2453475"/>
                    <a:pt x="3984317" y="3161114"/>
                    <a:pt x="3111399" y="3161114"/>
                  </a:cubicBezTo>
                  <a:cubicBezTo>
                    <a:pt x="2293039" y="3161114"/>
                    <a:pt x="1619943" y="2539166"/>
                    <a:pt x="1539003" y="1742160"/>
                  </a:cubicBezTo>
                  <a:lnTo>
                    <a:pt x="1536330" y="1689233"/>
                  </a:lnTo>
                  <a:lnTo>
                    <a:pt x="577564" y="1689233"/>
                  </a:lnTo>
                  <a:lnTo>
                    <a:pt x="517895" y="1770255"/>
                  </a:lnTo>
                  <a:cubicBezTo>
                    <a:pt x="462995" y="1820516"/>
                    <a:pt x="387151" y="1851603"/>
                    <a:pt x="303376" y="1851603"/>
                  </a:cubicBezTo>
                  <a:cubicBezTo>
                    <a:pt x="135826" y="1851603"/>
                    <a:pt x="0" y="1727255"/>
                    <a:pt x="0" y="1573865"/>
                  </a:cubicBezTo>
                  <a:cubicBezTo>
                    <a:pt x="0" y="1420475"/>
                    <a:pt x="135826" y="1296127"/>
                    <a:pt x="303376" y="1296127"/>
                  </a:cubicBezTo>
                  <a:cubicBezTo>
                    <a:pt x="387151" y="1296127"/>
                    <a:pt x="462995" y="1327214"/>
                    <a:pt x="517895" y="1377475"/>
                  </a:cubicBezTo>
                  <a:lnTo>
                    <a:pt x="577564" y="1458497"/>
                  </a:lnTo>
                  <a:lnTo>
                    <a:pt x="1537006" y="1458497"/>
                  </a:lnTo>
                  <a:lnTo>
                    <a:pt x="1539003" y="1418954"/>
                  </a:lnTo>
                  <a:cubicBezTo>
                    <a:pt x="1619943" y="621948"/>
                    <a:pt x="2293039" y="0"/>
                    <a:pt x="3111399" y="0"/>
                  </a:cubicBezTo>
                  <a:close/>
                </a:path>
              </a:pathLst>
            </a:custGeom>
            <a:solidFill>
              <a:schemeClr val="accent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9" name="Groupe 9">
              <a:extLst>
                <a:ext uri="{FF2B5EF4-FFF2-40B4-BE49-F238E27FC236}">
                  <a16:creationId xmlns:a16="http://schemas.microsoft.com/office/drawing/2014/main" id="{E2458EB0-D8B4-BCB0-24BB-2AEABECBF98B}"/>
                </a:ext>
              </a:extLst>
            </p:cNvPr>
            <p:cNvGrpSpPr/>
            <p:nvPr/>
          </p:nvGrpSpPr>
          <p:grpSpPr>
            <a:xfrm>
              <a:off x="3353060" y="3040821"/>
              <a:ext cx="452166" cy="452166"/>
              <a:chOff x="5626100" y="4822825"/>
              <a:chExt cx="304800" cy="304800"/>
            </a:xfrm>
            <a:solidFill>
              <a:srgbClr val="09092D"/>
            </a:solidFill>
          </p:grpSpPr>
          <p:sp>
            <p:nvSpPr>
              <p:cNvPr id="40" name="Freeform 422">
                <a:extLst>
                  <a:ext uri="{FF2B5EF4-FFF2-40B4-BE49-F238E27FC236}">
                    <a16:creationId xmlns:a16="http://schemas.microsoft.com/office/drawing/2014/main" id="{9199249B-709C-6632-E208-BE947E06B6EA}"/>
                  </a:ext>
                </a:extLst>
              </p:cNvPr>
              <p:cNvSpPr>
                <a:spLocks/>
              </p:cNvSpPr>
              <p:nvPr/>
            </p:nvSpPr>
            <p:spPr bwMode="auto">
              <a:xfrm>
                <a:off x="5626100" y="4822825"/>
                <a:ext cx="304800" cy="304800"/>
              </a:xfrm>
              <a:custGeom>
                <a:avLst/>
                <a:gdLst>
                  <a:gd name="T0" fmla="*/ 421 w 745"/>
                  <a:gd name="T1" fmla="*/ 745 h 745"/>
                  <a:gd name="T2" fmla="*/ 323 w 745"/>
                  <a:gd name="T3" fmla="*/ 745 h 745"/>
                  <a:gd name="T4" fmla="*/ 94 w 745"/>
                  <a:gd name="T5" fmla="*/ 650 h 745"/>
                  <a:gd name="T6" fmla="*/ 0 w 745"/>
                  <a:gd name="T7" fmla="*/ 421 h 745"/>
                  <a:gd name="T8" fmla="*/ 0 w 745"/>
                  <a:gd name="T9" fmla="*/ 323 h 745"/>
                  <a:gd name="T10" fmla="*/ 94 w 745"/>
                  <a:gd name="T11" fmla="*/ 94 h 745"/>
                  <a:gd name="T12" fmla="*/ 323 w 745"/>
                  <a:gd name="T13" fmla="*/ 0 h 745"/>
                  <a:gd name="T14" fmla="*/ 421 w 745"/>
                  <a:gd name="T15" fmla="*/ 0 h 745"/>
                  <a:gd name="T16" fmla="*/ 650 w 745"/>
                  <a:gd name="T17" fmla="*/ 94 h 745"/>
                  <a:gd name="T18" fmla="*/ 745 w 745"/>
                  <a:gd name="T19" fmla="*/ 323 h 745"/>
                  <a:gd name="T20" fmla="*/ 745 w 745"/>
                  <a:gd name="T21" fmla="*/ 421 h 745"/>
                  <a:gd name="T22" fmla="*/ 719 w 745"/>
                  <a:gd name="T23" fmla="*/ 548 h 745"/>
                  <a:gd name="T24" fmla="*/ 706 w 745"/>
                  <a:gd name="T25" fmla="*/ 553 h 745"/>
                  <a:gd name="T26" fmla="*/ 702 w 745"/>
                  <a:gd name="T27" fmla="*/ 541 h 745"/>
                  <a:gd name="T28" fmla="*/ 726 w 745"/>
                  <a:gd name="T29" fmla="*/ 421 h 745"/>
                  <a:gd name="T30" fmla="*/ 726 w 745"/>
                  <a:gd name="T31" fmla="*/ 323 h 745"/>
                  <a:gd name="T32" fmla="*/ 637 w 745"/>
                  <a:gd name="T33" fmla="*/ 108 h 745"/>
                  <a:gd name="T34" fmla="*/ 421 w 745"/>
                  <a:gd name="T35" fmla="*/ 18 h 745"/>
                  <a:gd name="T36" fmla="*/ 323 w 745"/>
                  <a:gd name="T37" fmla="*/ 18 h 745"/>
                  <a:gd name="T38" fmla="*/ 108 w 745"/>
                  <a:gd name="T39" fmla="*/ 108 h 745"/>
                  <a:gd name="T40" fmla="*/ 18 w 745"/>
                  <a:gd name="T41" fmla="*/ 323 h 745"/>
                  <a:gd name="T42" fmla="*/ 18 w 745"/>
                  <a:gd name="T43" fmla="*/ 421 h 745"/>
                  <a:gd name="T44" fmla="*/ 108 w 745"/>
                  <a:gd name="T45" fmla="*/ 637 h 745"/>
                  <a:gd name="T46" fmla="*/ 323 w 745"/>
                  <a:gd name="T47" fmla="*/ 726 h 745"/>
                  <a:gd name="T48" fmla="*/ 421 w 745"/>
                  <a:gd name="T49" fmla="*/ 726 h 745"/>
                  <a:gd name="T50" fmla="*/ 632 w 745"/>
                  <a:gd name="T51" fmla="*/ 642 h 745"/>
                  <a:gd name="T52" fmla="*/ 645 w 745"/>
                  <a:gd name="T53" fmla="*/ 642 h 745"/>
                  <a:gd name="T54" fmla="*/ 645 w 745"/>
                  <a:gd name="T55" fmla="*/ 655 h 745"/>
                  <a:gd name="T56" fmla="*/ 421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1" y="745"/>
                    </a:moveTo>
                    <a:cubicBezTo>
                      <a:pt x="323" y="745"/>
                      <a:pt x="323" y="745"/>
                      <a:pt x="323" y="745"/>
                    </a:cubicBezTo>
                    <a:cubicBezTo>
                      <a:pt x="237" y="745"/>
                      <a:pt x="155" y="711"/>
                      <a:pt x="94" y="650"/>
                    </a:cubicBezTo>
                    <a:cubicBezTo>
                      <a:pt x="33" y="589"/>
                      <a:pt x="0" y="508"/>
                      <a:pt x="0" y="421"/>
                    </a:cubicBezTo>
                    <a:cubicBezTo>
                      <a:pt x="0" y="323"/>
                      <a:pt x="0" y="323"/>
                      <a:pt x="0" y="323"/>
                    </a:cubicBezTo>
                    <a:cubicBezTo>
                      <a:pt x="0" y="237"/>
                      <a:pt x="33" y="155"/>
                      <a:pt x="94" y="94"/>
                    </a:cubicBezTo>
                    <a:cubicBezTo>
                      <a:pt x="155" y="33"/>
                      <a:pt x="237" y="0"/>
                      <a:pt x="323" y="0"/>
                    </a:cubicBezTo>
                    <a:cubicBezTo>
                      <a:pt x="421" y="0"/>
                      <a:pt x="421" y="0"/>
                      <a:pt x="421" y="0"/>
                    </a:cubicBezTo>
                    <a:cubicBezTo>
                      <a:pt x="508" y="0"/>
                      <a:pt x="589" y="33"/>
                      <a:pt x="650" y="94"/>
                    </a:cubicBezTo>
                    <a:cubicBezTo>
                      <a:pt x="711" y="155"/>
                      <a:pt x="745" y="237"/>
                      <a:pt x="745" y="323"/>
                    </a:cubicBezTo>
                    <a:cubicBezTo>
                      <a:pt x="745" y="421"/>
                      <a:pt x="745" y="421"/>
                      <a:pt x="745" y="421"/>
                    </a:cubicBezTo>
                    <a:cubicBezTo>
                      <a:pt x="745" y="466"/>
                      <a:pt x="736" y="508"/>
                      <a:pt x="719" y="548"/>
                    </a:cubicBezTo>
                    <a:cubicBezTo>
                      <a:pt x="717" y="553"/>
                      <a:pt x="711" y="555"/>
                      <a:pt x="706" y="553"/>
                    </a:cubicBezTo>
                    <a:cubicBezTo>
                      <a:pt x="702" y="551"/>
                      <a:pt x="699" y="546"/>
                      <a:pt x="702" y="541"/>
                    </a:cubicBezTo>
                    <a:cubicBezTo>
                      <a:pt x="718" y="503"/>
                      <a:pt x="726" y="463"/>
                      <a:pt x="726" y="421"/>
                    </a:cubicBezTo>
                    <a:cubicBezTo>
                      <a:pt x="726" y="323"/>
                      <a:pt x="726" y="323"/>
                      <a:pt x="726" y="323"/>
                    </a:cubicBezTo>
                    <a:cubicBezTo>
                      <a:pt x="726" y="242"/>
                      <a:pt x="694" y="165"/>
                      <a:pt x="637" y="108"/>
                    </a:cubicBezTo>
                    <a:cubicBezTo>
                      <a:pt x="579" y="50"/>
                      <a:pt x="503" y="18"/>
                      <a:pt x="421" y="18"/>
                    </a:cubicBezTo>
                    <a:cubicBezTo>
                      <a:pt x="323" y="18"/>
                      <a:pt x="323" y="18"/>
                      <a:pt x="323" y="18"/>
                    </a:cubicBezTo>
                    <a:cubicBezTo>
                      <a:pt x="242" y="18"/>
                      <a:pt x="165" y="50"/>
                      <a:pt x="108" y="108"/>
                    </a:cubicBezTo>
                    <a:cubicBezTo>
                      <a:pt x="50" y="165"/>
                      <a:pt x="18" y="242"/>
                      <a:pt x="18" y="323"/>
                    </a:cubicBezTo>
                    <a:cubicBezTo>
                      <a:pt x="18" y="421"/>
                      <a:pt x="18" y="421"/>
                      <a:pt x="18" y="421"/>
                    </a:cubicBezTo>
                    <a:cubicBezTo>
                      <a:pt x="18" y="503"/>
                      <a:pt x="50" y="579"/>
                      <a:pt x="108" y="637"/>
                    </a:cubicBezTo>
                    <a:cubicBezTo>
                      <a:pt x="165" y="694"/>
                      <a:pt x="242" y="726"/>
                      <a:pt x="323" y="726"/>
                    </a:cubicBezTo>
                    <a:cubicBezTo>
                      <a:pt x="421" y="726"/>
                      <a:pt x="421" y="726"/>
                      <a:pt x="421" y="726"/>
                    </a:cubicBezTo>
                    <a:cubicBezTo>
                      <a:pt x="500" y="726"/>
                      <a:pt x="575" y="696"/>
                      <a:pt x="632" y="642"/>
                    </a:cubicBezTo>
                    <a:cubicBezTo>
                      <a:pt x="635" y="638"/>
                      <a:pt x="641" y="638"/>
                      <a:pt x="645" y="642"/>
                    </a:cubicBezTo>
                    <a:cubicBezTo>
                      <a:pt x="648" y="646"/>
                      <a:pt x="648" y="652"/>
                      <a:pt x="645" y="655"/>
                    </a:cubicBezTo>
                    <a:cubicBezTo>
                      <a:pt x="584" y="713"/>
                      <a:pt x="505" y="745"/>
                      <a:pt x="421" y="745"/>
                    </a:cubicBezTo>
                    <a:close/>
                  </a:path>
                </a:pathLst>
              </a:custGeom>
              <a:solidFill>
                <a:srgbClr val="4B4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3">
                <a:extLst>
                  <a:ext uri="{FF2B5EF4-FFF2-40B4-BE49-F238E27FC236}">
                    <a16:creationId xmlns:a16="http://schemas.microsoft.com/office/drawing/2014/main" id="{E1BA96C1-E511-D48A-70C1-4CBE0334DAF7}"/>
                  </a:ext>
                </a:extLst>
              </p:cNvPr>
              <p:cNvSpPr>
                <a:spLocks noEditPoints="1"/>
              </p:cNvSpPr>
              <p:nvPr/>
            </p:nvSpPr>
            <p:spPr bwMode="auto">
              <a:xfrm>
                <a:off x="5678488" y="4872038"/>
                <a:ext cx="188913" cy="200025"/>
              </a:xfrm>
              <a:custGeom>
                <a:avLst/>
                <a:gdLst>
                  <a:gd name="T0" fmla="*/ 203 w 462"/>
                  <a:gd name="T1" fmla="*/ 486 h 486"/>
                  <a:gd name="T2" fmla="*/ 113 w 462"/>
                  <a:gd name="T3" fmla="*/ 417 h 486"/>
                  <a:gd name="T4" fmla="*/ 25 w 462"/>
                  <a:gd name="T5" fmla="*/ 305 h 486"/>
                  <a:gd name="T6" fmla="*/ 57 w 462"/>
                  <a:gd name="T7" fmla="*/ 104 h 486"/>
                  <a:gd name="T8" fmla="*/ 242 w 462"/>
                  <a:gd name="T9" fmla="*/ 16 h 486"/>
                  <a:gd name="T10" fmla="*/ 249 w 462"/>
                  <a:gd name="T11" fmla="*/ 83 h 486"/>
                  <a:gd name="T12" fmla="*/ 229 w 462"/>
                  <a:gd name="T13" fmla="*/ 30 h 486"/>
                  <a:gd name="T14" fmla="*/ 184 w 462"/>
                  <a:gd name="T15" fmla="*/ 140 h 486"/>
                  <a:gd name="T16" fmla="*/ 127 w 462"/>
                  <a:gd name="T17" fmla="*/ 147 h 486"/>
                  <a:gd name="T18" fmla="*/ 53 w 462"/>
                  <a:gd name="T19" fmla="*/ 172 h 486"/>
                  <a:gd name="T20" fmla="*/ 44 w 462"/>
                  <a:gd name="T21" fmla="*/ 304 h 486"/>
                  <a:gd name="T22" fmla="*/ 123 w 462"/>
                  <a:gd name="T23" fmla="*/ 352 h 486"/>
                  <a:gd name="T24" fmla="*/ 111 w 462"/>
                  <a:gd name="T25" fmla="*/ 312 h 486"/>
                  <a:gd name="T26" fmla="*/ 213 w 462"/>
                  <a:gd name="T27" fmla="*/ 312 h 486"/>
                  <a:gd name="T28" fmla="*/ 158 w 462"/>
                  <a:gd name="T29" fmla="*/ 455 h 486"/>
                  <a:gd name="T30" fmla="*/ 239 w 462"/>
                  <a:gd name="T31" fmla="*/ 375 h 486"/>
                  <a:gd name="T32" fmla="*/ 380 w 462"/>
                  <a:gd name="T33" fmla="*/ 172 h 486"/>
                  <a:gd name="T34" fmla="*/ 421 w 462"/>
                  <a:gd name="T35" fmla="*/ 223 h 486"/>
                  <a:gd name="T36" fmla="*/ 216 w 462"/>
                  <a:gd name="T37" fmla="*/ 191 h 486"/>
                  <a:gd name="T38" fmla="*/ 137 w 462"/>
                  <a:gd name="T39" fmla="*/ 239 h 486"/>
                  <a:gd name="T40" fmla="*/ 90 w 462"/>
                  <a:gd name="T41" fmla="*/ 266 h 486"/>
                  <a:gd name="T42" fmla="*/ 104 w 462"/>
                  <a:gd name="T43" fmla="*/ 223 h 486"/>
                  <a:gd name="T44" fmla="*/ 79 w 462"/>
                  <a:gd name="T45" fmla="*/ 182 h 486"/>
                  <a:gd name="T46" fmla="*/ 179 w 462"/>
                  <a:gd name="T47" fmla="*/ 197 h 486"/>
                  <a:gd name="T48" fmla="*/ 239 w 462"/>
                  <a:gd name="T49" fmla="*/ 117 h 486"/>
                  <a:gd name="T50" fmla="*/ 258 w 462"/>
                  <a:gd name="T51" fmla="*/ 172 h 486"/>
                  <a:gd name="T52" fmla="*/ 421 w 462"/>
                  <a:gd name="T53" fmla="*/ 204 h 486"/>
                  <a:gd name="T54" fmla="*/ 398 w 462"/>
                  <a:gd name="T55" fmla="*/ 182 h 486"/>
                  <a:gd name="T56" fmla="*/ 387 w 462"/>
                  <a:gd name="T57" fmla="*/ 96 h 486"/>
                  <a:gd name="T58" fmla="*/ 249 w 462"/>
                  <a:gd name="T59" fmla="*/ 105 h 486"/>
                  <a:gd name="T60" fmla="*/ 189 w 462"/>
                  <a:gd name="T61" fmla="*/ 63 h 486"/>
                  <a:gd name="T62" fmla="*/ 323 w 462"/>
                  <a:gd name="T63" fmla="*/ 96 h 486"/>
                  <a:gd name="T64" fmla="*/ 345 w 462"/>
                  <a:gd name="T65" fmla="*/ 73 h 486"/>
                  <a:gd name="T66" fmla="*/ 258 w 462"/>
                  <a:gd name="T67" fmla="*/ 258 h 486"/>
                  <a:gd name="T68" fmla="*/ 387 w 462"/>
                  <a:gd name="T69" fmla="*/ 267 h 486"/>
                  <a:gd name="T70" fmla="*/ 258 w 462"/>
                  <a:gd name="T71" fmla="*/ 277 h 486"/>
                  <a:gd name="T72" fmla="*/ 239 w 462"/>
                  <a:gd name="T73" fmla="*/ 332 h 486"/>
                  <a:gd name="T74" fmla="*/ 258 w 462"/>
                  <a:gd name="T75" fmla="*/ 214 h 486"/>
                  <a:gd name="T76" fmla="*/ 368 w 462"/>
                  <a:gd name="T77" fmla="*/ 267 h 486"/>
                  <a:gd name="T78" fmla="*/ 387 w 462"/>
                  <a:gd name="T79" fmla="*/ 439 h 486"/>
                  <a:gd name="T80" fmla="*/ 270 w 462"/>
                  <a:gd name="T81" fmla="*/ 449 h 486"/>
                  <a:gd name="T82" fmla="*/ 305 w 462"/>
                  <a:gd name="T83" fmla="*/ 430 h 486"/>
                  <a:gd name="T84" fmla="*/ 368 w 462"/>
                  <a:gd name="T85" fmla="*/ 439 h 486"/>
                  <a:gd name="T86" fmla="*/ 345 w 462"/>
                  <a:gd name="T87" fmla="*/ 462 h 486"/>
                  <a:gd name="T88" fmla="*/ 421 w 462"/>
                  <a:gd name="T89" fmla="*/ 395 h 486"/>
                  <a:gd name="T90" fmla="*/ 204 w 462"/>
                  <a:gd name="T91" fmla="*/ 380 h 486"/>
                  <a:gd name="T92" fmla="*/ 187 w 462"/>
                  <a:gd name="T93" fmla="*/ 373 h 486"/>
                  <a:gd name="T94" fmla="*/ 421 w 462"/>
                  <a:gd name="T95" fmla="*/ 312 h 486"/>
                  <a:gd name="T96" fmla="*/ 421 w 462"/>
                  <a:gd name="T97" fmla="*/ 330 h 486"/>
                  <a:gd name="T98" fmla="*/ 443 w 462"/>
                  <a:gd name="T99" fmla="*/ 35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2" h="486">
                    <a:moveTo>
                      <a:pt x="258" y="375"/>
                    </a:moveTo>
                    <a:cubicBezTo>
                      <a:pt x="258" y="428"/>
                      <a:pt x="258" y="428"/>
                      <a:pt x="258" y="428"/>
                    </a:cubicBezTo>
                    <a:cubicBezTo>
                      <a:pt x="258" y="460"/>
                      <a:pt x="236" y="483"/>
                      <a:pt x="203" y="486"/>
                    </a:cubicBezTo>
                    <a:cubicBezTo>
                      <a:pt x="201" y="486"/>
                      <a:pt x="198" y="486"/>
                      <a:pt x="196" y="486"/>
                    </a:cubicBezTo>
                    <a:cubicBezTo>
                      <a:pt x="179" y="486"/>
                      <a:pt x="161" y="480"/>
                      <a:pt x="147" y="470"/>
                    </a:cubicBezTo>
                    <a:cubicBezTo>
                      <a:pt x="130" y="457"/>
                      <a:pt x="118" y="439"/>
                      <a:pt x="113" y="417"/>
                    </a:cubicBezTo>
                    <a:cubicBezTo>
                      <a:pt x="112" y="417"/>
                      <a:pt x="112" y="417"/>
                      <a:pt x="112" y="417"/>
                    </a:cubicBezTo>
                    <a:cubicBezTo>
                      <a:pt x="88" y="417"/>
                      <a:pt x="67" y="407"/>
                      <a:pt x="52" y="389"/>
                    </a:cubicBezTo>
                    <a:cubicBezTo>
                      <a:pt x="30" y="364"/>
                      <a:pt x="22" y="328"/>
                      <a:pt x="25" y="305"/>
                    </a:cubicBezTo>
                    <a:cubicBezTo>
                      <a:pt x="7" y="285"/>
                      <a:pt x="0" y="256"/>
                      <a:pt x="5" y="224"/>
                    </a:cubicBezTo>
                    <a:cubicBezTo>
                      <a:pt x="9" y="195"/>
                      <a:pt x="23" y="170"/>
                      <a:pt x="39" y="159"/>
                    </a:cubicBezTo>
                    <a:cubicBezTo>
                      <a:pt x="38" y="139"/>
                      <a:pt x="45" y="120"/>
                      <a:pt x="57" y="104"/>
                    </a:cubicBezTo>
                    <a:cubicBezTo>
                      <a:pt x="69" y="91"/>
                      <a:pt x="84" y="81"/>
                      <a:pt x="101" y="77"/>
                    </a:cubicBezTo>
                    <a:cubicBezTo>
                      <a:pt x="108" y="45"/>
                      <a:pt x="149" y="0"/>
                      <a:pt x="195" y="0"/>
                    </a:cubicBezTo>
                    <a:cubicBezTo>
                      <a:pt x="215" y="0"/>
                      <a:pt x="231" y="6"/>
                      <a:pt x="242" y="16"/>
                    </a:cubicBezTo>
                    <a:cubicBezTo>
                      <a:pt x="258" y="33"/>
                      <a:pt x="258" y="57"/>
                      <a:pt x="258" y="72"/>
                    </a:cubicBezTo>
                    <a:cubicBezTo>
                      <a:pt x="258" y="74"/>
                      <a:pt x="258" y="74"/>
                      <a:pt x="258" y="74"/>
                    </a:cubicBezTo>
                    <a:cubicBezTo>
                      <a:pt x="258" y="79"/>
                      <a:pt x="254" y="83"/>
                      <a:pt x="249" y="83"/>
                    </a:cubicBezTo>
                    <a:cubicBezTo>
                      <a:pt x="244" y="83"/>
                      <a:pt x="239" y="79"/>
                      <a:pt x="239" y="74"/>
                    </a:cubicBezTo>
                    <a:cubicBezTo>
                      <a:pt x="239" y="72"/>
                      <a:pt x="239" y="72"/>
                      <a:pt x="239" y="72"/>
                    </a:cubicBezTo>
                    <a:cubicBezTo>
                      <a:pt x="239" y="60"/>
                      <a:pt x="240" y="41"/>
                      <a:pt x="229" y="30"/>
                    </a:cubicBezTo>
                    <a:cubicBezTo>
                      <a:pt x="222" y="23"/>
                      <a:pt x="210" y="19"/>
                      <a:pt x="195" y="19"/>
                    </a:cubicBezTo>
                    <a:cubicBezTo>
                      <a:pt x="155" y="19"/>
                      <a:pt x="120" y="63"/>
                      <a:pt x="119" y="85"/>
                    </a:cubicBezTo>
                    <a:cubicBezTo>
                      <a:pt x="119" y="131"/>
                      <a:pt x="142" y="140"/>
                      <a:pt x="184" y="140"/>
                    </a:cubicBezTo>
                    <a:cubicBezTo>
                      <a:pt x="190" y="140"/>
                      <a:pt x="194" y="144"/>
                      <a:pt x="194" y="149"/>
                    </a:cubicBezTo>
                    <a:cubicBezTo>
                      <a:pt x="194" y="154"/>
                      <a:pt x="190" y="159"/>
                      <a:pt x="184" y="159"/>
                    </a:cubicBezTo>
                    <a:cubicBezTo>
                      <a:pt x="164" y="159"/>
                      <a:pt x="143" y="157"/>
                      <a:pt x="127" y="147"/>
                    </a:cubicBezTo>
                    <a:cubicBezTo>
                      <a:pt x="111" y="137"/>
                      <a:pt x="102" y="120"/>
                      <a:pt x="100" y="97"/>
                    </a:cubicBezTo>
                    <a:cubicBezTo>
                      <a:pt x="76" y="105"/>
                      <a:pt x="54" y="131"/>
                      <a:pt x="58" y="163"/>
                    </a:cubicBezTo>
                    <a:cubicBezTo>
                      <a:pt x="58" y="167"/>
                      <a:pt x="56" y="170"/>
                      <a:pt x="53" y="172"/>
                    </a:cubicBezTo>
                    <a:cubicBezTo>
                      <a:pt x="40" y="178"/>
                      <a:pt x="27" y="201"/>
                      <a:pt x="23" y="226"/>
                    </a:cubicBezTo>
                    <a:cubicBezTo>
                      <a:pt x="19" y="255"/>
                      <a:pt x="26" y="280"/>
                      <a:pt x="42" y="295"/>
                    </a:cubicBezTo>
                    <a:cubicBezTo>
                      <a:pt x="44" y="297"/>
                      <a:pt x="45" y="300"/>
                      <a:pt x="44" y="304"/>
                    </a:cubicBezTo>
                    <a:cubicBezTo>
                      <a:pt x="40" y="322"/>
                      <a:pt x="47" y="356"/>
                      <a:pt x="66" y="377"/>
                    </a:cubicBezTo>
                    <a:cubicBezTo>
                      <a:pt x="78" y="391"/>
                      <a:pt x="93" y="398"/>
                      <a:pt x="111" y="398"/>
                    </a:cubicBezTo>
                    <a:cubicBezTo>
                      <a:pt x="112" y="382"/>
                      <a:pt x="116" y="366"/>
                      <a:pt x="123" y="352"/>
                    </a:cubicBezTo>
                    <a:cubicBezTo>
                      <a:pt x="106" y="345"/>
                      <a:pt x="92" y="328"/>
                      <a:pt x="92" y="312"/>
                    </a:cubicBezTo>
                    <a:cubicBezTo>
                      <a:pt x="92" y="307"/>
                      <a:pt x="97" y="303"/>
                      <a:pt x="102" y="303"/>
                    </a:cubicBezTo>
                    <a:cubicBezTo>
                      <a:pt x="107" y="303"/>
                      <a:pt x="111" y="307"/>
                      <a:pt x="111" y="312"/>
                    </a:cubicBezTo>
                    <a:cubicBezTo>
                      <a:pt x="111" y="321"/>
                      <a:pt x="121" y="333"/>
                      <a:pt x="134" y="336"/>
                    </a:cubicBezTo>
                    <a:cubicBezTo>
                      <a:pt x="150" y="315"/>
                      <a:pt x="174" y="303"/>
                      <a:pt x="203" y="303"/>
                    </a:cubicBezTo>
                    <a:cubicBezTo>
                      <a:pt x="208" y="303"/>
                      <a:pt x="213" y="307"/>
                      <a:pt x="213" y="312"/>
                    </a:cubicBezTo>
                    <a:cubicBezTo>
                      <a:pt x="213" y="318"/>
                      <a:pt x="208" y="322"/>
                      <a:pt x="203" y="322"/>
                    </a:cubicBezTo>
                    <a:cubicBezTo>
                      <a:pt x="145" y="322"/>
                      <a:pt x="130" y="376"/>
                      <a:pt x="129" y="406"/>
                    </a:cubicBezTo>
                    <a:cubicBezTo>
                      <a:pt x="133" y="427"/>
                      <a:pt x="143" y="444"/>
                      <a:pt x="158" y="455"/>
                    </a:cubicBezTo>
                    <a:cubicBezTo>
                      <a:pt x="171" y="464"/>
                      <a:pt x="186" y="469"/>
                      <a:pt x="201" y="467"/>
                    </a:cubicBezTo>
                    <a:cubicBezTo>
                      <a:pt x="219" y="466"/>
                      <a:pt x="239" y="454"/>
                      <a:pt x="239" y="428"/>
                    </a:cubicBezTo>
                    <a:cubicBezTo>
                      <a:pt x="239" y="375"/>
                      <a:pt x="239" y="375"/>
                      <a:pt x="239" y="375"/>
                    </a:cubicBezTo>
                    <a:cubicBezTo>
                      <a:pt x="239" y="370"/>
                      <a:pt x="244" y="365"/>
                      <a:pt x="249" y="365"/>
                    </a:cubicBezTo>
                    <a:cubicBezTo>
                      <a:pt x="254" y="365"/>
                      <a:pt x="258" y="370"/>
                      <a:pt x="258" y="375"/>
                    </a:cubicBezTo>
                    <a:close/>
                    <a:moveTo>
                      <a:pt x="380" y="172"/>
                    </a:moveTo>
                    <a:cubicBezTo>
                      <a:pt x="384" y="154"/>
                      <a:pt x="401" y="140"/>
                      <a:pt x="421" y="140"/>
                    </a:cubicBezTo>
                    <a:cubicBezTo>
                      <a:pt x="443" y="140"/>
                      <a:pt x="462" y="159"/>
                      <a:pt x="462" y="182"/>
                    </a:cubicBezTo>
                    <a:cubicBezTo>
                      <a:pt x="462" y="204"/>
                      <a:pt x="443" y="223"/>
                      <a:pt x="421" y="223"/>
                    </a:cubicBezTo>
                    <a:cubicBezTo>
                      <a:pt x="401" y="223"/>
                      <a:pt x="384" y="209"/>
                      <a:pt x="380" y="191"/>
                    </a:cubicBezTo>
                    <a:cubicBezTo>
                      <a:pt x="217" y="191"/>
                      <a:pt x="217" y="191"/>
                      <a:pt x="217" y="191"/>
                    </a:cubicBezTo>
                    <a:cubicBezTo>
                      <a:pt x="216" y="191"/>
                      <a:pt x="216" y="191"/>
                      <a:pt x="216" y="191"/>
                    </a:cubicBezTo>
                    <a:cubicBezTo>
                      <a:pt x="210" y="190"/>
                      <a:pt x="200" y="202"/>
                      <a:pt x="194" y="210"/>
                    </a:cubicBezTo>
                    <a:cubicBezTo>
                      <a:pt x="191" y="213"/>
                      <a:pt x="188" y="216"/>
                      <a:pt x="185" y="219"/>
                    </a:cubicBezTo>
                    <a:cubicBezTo>
                      <a:pt x="173" y="232"/>
                      <a:pt x="155" y="239"/>
                      <a:pt x="137" y="239"/>
                    </a:cubicBezTo>
                    <a:cubicBezTo>
                      <a:pt x="131" y="239"/>
                      <a:pt x="126" y="238"/>
                      <a:pt x="120" y="237"/>
                    </a:cubicBezTo>
                    <a:cubicBezTo>
                      <a:pt x="116" y="250"/>
                      <a:pt x="106" y="261"/>
                      <a:pt x="94" y="266"/>
                    </a:cubicBezTo>
                    <a:cubicBezTo>
                      <a:pt x="93" y="266"/>
                      <a:pt x="91" y="266"/>
                      <a:pt x="90" y="266"/>
                    </a:cubicBezTo>
                    <a:cubicBezTo>
                      <a:pt x="87" y="266"/>
                      <a:pt x="83" y="264"/>
                      <a:pt x="82" y="260"/>
                    </a:cubicBezTo>
                    <a:cubicBezTo>
                      <a:pt x="80" y="255"/>
                      <a:pt x="82" y="250"/>
                      <a:pt x="87" y="248"/>
                    </a:cubicBezTo>
                    <a:cubicBezTo>
                      <a:pt x="97" y="245"/>
                      <a:pt x="104" y="234"/>
                      <a:pt x="104" y="223"/>
                    </a:cubicBezTo>
                    <a:cubicBezTo>
                      <a:pt x="104" y="210"/>
                      <a:pt x="93" y="201"/>
                      <a:pt x="79" y="201"/>
                    </a:cubicBezTo>
                    <a:cubicBezTo>
                      <a:pt x="74" y="201"/>
                      <a:pt x="70" y="196"/>
                      <a:pt x="70" y="191"/>
                    </a:cubicBezTo>
                    <a:cubicBezTo>
                      <a:pt x="70" y="186"/>
                      <a:pt x="74" y="182"/>
                      <a:pt x="79" y="182"/>
                    </a:cubicBezTo>
                    <a:cubicBezTo>
                      <a:pt x="102" y="182"/>
                      <a:pt x="119" y="197"/>
                      <a:pt x="122" y="217"/>
                    </a:cubicBezTo>
                    <a:cubicBezTo>
                      <a:pt x="137" y="224"/>
                      <a:pt x="159" y="219"/>
                      <a:pt x="171" y="207"/>
                    </a:cubicBezTo>
                    <a:cubicBezTo>
                      <a:pt x="174" y="204"/>
                      <a:pt x="177" y="201"/>
                      <a:pt x="179" y="197"/>
                    </a:cubicBezTo>
                    <a:cubicBezTo>
                      <a:pt x="190" y="185"/>
                      <a:pt x="202" y="171"/>
                      <a:pt x="217" y="172"/>
                    </a:cubicBezTo>
                    <a:cubicBezTo>
                      <a:pt x="239" y="172"/>
                      <a:pt x="239" y="172"/>
                      <a:pt x="239" y="172"/>
                    </a:cubicBezTo>
                    <a:cubicBezTo>
                      <a:pt x="239" y="117"/>
                      <a:pt x="239" y="117"/>
                      <a:pt x="239" y="117"/>
                    </a:cubicBezTo>
                    <a:cubicBezTo>
                      <a:pt x="239" y="112"/>
                      <a:pt x="244" y="108"/>
                      <a:pt x="249" y="108"/>
                    </a:cubicBezTo>
                    <a:cubicBezTo>
                      <a:pt x="254" y="108"/>
                      <a:pt x="258" y="112"/>
                      <a:pt x="258" y="117"/>
                    </a:cubicBezTo>
                    <a:cubicBezTo>
                      <a:pt x="258" y="172"/>
                      <a:pt x="258" y="172"/>
                      <a:pt x="258" y="172"/>
                    </a:cubicBezTo>
                    <a:lnTo>
                      <a:pt x="380" y="172"/>
                    </a:lnTo>
                    <a:close/>
                    <a:moveTo>
                      <a:pt x="398" y="182"/>
                    </a:moveTo>
                    <a:cubicBezTo>
                      <a:pt x="398" y="194"/>
                      <a:pt x="408" y="204"/>
                      <a:pt x="421" y="204"/>
                    </a:cubicBezTo>
                    <a:cubicBezTo>
                      <a:pt x="433" y="204"/>
                      <a:pt x="443" y="194"/>
                      <a:pt x="443" y="182"/>
                    </a:cubicBezTo>
                    <a:cubicBezTo>
                      <a:pt x="443" y="169"/>
                      <a:pt x="433" y="159"/>
                      <a:pt x="421" y="159"/>
                    </a:cubicBezTo>
                    <a:cubicBezTo>
                      <a:pt x="408" y="159"/>
                      <a:pt x="398" y="169"/>
                      <a:pt x="398" y="182"/>
                    </a:cubicBezTo>
                    <a:close/>
                    <a:moveTo>
                      <a:pt x="305" y="86"/>
                    </a:moveTo>
                    <a:cubicBezTo>
                      <a:pt x="309" y="68"/>
                      <a:pt x="326" y="54"/>
                      <a:pt x="345" y="54"/>
                    </a:cubicBezTo>
                    <a:cubicBezTo>
                      <a:pt x="368" y="54"/>
                      <a:pt x="387" y="73"/>
                      <a:pt x="387" y="96"/>
                    </a:cubicBezTo>
                    <a:cubicBezTo>
                      <a:pt x="387" y="119"/>
                      <a:pt x="368" y="137"/>
                      <a:pt x="345" y="137"/>
                    </a:cubicBezTo>
                    <a:cubicBezTo>
                      <a:pt x="326" y="137"/>
                      <a:pt x="309" y="123"/>
                      <a:pt x="305" y="105"/>
                    </a:cubicBezTo>
                    <a:cubicBezTo>
                      <a:pt x="249" y="105"/>
                      <a:pt x="249" y="105"/>
                      <a:pt x="249" y="105"/>
                    </a:cubicBezTo>
                    <a:cubicBezTo>
                      <a:pt x="220" y="105"/>
                      <a:pt x="185" y="101"/>
                      <a:pt x="172" y="70"/>
                    </a:cubicBezTo>
                    <a:cubicBezTo>
                      <a:pt x="170" y="65"/>
                      <a:pt x="172" y="59"/>
                      <a:pt x="177" y="58"/>
                    </a:cubicBezTo>
                    <a:cubicBezTo>
                      <a:pt x="182" y="56"/>
                      <a:pt x="187" y="58"/>
                      <a:pt x="189" y="63"/>
                    </a:cubicBezTo>
                    <a:cubicBezTo>
                      <a:pt x="196" y="79"/>
                      <a:pt x="214" y="86"/>
                      <a:pt x="249" y="86"/>
                    </a:cubicBezTo>
                    <a:lnTo>
                      <a:pt x="305" y="86"/>
                    </a:lnTo>
                    <a:close/>
                    <a:moveTo>
                      <a:pt x="323" y="96"/>
                    </a:moveTo>
                    <a:cubicBezTo>
                      <a:pt x="323" y="108"/>
                      <a:pt x="333" y="119"/>
                      <a:pt x="345" y="119"/>
                    </a:cubicBezTo>
                    <a:cubicBezTo>
                      <a:pt x="358" y="119"/>
                      <a:pt x="368" y="108"/>
                      <a:pt x="368" y="96"/>
                    </a:cubicBezTo>
                    <a:cubicBezTo>
                      <a:pt x="368" y="83"/>
                      <a:pt x="358" y="73"/>
                      <a:pt x="345" y="73"/>
                    </a:cubicBezTo>
                    <a:cubicBezTo>
                      <a:pt x="333" y="73"/>
                      <a:pt x="323" y="83"/>
                      <a:pt x="323" y="96"/>
                    </a:cubicBezTo>
                    <a:close/>
                    <a:moveTo>
                      <a:pt x="258" y="214"/>
                    </a:moveTo>
                    <a:cubicBezTo>
                      <a:pt x="258" y="258"/>
                      <a:pt x="258" y="258"/>
                      <a:pt x="258" y="258"/>
                    </a:cubicBezTo>
                    <a:cubicBezTo>
                      <a:pt x="305" y="258"/>
                      <a:pt x="305" y="258"/>
                      <a:pt x="305" y="258"/>
                    </a:cubicBezTo>
                    <a:cubicBezTo>
                      <a:pt x="309" y="240"/>
                      <a:pt x="326" y="226"/>
                      <a:pt x="345" y="226"/>
                    </a:cubicBezTo>
                    <a:cubicBezTo>
                      <a:pt x="368" y="226"/>
                      <a:pt x="387" y="245"/>
                      <a:pt x="387" y="267"/>
                    </a:cubicBezTo>
                    <a:cubicBezTo>
                      <a:pt x="387" y="290"/>
                      <a:pt x="368" y="309"/>
                      <a:pt x="345" y="309"/>
                    </a:cubicBezTo>
                    <a:cubicBezTo>
                      <a:pt x="326" y="309"/>
                      <a:pt x="309" y="295"/>
                      <a:pt x="305" y="277"/>
                    </a:cubicBezTo>
                    <a:cubicBezTo>
                      <a:pt x="258" y="277"/>
                      <a:pt x="258" y="277"/>
                      <a:pt x="258" y="277"/>
                    </a:cubicBezTo>
                    <a:cubicBezTo>
                      <a:pt x="258" y="332"/>
                      <a:pt x="258" y="332"/>
                      <a:pt x="258" y="332"/>
                    </a:cubicBezTo>
                    <a:cubicBezTo>
                      <a:pt x="258" y="337"/>
                      <a:pt x="254" y="341"/>
                      <a:pt x="249" y="341"/>
                    </a:cubicBezTo>
                    <a:cubicBezTo>
                      <a:pt x="244" y="341"/>
                      <a:pt x="239" y="337"/>
                      <a:pt x="239" y="332"/>
                    </a:cubicBezTo>
                    <a:cubicBezTo>
                      <a:pt x="239" y="214"/>
                      <a:pt x="239" y="214"/>
                      <a:pt x="239" y="214"/>
                    </a:cubicBezTo>
                    <a:cubicBezTo>
                      <a:pt x="239" y="209"/>
                      <a:pt x="244" y="204"/>
                      <a:pt x="249" y="204"/>
                    </a:cubicBezTo>
                    <a:cubicBezTo>
                      <a:pt x="254" y="204"/>
                      <a:pt x="258" y="209"/>
                      <a:pt x="258" y="214"/>
                    </a:cubicBezTo>
                    <a:close/>
                    <a:moveTo>
                      <a:pt x="323" y="267"/>
                    </a:moveTo>
                    <a:cubicBezTo>
                      <a:pt x="323" y="280"/>
                      <a:pt x="333" y="290"/>
                      <a:pt x="345" y="290"/>
                    </a:cubicBezTo>
                    <a:cubicBezTo>
                      <a:pt x="358" y="290"/>
                      <a:pt x="368" y="280"/>
                      <a:pt x="368" y="267"/>
                    </a:cubicBezTo>
                    <a:cubicBezTo>
                      <a:pt x="368" y="255"/>
                      <a:pt x="358" y="245"/>
                      <a:pt x="345" y="245"/>
                    </a:cubicBezTo>
                    <a:cubicBezTo>
                      <a:pt x="333" y="245"/>
                      <a:pt x="323" y="255"/>
                      <a:pt x="323" y="267"/>
                    </a:cubicBezTo>
                    <a:close/>
                    <a:moveTo>
                      <a:pt x="387" y="439"/>
                    </a:moveTo>
                    <a:cubicBezTo>
                      <a:pt x="387" y="462"/>
                      <a:pt x="368" y="481"/>
                      <a:pt x="345" y="481"/>
                    </a:cubicBezTo>
                    <a:cubicBezTo>
                      <a:pt x="326" y="481"/>
                      <a:pt x="309" y="467"/>
                      <a:pt x="305" y="449"/>
                    </a:cubicBezTo>
                    <a:cubicBezTo>
                      <a:pt x="270" y="449"/>
                      <a:pt x="270" y="449"/>
                      <a:pt x="270" y="449"/>
                    </a:cubicBezTo>
                    <a:cubicBezTo>
                      <a:pt x="265" y="449"/>
                      <a:pt x="261" y="444"/>
                      <a:pt x="261" y="439"/>
                    </a:cubicBezTo>
                    <a:cubicBezTo>
                      <a:pt x="261" y="434"/>
                      <a:pt x="265" y="430"/>
                      <a:pt x="270" y="430"/>
                    </a:cubicBezTo>
                    <a:cubicBezTo>
                      <a:pt x="305" y="430"/>
                      <a:pt x="305" y="430"/>
                      <a:pt x="305" y="430"/>
                    </a:cubicBezTo>
                    <a:cubicBezTo>
                      <a:pt x="309" y="411"/>
                      <a:pt x="326" y="398"/>
                      <a:pt x="345" y="398"/>
                    </a:cubicBezTo>
                    <a:cubicBezTo>
                      <a:pt x="368" y="398"/>
                      <a:pt x="387" y="416"/>
                      <a:pt x="387" y="439"/>
                    </a:cubicBezTo>
                    <a:close/>
                    <a:moveTo>
                      <a:pt x="368" y="439"/>
                    </a:moveTo>
                    <a:cubicBezTo>
                      <a:pt x="368" y="427"/>
                      <a:pt x="358" y="416"/>
                      <a:pt x="345" y="416"/>
                    </a:cubicBezTo>
                    <a:cubicBezTo>
                      <a:pt x="333" y="416"/>
                      <a:pt x="323" y="427"/>
                      <a:pt x="323" y="439"/>
                    </a:cubicBezTo>
                    <a:cubicBezTo>
                      <a:pt x="323" y="452"/>
                      <a:pt x="333" y="462"/>
                      <a:pt x="345" y="462"/>
                    </a:cubicBezTo>
                    <a:cubicBezTo>
                      <a:pt x="358" y="462"/>
                      <a:pt x="368" y="452"/>
                      <a:pt x="368" y="439"/>
                    </a:cubicBezTo>
                    <a:close/>
                    <a:moveTo>
                      <a:pt x="462" y="353"/>
                    </a:moveTo>
                    <a:cubicBezTo>
                      <a:pt x="462" y="376"/>
                      <a:pt x="443" y="395"/>
                      <a:pt x="421" y="395"/>
                    </a:cubicBezTo>
                    <a:cubicBezTo>
                      <a:pt x="401" y="395"/>
                      <a:pt x="384" y="381"/>
                      <a:pt x="380" y="363"/>
                    </a:cubicBezTo>
                    <a:cubicBezTo>
                      <a:pt x="249" y="363"/>
                      <a:pt x="249" y="363"/>
                      <a:pt x="249" y="363"/>
                    </a:cubicBezTo>
                    <a:cubicBezTo>
                      <a:pt x="222" y="363"/>
                      <a:pt x="209" y="368"/>
                      <a:pt x="204" y="380"/>
                    </a:cubicBezTo>
                    <a:cubicBezTo>
                      <a:pt x="202" y="384"/>
                      <a:pt x="199" y="386"/>
                      <a:pt x="195" y="386"/>
                    </a:cubicBezTo>
                    <a:cubicBezTo>
                      <a:pt x="194" y="386"/>
                      <a:pt x="193" y="386"/>
                      <a:pt x="191" y="385"/>
                    </a:cubicBezTo>
                    <a:cubicBezTo>
                      <a:pt x="187" y="383"/>
                      <a:pt x="184" y="378"/>
                      <a:pt x="187" y="373"/>
                    </a:cubicBezTo>
                    <a:cubicBezTo>
                      <a:pt x="197" y="347"/>
                      <a:pt x="224" y="344"/>
                      <a:pt x="249" y="344"/>
                    </a:cubicBezTo>
                    <a:cubicBezTo>
                      <a:pt x="380" y="344"/>
                      <a:pt x="380" y="344"/>
                      <a:pt x="380" y="344"/>
                    </a:cubicBezTo>
                    <a:cubicBezTo>
                      <a:pt x="384" y="326"/>
                      <a:pt x="401" y="312"/>
                      <a:pt x="421" y="312"/>
                    </a:cubicBezTo>
                    <a:cubicBezTo>
                      <a:pt x="443" y="312"/>
                      <a:pt x="462" y="330"/>
                      <a:pt x="462" y="353"/>
                    </a:cubicBezTo>
                    <a:close/>
                    <a:moveTo>
                      <a:pt x="443" y="353"/>
                    </a:moveTo>
                    <a:cubicBezTo>
                      <a:pt x="443" y="341"/>
                      <a:pt x="433" y="330"/>
                      <a:pt x="421" y="330"/>
                    </a:cubicBezTo>
                    <a:cubicBezTo>
                      <a:pt x="408" y="330"/>
                      <a:pt x="398" y="341"/>
                      <a:pt x="398" y="353"/>
                    </a:cubicBezTo>
                    <a:cubicBezTo>
                      <a:pt x="398" y="366"/>
                      <a:pt x="408" y="376"/>
                      <a:pt x="421" y="376"/>
                    </a:cubicBezTo>
                    <a:cubicBezTo>
                      <a:pt x="433" y="376"/>
                      <a:pt x="443" y="366"/>
                      <a:pt x="443" y="3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Freeform: Shape 49">
              <a:extLst>
                <a:ext uri="{FF2B5EF4-FFF2-40B4-BE49-F238E27FC236}">
                  <a16:creationId xmlns:a16="http://schemas.microsoft.com/office/drawing/2014/main" id="{C364E48F-43A2-922E-853E-880CA743AC97}"/>
                </a:ext>
              </a:extLst>
            </p:cNvPr>
            <p:cNvSpPr/>
            <p:nvPr/>
          </p:nvSpPr>
          <p:spPr>
            <a:xfrm flipH="1">
              <a:off x="1662714" y="3040821"/>
              <a:ext cx="1531555" cy="402775"/>
            </a:xfrm>
            <a:custGeom>
              <a:avLst/>
              <a:gdLst>
                <a:gd name="connsiteX0" fmla="*/ 0 w 771526"/>
                <a:gd name="connsiteY0" fmla="*/ 0 h 386722"/>
                <a:gd name="connsiteX1" fmla="*/ 97631 w 771526"/>
                <a:gd name="connsiteY1" fmla="*/ 97631 h 386722"/>
                <a:gd name="connsiteX2" fmla="*/ 771526 w 771526"/>
                <a:gd name="connsiteY2" fmla="*/ 97631 h 386722"/>
                <a:gd name="connsiteX3" fmla="*/ 771526 w 771526"/>
                <a:gd name="connsiteY3" fmla="*/ 386722 h 386722"/>
                <a:gd name="connsiteX4" fmla="*/ 0 w 771526"/>
                <a:gd name="connsiteY4" fmla="*/ 386722 h 386722"/>
                <a:gd name="connsiteX5" fmla="*/ 0 w 771526"/>
                <a:gd name="connsiteY5" fmla="*/ 97631 h 38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526" h="386722">
                  <a:moveTo>
                    <a:pt x="0" y="0"/>
                  </a:moveTo>
                  <a:lnTo>
                    <a:pt x="97631" y="97631"/>
                  </a:lnTo>
                  <a:lnTo>
                    <a:pt x="771526" y="97631"/>
                  </a:lnTo>
                  <a:lnTo>
                    <a:pt x="771526" y="386722"/>
                  </a:lnTo>
                  <a:lnTo>
                    <a:pt x="0" y="386722"/>
                  </a:lnTo>
                  <a:lnTo>
                    <a:pt x="0" y="97631"/>
                  </a:lnTo>
                  <a:close/>
                </a:path>
              </a:pathLst>
            </a:custGeom>
            <a:solidFill>
              <a:srgbClr val="F9EF77"/>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80000" rIns="144000" bIns="36000" rtlCol="0" anchor="t">
              <a:spAutoFit/>
            </a:bodyPr>
            <a:lstStyle/>
            <a:p>
              <a:r>
                <a:rPr lang="en-US" sz="1200" b="1" dirty="0">
                  <a:solidFill>
                    <a:srgbClr val="4B4BF9"/>
                  </a:solidFill>
                  <a:latin typeface="Foundever Sans Bold" pitchFamily="50" charset="0"/>
                  <a:ea typeface="Foundever Sans Bold" pitchFamily="50" charset="0"/>
                </a:rPr>
                <a:t>Gamification</a:t>
              </a:r>
            </a:p>
          </p:txBody>
        </p:sp>
      </p:grpSp>
      <p:grpSp>
        <p:nvGrpSpPr>
          <p:cNvPr id="62" name="Group 61"/>
          <p:cNvGrpSpPr/>
          <p:nvPr/>
        </p:nvGrpSpPr>
        <p:grpSpPr>
          <a:xfrm>
            <a:off x="1662715" y="2024879"/>
            <a:ext cx="5961437" cy="3159598"/>
            <a:chOff x="1662715" y="2024879"/>
            <a:chExt cx="5961437" cy="3159598"/>
          </a:xfrm>
        </p:grpSpPr>
        <p:sp>
          <p:nvSpPr>
            <p:cNvPr id="21" name="Freeform 20"/>
            <p:cNvSpPr/>
            <p:nvPr/>
          </p:nvSpPr>
          <p:spPr>
            <a:xfrm>
              <a:off x="3505972" y="2024879"/>
              <a:ext cx="4118180" cy="3159598"/>
            </a:xfrm>
            <a:custGeom>
              <a:avLst/>
              <a:gdLst>
                <a:gd name="connsiteX0" fmla="*/ 2876154 w 4118180"/>
                <a:gd name="connsiteY0" fmla="*/ 0 h 3159598"/>
                <a:gd name="connsiteX1" fmla="*/ 4118180 w 4118180"/>
                <a:gd name="connsiteY1" fmla="*/ 1242026 h 3159598"/>
                <a:gd name="connsiteX2" fmla="*/ 2876154 w 4118180"/>
                <a:gd name="connsiteY2" fmla="*/ 2484052 h 3159598"/>
                <a:gd name="connsiteX3" fmla="*/ 1997909 w 4118180"/>
                <a:gd name="connsiteY3" fmla="*/ 2120271 h 3159598"/>
                <a:gd name="connsiteX4" fmla="*/ 1977239 w 4118180"/>
                <a:gd name="connsiteY4" fmla="*/ 2097528 h 3159598"/>
                <a:gd name="connsiteX5" fmla="*/ 605200 w 4118180"/>
                <a:gd name="connsiteY5" fmla="*/ 2867765 h 3159598"/>
                <a:gd name="connsiteX6" fmla="*/ 606752 w 4118180"/>
                <a:gd name="connsiteY6" fmla="*/ 2881860 h 3159598"/>
                <a:gd name="connsiteX7" fmla="*/ 303376 w 4118180"/>
                <a:gd name="connsiteY7" fmla="*/ 3159598 h 3159598"/>
                <a:gd name="connsiteX8" fmla="*/ 0 w 4118180"/>
                <a:gd name="connsiteY8" fmla="*/ 2881860 h 3159598"/>
                <a:gd name="connsiteX9" fmla="*/ 303376 w 4118180"/>
                <a:gd name="connsiteY9" fmla="*/ 2604122 h 3159598"/>
                <a:gd name="connsiteX10" fmla="*/ 472996 w 4118180"/>
                <a:gd name="connsiteY10" fmla="*/ 2651556 h 3159598"/>
                <a:gd name="connsiteX11" fmla="*/ 492604 w 4118180"/>
                <a:gd name="connsiteY11" fmla="*/ 2666366 h 3159598"/>
                <a:gd name="connsiteX12" fmla="*/ 1832657 w 4118180"/>
                <a:gd name="connsiteY12" fmla="*/ 1914086 h 3159598"/>
                <a:gd name="connsiteX13" fmla="*/ 1784034 w 4118180"/>
                <a:gd name="connsiteY13" fmla="*/ 1834049 h 3159598"/>
                <a:gd name="connsiteX14" fmla="*/ 1634128 w 4118180"/>
                <a:gd name="connsiteY14" fmla="*/ 1242026 h 3159598"/>
                <a:gd name="connsiteX15" fmla="*/ 2876154 w 4118180"/>
                <a:gd name="connsiteY15" fmla="*/ 0 h 315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8180" h="3159598">
                  <a:moveTo>
                    <a:pt x="2876154" y="0"/>
                  </a:moveTo>
                  <a:cubicBezTo>
                    <a:pt x="3562106" y="0"/>
                    <a:pt x="4118180" y="556074"/>
                    <a:pt x="4118180" y="1242026"/>
                  </a:cubicBezTo>
                  <a:cubicBezTo>
                    <a:pt x="4118180" y="1927978"/>
                    <a:pt x="3562106" y="2484052"/>
                    <a:pt x="2876154" y="2484052"/>
                  </a:cubicBezTo>
                  <a:cubicBezTo>
                    <a:pt x="2533178" y="2484052"/>
                    <a:pt x="2222672" y="2345034"/>
                    <a:pt x="1997909" y="2120271"/>
                  </a:cubicBezTo>
                  <a:lnTo>
                    <a:pt x="1977239" y="2097528"/>
                  </a:lnTo>
                  <a:lnTo>
                    <a:pt x="605200" y="2867765"/>
                  </a:lnTo>
                  <a:lnTo>
                    <a:pt x="606752" y="2881860"/>
                  </a:lnTo>
                  <a:cubicBezTo>
                    <a:pt x="606752" y="3035250"/>
                    <a:pt x="470926" y="3159598"/>
                    <a:pt x="303376" y="3159598"/>
                  </a:cubicBezTo>
                  <a:cubicBezTo>
                    <a:pt x="135826" y="3159598"/>
                    <a:pt x="0" y="3035250"/>
                    <a:pt x="0" y="2881860"/>
                  </a:cubicBezTo>
                  <a:cubicBezTo>
                    <a:pt x="0" y="2728470"/>
                    <a:pt x="135826" y="2604122"/>
                    <a:pt x="303376" y="2604122"/>
                  </a:cubicBezTo>
                  <a:cubicBezTo>
                    <a:pt x="366207" y="2604122"/>
                    <a:pt x="424577" y="2621609"/>
                    <a:pt x="472996" y="2651556"/>
                  </a:cubicBezTo>
                  <a:lnTo>
                    <a:pt x="492604" y="2666366"/>
                  </a:lnTo>
                  <a:lnTo>
                    <a:pt x="1832657" y="1914086"/>
                  </a:lnTo>
                  <a:lnTo>
                    <a:pt x="1784034" y="1834049"/>
                  </a:lnTo>
                  <a:cubicBezTo>
                    <a:pt x="1688432" y="1658063"/>
                    <a:pt x="1634128" y="1456386"/>
                    <a:pt x="1634128" y="1242026"/>
                  </a:cubicBezTo>
                  <a:cubicBezTo>
                    <a:pt x="1634128" y="556074"/>
                    <a:pt x="2190202" y="0"/>
                    <a:pt x="2876154" y="0"/>
                  </a:cubicBezTo>
                  <a:close/>
                </a:path>
              </a:pathLst>
            </a:custGeom>
            <a:solidFill>
              <a:srgbClr val="4B4BF9"/>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6" name="Groupe 60">
              <a:extLst>
                <a:ext uri="{FF2B5EF4-FFF2-40B4-BE49-F238E27FC236}">
                  <a16:creationId xmlns:a16="http://schemas.microsoft.com/office/drawing/2014/main" id="{2E66F680-2A09-68ED-0921-013727AF328B}"/>
                </a:ext>
              </a:extLst>
            </p:cNvPr>
            <p:cNvGrpSpPr/>
            <p:nvPr/>
          </p:nvGrpSpPr>
          <p:grpSpPr>
            <a:xfrm>
              <a:off x="3601946" y="4703967"/>
              <a:ext cx="422474" cy="422474"/>
              <a:chOff x="8440738" y="4367213"/>
              <a:chExt cx="304800" cy="304800"/>
            </a:xfrm>
            <a:solidFill>
              <a:schemeClr val="bg1"/>
            </a:solidFill>
          </p:grpSpPr>
          <p:sp>
            <p:nvSpPr>
              <p:cNvPr id="37" name="Freeform 236">
                <a:extLst>
                  <a:ext uri="{FF2B5EF4-FFF2-40B4-BE49-F238E27FC236}">
                    <a16:creationId xmlns:a16="http://schemas.microsoft.com/office/drawing/2014/main" id="{EA948EB3-99AB-9291-417A-51CBBCE1F551}"/>
                  </a:ext>
                </a:extLst>
              </p:cNvPr>
              <p:cNvSpPr>
                <a:spLocks noEditPoints="1"/>
              </p:cNvSpPr>
              <p:nvPr/>
            </p:nvSpPr>
            <p:spPr bwMode="auto">
              <a:xfrm>
                <a:off x="8491536" y="4416427"/>
                <a:ext cx="209550" cy="204788"/>
              </a:xfrm>
              <a:custGeom>
                <a:avLst/>
                <a:gdLst>
                  <a:gd name="T0" fmla="*/ 319 w 510"/>
                  <a:gd name="T1" fmla="*/ 299 h 499"/>
                  <a:gd name="T2" fmla="*/ 328 w 510"/>
                  <a:gd name="T3" fmla="*/ 451 h 499"/>
                  <a:gd name="T4" fmla="*/ 296 w 510"/>
                  <a:gd name="T5" fmla="*/ 479 h 499"/>
                  <a:gd name="T6" fmla="*/ 224 w 510"/>
                  <a:gd name="T7" fmla="*/ 479 h 499"/>
                  <a:gd name="T8" fmla="*/ 139 w 510"/>
                  <a:gd name="T9" fmla="*/ 450 h 499"/>
                  <a:gd name="T10" fmla="*/ 115 w 510"/>
                  <a:gd name="T11" fmla="*/ 447 h 499"/>
                  <a:gd name="T12" fmla="*/ 32 w 510"/>
                  <a:gd name="T13" fmla="*/ 447 h 499"/>
                  <a:gd name="T14" fmla="*/ 106 w 510"/>
                  <a:gd name="T15" fmla="*/ 309 h 499"/>
                  <a:gd name="T16" fmla="*/ 135 w 510"/>
                  <a:gd name="T17" fmla="*/ 304 h 499"/>
                  <a:gd name="T18" fmla="*/ 224 w 510"/>
                  <a:gd name="T19" fmla="*/ 256 h 499"/>
                  <a:gd name="T20" fmla="*/ 255 w 510"/>
                  <a:gd name="T21" fmla="*/ 0 h 499"/>
                  <a:gd name="T22" fmla="*/ 255 w 510"/>
                  <a:gd name="T23" fmla="*/ 235 h 499"/>
                  <a:gd name="T24" fmla="*/ 147 w 510"/>
                  <a:gd name="T25" fmla="*/ 127 h 499"/>
                  <a:gd name="T26" fmla="*/ 51 w 510"/>
                  <a:gd name="T27" fmla="*/ 328 h 499"/>
                  <a:gd name="T28" fmla="*/ 96 w 510"/>
                  <a:gd name="T29" fmla="*/ 328 h 499"/>
                  <a:gd name="T30" fmla="*/ 243 w 510"/>
                  <a:gd name="T31" fmla="*/ 479 h 499"/>
                  <a:gd name="T32" fmla="*/ 278 w 510"/>
                  <a:gd name="T33" fmla="*/ 479 h 499"/>
                  <a:gd name="T34" fmla="*/ 192 w 510"/>
                  <a:gd name="T35" fmla="*/ 308 h 499"/>
                  <a:gd name="T36" fmla="*/ 224 w 510"/>
                  <a:gd name="T37" fmla="*/ 275 h 499"/>
                  <a:gd name="T38" fmla="*/ 150 w 510"/>
                  <a:gd name="T39" fmla="*/ 315 h 499"/>
                  <a:gd name="T40" fmla="*/ 127 w 510"/>
                  <a:gd name="T41" fmla="*/ 427 h 499"/>
                  <a:gd name="T42" fmla="*/ 308 w 510"/>
                  <a:gd name="T43" fmla="*/ 448 h 499"/>
                  <a:gd name="T44" fmla="*/ 319 w 510"/>
                  <a:gd name="T45" fmla="*/ 317 h 499"/>
                  <a:gd name="T46" fmla="*/ 278 w 510"/>
                  <a:gd name="T47" fmla="*/ 251 h 499"/>
                  <a:gd name="T48" fmla="*/ 243 w 510"/>
                  <a:gd name="T49" fmla="*/ 299 h 499"/>
                  <a:gd name="T50" fmla="*/ 255 w 510"/>
                  <a:gd name="T51" fmla="*/ 157 h 499"/>
                  <a:gd name="T52" fmla="*/ 192 w 510"/>
                  <a:gd name="T53" fmla="*/ 180 h 499"/>
                  <a:gd name="T54" fmla="*/ 214 w 510"/>
                  <a:gd name="T55" fmla="*/ 99 h 499"/>
                  <a:gd name="T56" fmla="*/ 296 w 510"/>
                  <a:gd name="T57" fmla="*/ 111 h 499"/>
                  <a:gd name="T58" fmla="*/ 308 w 510"/>
                  <a:gd name="T59" fmla="*/ 189 h 499"/>
                  <a:gd name="T60" fmla="*/ 255 w 510"/>
                  <a:gd name="T61" fmla="*/ 139 h 499"/>
                  <a:gd name="T62" fmla="*/ 255 w 510"/>
                  <a:gd name="T63" fmla="*/ 72 h 499"/>
                  <a:gd name="T64" fmla="*/ 255 w 510"/>
                  <a:gd name="T65" fmla="*/ 139 h 499"/>
                  <a:gd name="T66" fmla="*/ 406 w 510"/>
                  <a:gd name="T67" fmla="*/ 174 h 499"/>
                  <a:gd name="T68" fmla="*/ 488 w 510"/>
                  <a:gd name="T69" fmla="*/ 186 h 499"/>
                  <a:gd name="T70" fmla="*/ 500 w 510"/>
                  <a:gd name="T71" fmla="*/ 264 h 499"/>
                  <a:gd name="T72" fmla="*/ 403 w 510"/>
                  <a:gd name="T73" fmla="*/ 255 h 499"/>
                  <a:gd name="T74" fmla="*/ 417 w 510"/>
                  <a:gd name="T75" fmla="*/ 218 h 499"/>
                  <a:gd name="T76" fmla="*/ 470 w 510"/>
                  <a:gd name="T77" fmla="*/ 174 h 499"/>
                  <a:gd name="T78" fmla="*/ 424 w 510"/>
                  <a:gd name="T79" fmla="*/ 186 h 499"/>
                  <a:gd name="T80" fmla="*/ 22 w 510"/>
                  <a:gd name="T81" fmla="*/ 186 h 499"/>
                  <a:gd name="T82" fmla="*/ 104 w 510"/>
                  <a:gd name="T83" fmla="*/ 174 h 499"/>
                  <a:gd name="T84" fmla="*/ 126 w 510"/>
                  <a:gd name="T85" fmla="*/ 255 h 499"/>
                  <a:gd name="T86" fmla="*/ 63 w 510"/>
                  <a:gd name="T87" fmla="*/ 232 h 499"/>
                  <a:gd name="T88" fmla="*/ 0 w 510"/>
                  <a:gd name="T89" fmla="*/ 255 h 499"/>
                  <a:gd name="T90" fmla="*/ 86 w 510"/>
                  <a:gd name="T91" fmla="*/ 186 h 499"/>
                  <a:gd name="T92" fmla="*/ 40 w 510"/>
                  <a:gd name="T93" fmla="*/ 17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0" h="499">
                    <a:moveTo>
                      <a:pt x="296" y="246"/>
                    </a:moveTo>
                    <a:cubicBezTo>
                      <a:pt x="296" y="299"/>
                      <a:pt x="296" y="299"/>
                      <a:pt x="296" y="299"/>
                    </a:cubicBezTo>
                    <a:cubicBezTo>
                      <a:pt x="319" y="299"/>
                      <a:pt x="319" y="299"/>
                      <a:pt x="319" y="299"/>
                    </a:cubicBezTo>
                    <a:cubicBezTo>
                      <a:pt x="319" y="299"/>
                      <a:pt x="319" y="299"/>
                      <a:pt x="319" y="299"/>
                    </a:cubicBezTo>
                    <a:cubicBezTo>
                      <a:pt x="328" y="299"/>
                      <a:pt x="336" y="303"/>
                      <a:pt x="342" y="312"/>
                    </a:cubicBezTo>
                    <a:cubicBezTo>
                      <a:pt x="359" y="342"/>
                      <a:pt x="346" y="421"/>
                      <a:pt x="328" y="451"/>
                    </a:cubicBezTo>
                    <a:cubicBezTo>
                      <a:pt x="323" y="461"/>
                      <a:pt x="316" y="467"/>
                      <a:pt x="308" y="467"/>
                    </a:cubicBezTo>
                    <a:cubicBezTo>
                      <a:pt x="296" y="467"/>
                      <a:pt x="296" y="467"/>
                      <a:pt x="296" y="467"/>
                    </a:cubicBezTo>
                    <a:cubicBezTo>
                      <a:pt x="296" y="479"/>
                      <a:pt x="296" y="479"/>
                      <a:pt x="296" y="479"/>
                    </a:cubicBezTo>
                    <a:cubicBezTo>
                      <a:pt x="296" y="490"/>
                      <a:pt x="287" y="499"/>
                      <a:pt x="276" y="499"/>
                    </a:cubicBezTo>
                    <a:cubicBezTo>
                      <a:pt x="244" y="499"/>
                      <a:pt x="244" y="499"/>
                      <a:pt x="244" y="499"/>
                    </a:cubicBezTo>
                    <a:cubicBezTo>
                      <a:pt x="233" y="499"/>
                      <a:pt x="224" y="490"/>
                      <a:pt x="224" y="479"/>
                    </a:cubicBezTo>
                    <a:cubicBezTo>
                      <a:pt x="224" y="467"/>
                      <a:pt x="224" y="467"/>
                      <a:pt x="224" y="467"/>
                    </a:cubicBezTo>
                    <a:cubicBezTo>
                      <a:pt x="180" y="467"/>
                      <a:pt x="180" y="467"/>
                      <a:pt x="180" y="467"/>
                    </a:cubicBezTo>
                    <a:cubicBezTo>
                      <a:pt x="153" y="467"/>
                      <a:pt x="145" y="459"/>
                      <a:pt x="139" y="450"/>
                    </a:cubicBezTo>
                    <a:cubicBezTo>
                      <a:pt x="137" y="447"/>
                      <a:pt x="136" y="445"/>
                      <a:pt x="127" y="445"/>
                    </a:cubicBezTo>
                    <a:cubicBezTo>
                      <a:pt x="115" y="445"/>
                      <a:pt x="115" y="445"/>
                      <a:pt x="115" y="445"/>
                    </a:cubicBezTo>
                    <a:cubicBezTo>
                      <a:pt x="115" y="447"/>
                      <a:pt x="115" y="447"/>
                      <a:pt x="115" y="447"/>
                    </a:cubicBezTo>
                    <a:cubicBezTo>
                      <a:pt x="115" y="452"/>
                      <a:pt x="111" y="456"/>
                      <a:pt x="106" y="456"/>
                    </a:cubicBezTo>
                    <a:cubicBezTo>
                      <a:pt x="42" y="456"/>
                      <a:pt x="42" y="456"/>
                      <a:pt x="42" y="456"/>
                    </a:cubicBezTo>
                    <a:cubicBezTo>
                      <a:pt x="36" y="456"/>
                      <a:pt x="32" y="452"/>
                      <a:pt x="32" y="447"/>
                    </a:cubicBezTo>
                    <a:cubicBezTo>
                      <a:pt x="32" y="319"/>
                      <a:pt x="32" y="319"/>
                      <a:pt x="32" y="319"/>
                    </a:cubicBezTo>
                    <a:cubicBezTo>
                      <a:pt x="32" y="313"/>
                      <a:pt x="36" y="309"/>
                      <a:pt x="42" y="309"/>
                    </a:cubicBezTo>
                    <a:cubicBezTo>
                      <a:pt x="106" y="309"/>
                      <a:pt x="106" y="309"/>
                      <a:pt x="106" y="309"/>
                    </a:cubicBezTo>
                    <a:cubicBezTo>
                      <a:pt x="111" y="309"/>
                      <a:pt x="115" y="313"/>
                      <a:pt x="115" y="319"/>
                    </a:cubicBezTo>
                    <a:cubicBezTo>
                      <a:pt x="115" y="319"/>
                      <a:pt x="115" y="319"/>
                      <a:pt x="115" y="319"/>
                    </a:cubicBezTo>
                    <a:cubicBezTo>
                      <a:pt x="121" y="318"/>
                      <a:pt x="127" y="314"/>
                      <a:pt x="135" y="304"/>
                    </a:cubicBezTo>
                    <a:cubicBezTo>
                      <a:pt x="137" y="302"/>
                      <a:pt x="138" y="300"/>
                      <a:pt x="139" y="298"/>
                    </a:cubicBezTo>
                    <a:cubicBezTo>
                      <a:pt x="154" y="278"/>
                      <a:pt x="171" y="256"/>
                      <a:pt x="202" y="256"/>
                    </a:cubicBezTo>
                    <a:cubicBezTo>
                      <a:pt x="224" y="256"/>
                      <a:pt x="224" y="256"/>
                      <a:pt x="224" y="256"/>
                    </a:cubicBezTo>
                    <a:cubicBezTo>
                      <a:pt x="224" y="249"/>
                      <a:pt x="224" y="249"/>
                      <a:pt x="224" y="249"/>
                    </a:cubicBezTo>
                    <a:cubicBezTo>
                      <a:pt x="169" y="236"/>
                      <a:pt x="128" y="186"/>
                      <a:pt x="128" y="127"/>
                    </a:cubicBezTo>
                    <a:cubicBezTo>
                      <a:pt x="128" y="57"/>
                      <a:pt x="185" y="0"/>
                      <a:pt x="255" y="0"/>
                    </a:cubicBezTo>
                    <a:cubicBezTo>
                      <a:pt x="325" y="0"/>
                      <a:pt x="382" y="57"/>
                      <a:pt x="382" y="127"/>
                    </a:cubicBezTo>
                    <a:cubicBezTo>
                      <a:pt x="382" y="182"/>
                      <a:pt x="346" y="229"/>
                      <a:pt x="296" y="246"/>
                    </a:cubicBezTo>
                    <a:close/>
                    <a:moveTo>
                      <a:pt x="255" y="235"/>
                    </a:moveTo>
                    <a:cubicBezTo>
                      <a:pt x="315" y="235"/>
                      <a:pt x="363" y="186"/>
                      <a:pt x="363" y="127"/>
                    </a:cubicBezTo>
                    <a:cubicBezTo>
                      <a:pt x="363" y="67"/>
                      <a:pt x="315" y="19"/>
                      <a:pt x="255" y="19"/>
                    </a:cubicBezTo>
                    <a:cubicBezTo>
                      <a:pt x="195" y="19"/>
                      <a:pt x="147" y="67"/>
                      <a:pt x="147" y="127"/>
                    </a:cubicBezTo>
                    <a:cubicBezTo>
                      <a:pt x="147" y="186"/>
                      <a:pt x="195" y="235"/>
                      <a:pt x="255" y="235"/>
                    </a:cubicBezTo>
                    <a:close/>
                    <a:moveTo>
                      <a:pt x="96" y="328"/>
                    </a:moveTo>
                    <a:cubicBezTo>
                      <a:pt x="51" y="328"/>
                      <a:pt x="51" y="328"/>
                      <a:pt x="51" y="328"/>
                    </a:cubicBezTo>
                    <a:cubicBezTo>
                      <a:pt x="51" y="437"/>
                      <a:pt x="51" y="437"/>
                      <a:pt x="51" y="437"/>
                    </a:cubicBezTo>
                    <a:cubicBezTo>
                      <a:pt x="96" y="437"/>
                      <a:pt x="96" y="437"/>
                      <a:pt x="96" y="437"/>
                    </a:cubicBezTo>
                    <a:lnTo>
                      <a:pt x="96" y="328"/>
                    </a:lnTo>
                    <a:close/>
                    <a:moveTo>
                      <a:pt x="278" y="467"/>
                    </a:moveTo>
                    <a:cubicBezTo>
                      <a:pt x="243" y="467"/>
                      <a:pt x="243" y="467"/>
                      <a:pt x="243" y="467"/>
                    </a:cubicBezTo>
                    <a:cubicBezTo>
                      <a:pt x="243" y="479"/>
                      <a:pt x="243" y="479"/>
                      <a:pt x="243" y="479"/>
                    </a:cubicBezTo>
                    <a:cubicBezTo>
                      <a:pt x="243" y="479"/>
                      <a:pt x="244" y="480"/>
                      <a:pt x="244" y="480"/>
                    </a:cubicBezTo>
                    <a:cubicBezTo>
                      <a:pt x="276" y="480"/>
                      <a:pt x="276" y="480"/>
                      <a:pt x="276" y="480"/>
                    </a:cubicBezTo>
                    <a:cubicBezTo>
                      <a:pt x="277" y="480"/>
                      <a:pt x="278" y="479"/>
                      <a:pt x="278" y="479"/>
                    </a:cubicBezTo>
                    <a:lnTo>
                      <a:pt x="278" y="467"/>
                    </a:lnTo>
                    <a:close/>
                    <a:moveTo>
                      <a:pt x="202" y="317"/>
                    </a:moveTo>
                    <a:cubicBezTo>
                      <a:pt x="196" y="317"/>
                      <a:pt x="192" y="313"/>
                      <a:pt x="192" y="308"/>
                    </a:cubicBezTo>
                    <a:cubicBezTo>
                      <a:pt x="192" y="303"/>
                      <a:pt x="196" y="299"/>
                      <a:pt x="202" y="299"/>
                    </a:cubicBezTo>
                    <a:cubicBezTo>
                      <a:pt x="224" y="299"/>
                      <a:pt x="224" y="299"/>
                      <a:pt x="224" y="299"/>
                    </a:cubicBezTo>
                    <a:cubicBezTo>
                      <a:pt x="224" y="275"/>
                      <a:pt x="224" y="275"/>
                      <a:pt x="224" y="275"/>
                    </a:cubicBezTo>
                    <a:cubicBezTo>
                      <a:pt x="202" y="275"/>
                      <a:pt x="202" y="275"/>
                      <a:pt x="202" y="275"/>
                    </a:cubicBezTo>
                    <a:cubicBezTo>
                      <a:pt x="180" y="275"/>
                      <a:pt x="168" y="291"/>
                      <a:pt x="154" y="309"/>
                    </a:cubicBezTo>
                    <a:cubicBezTo>
                      <a:pt x="153" y="311"/>
                      <a:pt x="151" y="313"/>
                      <a:pt x="150" y="315"/>
                    </a:cubicBezTo>
                    <a:cubicBezTo>
                      <a:pt x="137" y="332"/>
                      <a:pt x="124" y="337"/>
                      <a:pt x="115" y="338"/>
                    </a:cubicBezTo>
                    <a:cubicBezTo>
                      <a:pt x="115" y="427"/>
                      <a:pt x="115" y="427"/>
                      <a:pt x="115" y="427"/>
                    </a:cubicBezTo>
                    <a:cubicBezTo>
                      <a:pt x="127" y="427"/>
                      <a:pt x="127" y="427"/>
                      <a:pt x="127" y="427"/>
                    </a:cubicBezTo>
                    <a:cubicBezTo>
                      <a:pt x="144" y="427"/>
                      <a:pt x="150" y="433"/>
                      <a:pt x="155" y="440"/>
                    </a:cubicBezTo>
                    <a:cubicBezTo>
                      <a:pt x="157" y="444"/>
                      <a:pt x="160" y="448"/>
                      <a:pt x="180" y="448"/>
                    </a:cubicBezTo>
                    <a:cubicBezTo>
                      <a:pt x="308" y="448"/>
                      <a:pt x="308" y="448"/>
                      <a:pt x="308" y="448"/>
                    </a:cubicBezTo>
                    <a:cubicBezTo>
                      <a:pt x="311" y="446"/>
                      <a:pt x="319" y="432"/>
                      <a:pt x="326" y="402"/>
                    </a:cubicBezTo>
                    <a:cubicBezTo>
                      <a:pt x="332" y="375"/>
                      <a:pt x="333" y="348"/>
                      <a:pt x="329" y="331"/>
                    </a:cubicBezTo>
                    <a:cubicBezTo>
                      <a:pt x="327" y="322"/>
                      <a:pt x="323" y="317"/>
                      <a:pt x="319" y="317"/>
                    </a:cubicBezTo>
                    <a:cubicBezTo>
                      <a:pt x="319" y="317"/>
                      <a:pt x="319" y="317"/>
                      <a:pt x="319" y="317"/>
                    </a:cubicBezTo>
                    <a:lnTo>
                      <a:pt x="202" y="317"/>
                    </a:lnTo>
                    <a:close/>
                    <a:moveTo>
                      <a:pt x="278" y="251"/>
                    </a:moveTo>
                    <a:cubicBezTo>
                      <a:pt x="270" y="253"/>
                      <a:pt x="263" y="253"/>
                      <a:pt x="255" y="253"/>
                    </a:cubicBezTo>
                    <a:cubicBezTo>
                      <a:pt x="251" y="253"/>
                      <a:pt x="247" y="253"/>
                      <a:pt x="243" y="253"/>
                    </a:cubicBezTo>
                    <a:cubicBezTo>
                      <a:pt x="243" y="299"/>
                      <a:pt x="243" y="299"/>
                      <a:pt x="243" y="299"/>
                    </a:cubicBezTo>
                    <a:cubicBezTo>
                      <a:pt x="278" y="299"/>
                      <a:pt x="278" y="299"/>
                      <a:pt x="278" y="299"/>
                    </a:cubicBezTo>
                    <a:lnTo>
                      <a:pt x="278" y="251"/>
                    </a:lnTo>
                    <a:close/>
                    <a:moveTo>
                      <a:pt x="255" y="157"/>
                    </a:moveTo>
                    <a:cubicBezTo>
                      <a:pt x="234" y="157"/>
                      <a:pt x="211" y="166"/>
                      <a:pt x="211" y="180"/>
                    </a:cubicBezTo>
                    <a:cubicBezTo>
                      <a:pt x="211" y="185"/>
                      <a:pt x="207" y="189"/>
                      <a:pt x="202" y="189"/>
                    </a:cubicBezTo>
                    <a:cubicBezTo>
                      <a:pt x="196" y="189"/>
                      <a:pt x="192" y="185"/>
                      <a:pt x="192" y="180"/>
                    </a:cubicBezTo>
                    <a:cubicBezTo>
                      <a:pt x="192" y="164"/>
                      <a:pt x="205" y="150"/>
                      <a:pt x="225" y="143"/>
                    </a:cubicBezTo>
                    <a:cubicBezTo>
                      <a:pt x="218" y="135"/>
                      <a:pt x="214" y="124"/>
                      <a:pt x="214" y="111"/>
                    </a:cubicBezTo>
                    <a:cubicBezTo>
                      <a:pt x="214" y="99"/>
                      <a:pt x="214" y="99"/>
                      <a:pt x="214" y="99"/>
                    </a:cubicBezTo>
                    <a:cubicBezTo>
                      <a:pt x="214" y="73"/>
                      <a:pt x="232" y="53"/>
                      <a:pt x="255" y="53"/>
                    </a:cubicBezTo>
                    <a:cubicBezTo>
                      <a:pt x="278" y="53"/>
                      <a:pt x="296" y="73"/>
                      <a:pt x="296" y="99"/>
                    </a:cubicBezTo>
                    <a:cubicBezTo>
                      <a:pt x="296" y="111"/>
                      <a:pt x="296" y="111"/>
                      <a:pt x="296" y="111"/>
                    </a:cubicBezTo>
                    <a:cubicBezTo>
                      <a:pt x="296" y="124"/>
                      <a:pt x="292" y="135"/>
                      <a:pt x="285" y="143"/>
                    </a:cubicBezTo>
                    <a:cubicBezTo>
                      <a:pt x="305" y="150"/>
                      <a:pt x="318" y="164"/>
                      <a:pt x="318" y="180"/>
                    </a:cubicBezTo>
                    <a:cubicBezTo>
                      <a:pt x="318" y="185"/>
                      <a:pt x="313" y="189"/>
                      <a:pt x="308" y="189"/>
                    </a:cubicBezTo>
                    <a:cubicBezTo>
                      <a:pt x="303" y="189"/>
                      <a:pt x="299" y="185"/>
                      <a:pt x="299" y="180"/>
                    </a:cubicBezTo>
                    <a:cubicBezTo>
                      <a:pt x="299" y="169"/>
                      <a:pt x="281" y="157"/>
                      <a:pt x="255" y="157"/>
                    </a:cubicBezTo>
                    <a:close/>
                    <a:moveTo>
                      <a:pt x="255" y="139"/>
                    </a:moveTo>
                    <a:cubicBezTo>
                      <a:pt x="268" y="139"/>
                      <a:pt x="278" y="127"/>
                      <a:pt x="278" y="111"/>
                    </a:cubicBezTo>
                    <a:cubicBezTo>
                      <a:pt x="278" y="99"/>
                      <a:pt x="278" y="99"/>
                      <a:pt x="278" y="99"/>
                    </a:cubicBezTo>
                    <a:cubicBezTo>
                      <a:pt x="278" y="84"/>
                      <a:pt x="268" y="72"/>
                      <a:pt x="255" y="72"/>
                    </a:cubicBezTo>
                    <a:cubicBezTo>
                      <a:pt x="242" y="72"/>
                      <a:pt x="232" y="84"/>
                      <a:pt x="232" y="99"/>
                    </a:cubicBezTo>
                    <a:cubicBezTo>
                      <a:pt x="232" y="111"/>
                      <a:pt x="232" y="111"/>
                      <a:pt x="232" y="111"/>
                    </a:cubicBezTo>
                    <a:cubicBezTo>
                      <a:pt x="232" y="127"/>
                      <a:pt x="242" y="139"/>
                      <a:pt x="255" y="139"/>
                    </a:cubicBezTo>
                    <a:close/>
                    <a:moveTo>
                      <a:pt x="417" y="218"/>
                    </a:moveTo>
                    <a:cubicBezTo>
                      <a:pt x="410" y="210"/>
                      <a:pt x="406" y="199"/>
                      <a:pt x="406" y="186"/>
                    </a:cubicBezTo>
                    <a:cubicBezTo>
                      <a:pt x="406" y="174"/>
                      <a:pt x="406" y="174"/>
                      <a:pt x="406" y="174"/>
                    </a:cubicBezTo>
                    <a:cubicBezTo>
                      <a:pt x="406" y="148"/>
                      <a:pt x="424" y="128"/>
                      <a:pt x="447" y="128"/>
                    </a:cubicBezTo>
                    <a:cubicBezTo>
                      <a:pt x="470" y="128"/>
                      <a:pt x="488" y="148"/>
                      <a:pt x="488" y="174"/>
                    </a:cubicBezTo>
                    <a:cubicBezTo>
                      <a:pt x="488" y="186"/>
                      <a:pt x="488" y="186"/>
                      <a:pt x="488" y="186"/>
                    </a:cubicBezTo>
                    <a:cubicBezTo>
                      <a:pt x="488" y="199"/>
                      <a:pt x="484" y="210"/>
                      <a:pt x="477" y="218"/>
                    </a:cubicBezTo>
                    <a:cubicBezTo>
                      <a:pt x="497" y="225"/>
                      <a:pt x="510" y="238"/>
                      <a:pt x="510" y="255"/>
                    </a:cubicBezTo>
                    <a:cubicBezTo>
                      <a:pt x="510" y="260"/>
                      <a:pt x="505" y="264"/>
                      <a:pt x="500" y="264"/>
                    </a:cubicBezTo>
                    <a:cubicBezTo>
                      <a:pt x="495" y="264"/>
                      <a:pt x="491" y="260"/>
                      <a:pt x="491" y="255"/>
                    </a:cubicBezTo>
                    <a:cubicBezTo>
                      <a:pt x="491" y="244"/>
                      <a:pt x="473" y="232"/>
                      <a:pt x="447" y="232"/>
                    </a:cubicBezTo>
                    <a:cubicBezTo>
                      <a:pt x="426" y="232"/>
                      <a:pt x="403" y="241"/>
                      <a:pt x="403" y="255"/>
                    </a:cubicBezTo>
                    <a:cubicBezTo>
                      <a:pt x="403" y="260"/>
                      <a:pt x="399" y="264"/>
                      <a:pt x="394" y="264"/>
                    </a:cubicBezTo>
                    <a:cubicBezTo>
                      <a:pt x="388" y="264"/>
                      <a:pt x="384" y="260"/>
                      <a:pt x="384" y="255"/>
                    </a:cubicBezTo>
                    <a:cubicBezTo>
                      <a:pt x="384" y="238"/>
                      <a:pt x="397" y="225"/>
                      <a:pt x="417" y="218"/>
                    </a:cubicBezTo>
                    <a:close/>
                    <a:moveTo>
                      <a:pt x="447" y="213"/>
                    </a:moveTo>
                    <a:cubicBezTo>
                      <a:pt x="460" y="213"/>
                      <a:pt x="470" y="201"/>
                      <a:pt x="470" y="186"/>
                    </a:cubicBezTo>
                    <a:cubicBezTo>
                      <a:pt x="470" y="174"/>
                      <a:pt x="470" y="174"/>
                      <a:pt x="470" y="174"/>
                    </a:cubicBezTo>
                    <a:cubicBezTo>
                      <a:pt x="470" y="159"/>
                      <a:pt x="460" y="147"/>
                      <a:pt x="447" y="147"/>
                    </a:cubicBezTo>
                    <a:cubicBezTo>
                      <a:pt x="434" y="147"/>
                      <a:pt x="424" y="159"/>
                      <a:pt x="424" y="174"/>
                    </a:cubicBezTo>
                    <a:cubicBezTo>
                      <a:pt x="424" y="186"/>
                      <a:pt x="424" y="186"/>
                      <a:pt x="424" y="186"/>
                    </a:cubicBezTo>
                    <a:cubicBezTo>
                      <a:pt x="424" y="201"/>
                      <a:pt x="434" y="213"/>
                      <a:pt x="447" y="213"/>
                    </a:cubicBezTo>
                    <a:close/>
                    <a:moveTo>
                      <a:pt x="33" y="218"/>
                    </a:moveTo>
                    <a:cubicBezTo>
                      <a:pt x="26" y="210"/>
                      <a:pt x="22" y="199"/>
                      <a:pt x="22" y="186"/>
                    </a:cubicBezTo>
                    <a:cubicBezTo>
                      <a:pt x="22" y="174"/>
                      <a:pt x="22" y="174"/>
                      <a:pt x="22" y="174"/>
                    </a:cubicBezTo>
                    <a:cubicBezTo>
                      <a:pt x="22" y="148"/>
                      <a:pt x="40" y="128"/>
                      <a:pt x="63" y="128"/>
                    </a:cubicBezTo>
                    <a:cubicBezTo>
                      <a:pt x="86" y="128"/>
                      <a:pt x="104" y="148"/>
                      <a:pt x="104" y="174"/>
                    </a:cubicBezTo>
                    <a:cubicBezTo>
                      <a:pt x="104" y="186"/>
                      <a:pt x="104" y="186"/>
                      <a:pt x="104" y="186"/>
                    </a:cubicBezTo>
                    <a:cubicBezTo>
                      <a:pt x="104" y="199"/>
                      <a:pt x="100" y="210"/>
                      <a:pt x="93" y="218"/>
                    </a:cubicBezTo>
                    <a:cubicBezTo>
                      <a:pt x="113" y="225"/>
                      <a:pt x="126" y="238"/>
                      <a:pt x="126" y="255"/>
                    </a:cubicBezTo>
                    <a:cubicBezTo>
                      <a:pt x="126" y="260"/>
                      <a:pt x="121" y="264"/>
                      <a:pt x="116" y="264"/>
                    </a:cubicBezTo>
                    <a:cubicBezTo>
                      <a:pt x="111" y="264"/>
                      <a:pt x="107" y="260"/>
                      <a:pt x="107" y="255"/>
                    </a:cubicBezTo>
                    <a:cubicBezTo>
                      <a:pt x="107" y="244"/>
                      <a:pt x="89" y="232"/>
                      <a:pt x="63" y="232"/>
                    </a:cubicBezTo>
                    <a:cubicBezTo>
                      <a:pt x="42" y="232"/>
                      <a:pt x="19" y="241"/>
                      <a:pt x="19" y="255"/>
                    </a:cubicBezTo>
                    <a:cubicBezTo>
                      <a:pt x="19" y="260"/>
                      <a:pt x="15" y="264"/>
                      <a:pt x="10" y="264"/>
                    </a:cubicBezTo>
                    <a:cubicBezTo>
                      <a:pt x="4" y="264"/>
                      <a:pt x="0" y="260"/>
                      <a:pt x="0" y="255"/>
                    </a:cubicBezTo>
                    <a:cubicBezTo>
                      <a:pt x="0" y="238"/>
                      <a:pt x="13" y="225"/>
                      <a:pt x="33" y="218"/>
                    </a:cubicBezTo>
                    <a:close/>
                    <a:moveTo>
                      <a:pt x="63" y="213"/>
                    </a:moveTo>
                    <a:cubicBezTo>
                      <a:pt x="76" y="213"/>
                      <a:pt x="86" y="201"/>
                      <a:pt x="86" y="186"/>
                    </a:cubicBezTo>
                    <a:cubicBezTo>
                      <a:pt x="86" y="174"/>
                      <a:pt x="86" y="174"/>
                      <a:pt x="86" y="174"/>
                    </a:cubicBezTo>
                    <a:cubicBezTo>
                      <a:pt x="86" y="159"/>
                      <a:pt x="76" y="147"/>
                      <a:pt x="63" y="147"/>
                    </a:cubicBezTo>
                    <a:cubicBezTo>
                      <a:pt x="50" y="147"/>
                      <a:pt x="40" y="159"/>
                      <a:pt x="40" y="174"/>
                    </a:cubicBezTo>
                    <a:cubicBezTo>
                      <a:pt x="40" y="186"/>
                      <a:pt x="40" y="186"/>
                      <a:pt x="40" y="186"/>
                    </a:cubicBezTo>
                    <a:cubicBezTo>
                      <a:pt x="40" y="201"/>
                      <a:pt x="50" y="213"/>
                      <a:pt x="63"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0">
                <a:extLst>
                  <a:ext uri="{FF2B5EF4-FFF2-40B4-BE49-F238E27FC236}">
                    <a16:creationId xmlns:a16="http://schemas.microsoft.com/office/drawing/2014/main" id="{81135B9F-7144-5B02-3B1F-E7BC64748991}"/>
                  </a:ext>
                </a:extLst>
              </p:cNvPr>
              <p:cNvSpPr>
                <a:spLocks/>
              </p:cNvSpPr>
              <p:nvPr/>
            </p:nvSpPr>
            <p:spPr bwMode="auto">
              <a:xfrm>
                <a:off x="8440738" y="4367213"/>
                <a:ext cx="304800" cy="304800"/>
              </a:xfrm>
              <a:custGeom>
                <a:avLst/>
                <a:gdLst>
                  <a:gd name="T0" fmla="*/ 650 w 744"/>
                  <a:gd name="T1" fmla="*/ 95 h 745"/>
                  <a:gd name="T2" fmla="*/ 744 w 744"/>
                  <a:gd name="T3" fmla="*/ 323 h 745"/>
                  <a:gd name="T4" fmla="*/ 744 w 744"/>
                  <a:gd name="T5" fmla="*/ 422 h 745"/>
                  <a:gd name="T6" fmla="*/ 718 w 744"/>
                  <a:gd name="T7" fmla="*/ 549 h 745"/>
                  <a:gd name="T8" fmla="*/ 706 w 744"/>
                  <a:gd name="T9" fmla="*/ 553 h 745"/>
                  <a:gd name="T10" fmla="*/ 701 w 744"/>
                  <a:gd name="T11" fmla="*/ 541 h 745"/>
                  <a:gd name="T12" fmla="*/ 726 w 744"/>
                  <a:gd name="T13" fmla="*/ 422 h 745"/>
                  <a:gd name="T14" fmla="*/ 726 w 744"/>
                  <a:gd name="T15" fmla="*/ 323 h 745"/>
                  <a:gd name="T16" fmla="*/ 636 w 744"/>
                  <a:gd name="T17" fmla="*/ 108 h 745"/>
                  <a:gd name="T18" fmla="*/ 421 w 744"/>
                  <a:gd name="T19" fmla="*/ 19 h 745"/>
                  <a:gd name="T20" fmla="*/ 323 w 744"/>
                  <a:gd name="T21" fmla="*/ 19 h 745"/>
                  <a:gd name="T22" fmla="*/ 107 w 744"/>
                  <a:gd name="T23" fmla="*/ 108 h 745"/>
                  <a:gd name="T24" fmla="*/ 18 w 744"/>
                  <a:gd name="T25" fmla="*/ 323 h 745"/>
                  <a:gd name="T26" fmla="*/ 18 w 744"/>
                  <a:gd name="T27" fmla="*/ 422 h 745"/>
                  <a:gd name="T28" fmla="*/ 107 w 744"/>
                  <a:gd name="T29" fmla="*/ 637 h 745"/>
                  <a:gd name="T30" fmla="*/ 323 w 744"/>
                  <a:gd name="T31" fmla="*/ 726 h 745"/>
                  <a:gd name="T32" fmla="*/ 421 w 744"/>
                  <a:gd name="T33" fmla="*/ 726 h 745"/>
                  <a:gd name="T34" fmla="*/ 631 w 744"/>
                  <a:gd name="T35" fmla="*/ 642 h 745"/>
                  <a:gd name="T36" fmla="*/ 645 w 744"/>
                  <a:gd name="T37" fmla="*/ 642 h 745"/>
                  <a:gd name="T38" fmla="*/ 644 w 744"/>
                  <a:gd name="T39" fmla="*/ 655 h 745"/>
                  <a:gd name="T40" fmla="*/ 421 w 744"/>
                  <a:gd name="T41" fmla="*/ 745 h 745"/>
                  <a:gd name="T42" fmla="*/ 323 w 744"/>
                  <a:gd name="T43" fmla="*/ 745 h 745"/>
                  <a:gd name="T44" fmla="*/ 94 w 744"/>
                  <a:gd name="T45" fmla="*/ 650 h 745"/>
                  <a:gd name="T46" fmla="*/ 0 w 744"/>
                  <a:gd name="T47" fmla="*/ 422 h 745"/>
                  <a:gd name="T48" fmla="*/ 0 w 744"/>
                  <a:gd name="T49" fmla="*/ 323 h 745"/>
                  <a:gd name="T50" fmla="*/ 94 w 744"/>
                  <a:gd name="T51" fmla="*/ 95 h 745"/>
                  <a:gd name="T52" fmla="*/ 323 w 744"/>
                  <a:gd name="T53" fmla="*/ 0 h 745"/>
                  <a:gd name="T54" fmla="*/ 421 w 744"/>
                  <a:gd name="T55" fmla="*/ 0 h 745"/>
                  <a:gd name="T56" fmla="*/ 650 w 744"/>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5">
                    <a:moveTo>
                      <a:pt x="650" y="95"/>
                    </a:moveTo>
                    <a:cubicBezTo>
                      <a:pt x="711" y="156"/>
                      <a:pt x="744" y="237"/>
                      <a:pt x="744" y="323"/>
                    </a:cubicBezTo>
                    <a:cubicBezTo>
                      <a:pt x="744" y="422"/>
                      <a:pt x="744" y="422"/>
                      <a:pt x="744" y="422"/>
                    </a:cubicBezTo>
                    <a:cubicBezTo>
                      <a:pt x="744" y="466"/>
                      <a:pt x="736" y="508"/>
                      <a:pt x="718" y="549"/>
                    </a:cubicBezTo>
                    <a:cubicBezTo>
                      <a:pt x="716" y="553"/>
                      <a:pt x="711" y="556"/>
                      <a:pt x="706" y="553"/>
                    </a:cubicBezTo>
                    <a:cubicBezTo>
                      <a:pt x="701" y="551"/>
                      <a:pt x="699" y="546"/>
                      <a:pt x="701" y="541"/>
                    </a:cubicBezTo>
                    <a:cubicBezTo>
                      <a:pt x="717" y="503"/>
                      <a:pt x="726" y="463"/>
                      <a:pt x="726" y="422"/>
                    </a:cubicBezTo>
                    <a:cubicBezTo>
                      <a:pt x="726" y="323"/>
                      <a:pt x="726" y="323"/>
                      <a:pt x="726" y="323"/>
                    </a:cubicBezTo>
                    <a:cubicBezTo>
                      <a:pt x="726" y="242"/>
                      <a:pt x="694" y="165"/>
                      <a:pt x="636" y="108"/>
                    </a:cubicBezTo>
                    <a:cubicBezTo>
                      <a:pt x="579" y="50"/>
                      <a:pt x="502" y="19"/>
                      <a:pt x="421" y="19"/>
                    </a:cubicBezTo>
                    <a:cubicBezTo>
                      <a:pt x="323" y="19"/>
                      <a:pt x="323" y="19"/>
                      <a:pt x="323" y="19"/>
                    </a:cubicBezTo>
                    <a:cubicBezTo>
                      <a:pt x="241" y="19"/>
                      <a:pt x="165" y="50"/>
                      <a:pt x="107" y="108"/>
                    </a:cubicBezTo>
                    <a:cubicBezTo>
                      <a:pt x="50" y="165"/>
                      <a:pt x="18" y="242"/>
                      <a:pt x="18" y="323"/>
                    </a:cubicBezTo>
                    <a:cubicBezTo>
                      <a:pt x="18" y="422"/>
                      <a:pt x="18" y="422"/>
                      <a:pt x="18" y="422"/>
                    </a:cubicBezTo>
                    <a:cubicBezTo>
                      <a:pt x="18" y="503"/>
                      <a:pt x="50" y="579"/>
                      <a:pt x="107" y="637"/>
                    </a:cubicBezTo>
                    <a:cubicBezTo>
                      <a:pt x="165" y="694"/>
                      <a:pt x="241" y="726"/>
                      <a:pt x="323" y="726"/>
                    </a:cubicBezTo>
                    <a:cubicBezTo>
                      <a:pt x="421" y="726"/>
                      <a:pt x="421" y="726"/>
                      <a:pt x="421" y="726"/>
                    </a:cubicBezTo>
                    <a:cubicBezTo>
                      <a:pt x="500" y="726"/>
                      <a:pt x="574" y="696"/>
                      <a:pt x="631" y="642"/>
                    </a:cubicBezTo>
                    <a:cubicBezTo>
                      <a:pt x="635" y="638"/>
                      <a:pt x="641" y="638"/>
                      <a:pt x="645" y="642"/>
                    </a:cubicBezTo>
                    <a:cubicBezTo>
                      <a:pt x="648" y="646"/>
                      <a:pt x="648" y="652"/>
                      <a:pt x="644" y="655"/>
                    </a:cubicBezTo>
                    <a:cubicBezTo>
                      <a:pt x="584" y="713"/>
                      <a:pt x="505" y="745"/>
                      <a:pt x="421" y="745"/>
                    </a:cubicBezTo>
                    <a:cubicBezTo>
                      <a:pt x="323" y="745"/>
                      <a:pt x="323" y="745"/>
                      <a:pt x="323" y="745"/>
                    </a:cubicBezTo>
                    <a:cubicBezTo>
                      <a:pt x="236" y="745"/>
                      <a:pt x="155" y="711"/>
                      <a:pt x="94" y="650"/>
                    </a:cubicBezTo>
                    <a:cubicBezTo>
                      <a:pt x="33" y="589"/>
                      <a:pt x="0" y="508"/>
                      <a:pt x="0" y="422"/>
                    </a:cubicBezTo>
                    <a:cubicBezTo>
                      <a:pt x="0" y="323"/>
                      <a:pt x="0" y="323"/>
                      <a:pt x="0" y="323"/>
                    </a:cubicBezTo>
                    <a:cubicBezTo>
                      <a:pt x="0" y="237"/>
                      <a:pt x="33" y="156"/>
                      <a:pt x="94" y="95"/>
                    </a:cubicBezTo>
                    <a:cubicBezTo>
                      <a:pt x="155" y="34"/>
                      <a:pt x="236" y="0"/>
                      <a:pt x="323" y="0"/>
                    </a:cubicBezTo>
                    <a:cubicBezTo>
                      <a:pt x="421" y="0"/>
                      <a:pt x="421" y="0"/>
                      <a:pt x="421" y="0"/>
                    </a:cubicBezTo>
                    <a:cubicBezTo>
                      <a:pt x="507"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Shape 54">
              <a:extLst>
                <a:ext uri="{FF2B5EF4-FFF2-40B4-BE49-F238E27FC236}">
                  <a16:creationId xmlns:a16="http://schemas.microsoft.com/office/drawing/2014/main" id="{7D50D7EA-0D84-E3FE-6E50-4CA78950E6E5}"/>
                </a:ext>
              </a:extLst>
            </p:cNvPr>
            <p:cNvSpPr/>
            <p:nvPr/>
          </p:nvSpPr>
          <p:spPr>
            <a:xfrm flipH="1">
              <a:off x="1662715" y="4694542"/>
              <a:ext cx="1750006" cy="439127"/>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rgbClr val="4B4BF9"/>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180000" rtlCol="0" anchor="t">
              <a:spAutoFit/>
            </a:bodyPr>
            <a:lstStyle/>
            <a:p>
              <a:r>
                <a:rPr lang="en-US" sz="1200" b="1" dirty="0">
                  <a:solidFill>
                    <a:schemeClr val="bg1"/>
                  </a:solidFill>
                  <a:latin typeface="Foundever Sans Bold" pitchFamily="50" charset="0"/>
                  <a:ea typeface="Foundever Sans Bold" pitchFamily="50" charset="0"/>
                </a:rPr>
                <a:t>Language Learning</a:t>
              </a:r>
            </a:p>
          </p:txBody>
        </p:sp>
      </p:grpSp>
      <p:sp>
        <p:nvSpPr>
          <p:cNvPr id="49" name="TextBox 3">
            <a:extLst>
              <a:ext uri="{FF2B5EF4-FFF2-40B4-BE49-F238E27FC236}">
                <a16:creationId xmlns:a16="http://schemas.microsoft.com/office/drawing/2014/main" id="{94D63222-1894-8B35-F860-9DAE0E1E9959}"/>
              </a:ext>
            </a:extLst>
          </p:cNvPr>
          <p:cNvSpPr txBox="1"/>
          <p:nvPr/>
        </p:nvSpPr>
        <p:spPr>
          <a:xfrm>
            <a:off x="8917153" y="5926812"/>
            <a:ext cx="1986629" cy="748539"/>
          </a:xfrm>
          <a:prstGeom prst="rect">
            <a:avLst/>
          </a:prstGeom>
          <a:noFill/>
        </p:spPr>
        <p:txBody>
          <a:bodyPr wrap="square" lIns="0" tIns="46800" rIns="90000" bIns="46800" rtlCol="0" anchor="b" anchorCtr="0">
            <a:spAutoFit/>
          </a:bodyPr>
          <a:lstStyle>
            <a:defPPr>
              <a:defRPr lang="fr-FR"/>
            </a:defPPr>
            <a:lvl1pPr lvl="0" indent="0">
              <a:spcBef>
                <a:spcPts val="100"/>
              </a:spcBef>
              <a:buNone/>
              <a:defRPr sz="1000">
                <a:solidFill>
                  <a:srgbClr val="09092C"/>
                </a:solidFill>
                <a:latin typeface="Foundever Sans Regular" pitchFamily="50" charset="0"/>
                <a:ea typeface="Foundever Sans Regular" pitchFamily="50" charset="0"/>
              </a:defRPr>
            </a:lvl1pPr>
          </a:lstStyle>
          <a:p>
            <a:pPr marL="171450" indent="-171450">
              <a:buFont typeface="Arial" panose="020B0604020202020204" pitchFamily="34" charset="0"/>
              <a:buChar char="•"/>
            </a:pPr>
            <a:r>
              <a:rPr lang="en-US" dirty="0"/>
              <a:t>Power PowerPoint</a:t>
            </a:r>
          </a:p>
          <a:p>
            <a:pPr marL="171450" indent="-171450">
              <a:buFont typeface="Arial" panose="020B0604020202020204" pitchFamily="34" charset="0"/>
              <a:buChar char="•"/>
            </a:pPr>
            <a:r>
              <a:rPr lang="en-US" dirty="0"/>
              <a:t>Training Curriculum</a:t>
            </a:r>
          </a:p>
          <a:p>
            <a:pPr marL="171450" indent="-171450">
              <a:buFont typeface="Arial" panose="020B0604020202020204" pitchFamily="34" charset="0"/>
              <a:buChar char="•"/>
            </a:pPr>
            <a:r>
              <a:rPr lang="en-US" dirty="0"/>
              <a:t>Clarify expected skillset</a:t>
            </a:r>
          </a:p>
          <a:p>
            <a:pPr marL="171450" indent="-171450">
              <a:buFont typeface="Arial" panose="020B0604020202020204" pitchFamily="34" charset="0"/>
              <a:buChar char="•"/>
            </a:pPr>
            <a:r>
              <a:rPr lang="en-US" dirty="0"/>
              <a:t>Writing Aid</a:t>
            </a:r>
          </a:p>
        </p:txBody>
      </p:sp>
      <p:sp>
        <p:nvSpPr>
          <p:cNvPr id="51" name="TextBox 3">
            <a:extLst>
              <a:ext uri="{FF2B5EF4-FFF2-40B4-BE49-F238E27FC236}">
                <a16:creationId xmlns:a16="http://schemas.microsoft.com/office/drawing/2014/main" id="{734F31F0-C028-7246-84AE-0FAC9430AEF2}"/>
              </a:ext>
            </a:extLst>
          </p:cNvPr>
          <p:cNvSpPr txBox="1"/>
          <p:nvPr/>
        </p:nvSpPr>
        <p:spPr>
          <a:xfrm>
            <a:off x="1660187" y="5089420"/>
            <a:ext cx="1843256" cy="748539"/>
          </a:xfrm>
          <a:prstGeom prst="rect">
            <a:avLst/>
          </a:prstGeom>
          <a:noFill/>
        </p:spPr>
        <p:txBody>
          <a:bodyPr wrap="square" lIns="0" tIns="46800" rIns="90000" bIns="46800" rtlCol="0" anchor="b" anchorCtr="0">
            <a:spAutoFit/>
          </a:bodyPr>
          <a:lstStyle>
            <a:defPPr>
              <a:defRPr lang="fr-FR"/>
            </a:defPPr>
            <a:lvl1pPr lvl="0" indent="0" algn="r">
              <a:spcBef>
                <a:spcPts val="100"/>
              </a:spcBef>
              <a:buNone/>
              <a:defRPr sz="1000">
                <a:solidFill>
                  <a:srgbClr val="09092C"/>
                </a:solidFill>
                <a:latin typeface="Foundever Sans Regular" pitchFamily="50" charset="0"/>
                <a:ea typeface="Foundever Sans Regular" pitchFamily="50" charset="0"/>
              </a:defRPr>
            </a:lvl1pPr>
          </a:lstStyle>
          <a:p>
            <a:pPr marL="171450" indent="-171450" algn="l">
              <a:buFont typeface="Arial" panose="020B0604020202020204" pitchFamily="34" charset="0"/>
              <a:buChar char="•"/>
            </a:pPr>
            <a:r>
              <a:rPr lang="en-US" dirty="0"/>
              <a:t>Conversation Practice</a:t>
            </a:r>
          </a:p>
          <a:p>
            <a:pPr marL="171450" indent="-171450" algn="l">
              <a:buFont typeface="Arial" panose="020B0604020202020204" pitchFamily="34" charset="0"/>
              <a:buChar char="•"/>
            </a:pPr>
            <a:r>
              <a:rPr lang="en-US" dirty="0"/>
              <a:t>Grammar and Vocabulary</a:t>
            </a:r>
          </a:p>
          <a:p>
            <a:pPr marL="171450" indent="-171450" algn="l">
              <a:buFont typeface="Arial" panose="020B0604020202020204" pitchFamily="34" charset="0"/>
              <a:buChar char="•"/>
            </a:pPr>
            <a:r>
              <a:rPr lang="en-US" dirty="0"/>
              <a:t>Translation</a:t>
            </a:r>
          </a:p>
          <a:p>
            <a:pPr marL="171450" indent="-171450" algn="l">
              <a:buFont typeface="Arial" panose="020B0604020202020204" pitchFamily="34" charset="0"/>
              <a:buChar char="•"/>
            </a:pPr>
            <a:r>
              <a:rPr lang="en-US" dirty="0"/>
              <a:t>Text-to-Speech</a:t>
            </a:r>
          </a:p>
        </p:txBody>
      </p:sp>
      <p:sp>
        <p:nvSpPr>
          <p:cNvPr id="54" name="TextBox 3">
            <a:extLst>
              <a:ext uri="{FF2B5EF4-FFF2-40B4-BE49-F238E27FC236}">
                <a16:creationId xmlns:a16="http://schemas.microsoft.com/office/drawing/2014/main" id="{C3517BB7-B51A-854F-9C36-D59C009493AD}"/>
              </a:ext>
            </a:extLst>
          </p:cNvPr>
          <p:cNvSpPr txBox="1"/>
          <p:nvPr/>
        </p:nvSpPr>
        <p:spPr>
          <a:xfrm>
            <a:off x="1346465" y="1905219"/>
            <a:ext cx="2412999" cy="569003"/>
          </a:xfrm>
          <a:prstGeom prst="rect">
            <a:avLst/>
          </a:prstGeom>
          <a:noFill/>
        </p:spPr>
        <p:txBody>
          <a:bodyPr wrap="square" lIns="0" tIns="46800" rIns="90000" bIns="46800" rtlCol="0" anchor="b" anchorCtr="0">
            <a:spAutoFit/>
          </a:bodyPr>
          <a:lstStyle>
            <a:defPPr>
              <a:defRPr lang="fr-FR"/>
            </a:defPPr>
            <a:lvl1pPr lvl="0" indent="0">
              <a:spcBef>
                <a:spcPts val="100"/>
              </a:spcBef>
              <a:buNone/>
              <a:defRPr sz="1000">
                <a:solidFill>
                  <a:srgbClr val="09092C"/>
                </a:solidFill>
                <a:latin typeface="Foundever Sans Regular" pitchFamily="50" charset="0"/>
                <a:ea typeface="Foundever Sans Regular" pitchFamily="50" charset="0"/>
              </a:defRPr>
            </a:lvl1pPr>
          </a:lstStyle>
          <a:p>
            <a:pPr marL="171450" indent="-171450">
              <a:buFont typeface="Arial" panose="020B0604020202020204" pitchFamily="34" charset="0"/>
              <a:buChar char="•"/>
            </a:pPr>
            <a:r>
              <a:rPr lang="en-US" dirty="0"/>
              <a:t>Course Feedback: Create quick surveys</a:t>
            </a:r>
          </a:p>
          <a:p>
            <a:pPr marL="171450" indent="-171450">
              <a:buFont typeface="Arial" panose="020B0604020202020204" pitchFamily="34" charset="0"/>
              <a:buChar char="•"/>
            </a:pPr>
            <a:r>
              <a:rPr lang="en-US" dirty="0"/>
              <a:t>Resource Suggestion </a:t>
            </a:r>
          </a:p>
        </p:txBody>
      </p:sp>
      <p:sp>
        <p:nvSpPr>
          <p:cNvPr id="55" name="TextBox 3">
            <a:extLst>
              <a:ext uri="{FF2B5EF4-FFF2-40B4-BE49-F238E27FC236}">
                <a16:creationId xmlns:a16="http://schemas.microsoft.com/office/drawing/2014/main" id="{91FA94EC-61F7-74DA-B65C-6FC0C3096B28}"/>
              </a:ext>
            </a:extLst>
          </p:cNvPr>
          <p:cNvSpPr txBox="1"/>
          <p:nvPr/>
        </p:nvSpPr>
        <p:spPr>
          <a:xfrm>
            <a:off x="1662713" y="3490266"/>
            <a:ext cx="1541767" cy="569003"/>
          </a:xfrm>
          <a:prstGeom prst="rect">
            <a:avLst/>
          </a:prstGeom>
          <a:noFill/>
        </p:spPr>
        <p:txBody>
          <a:bodyPr wrap="square" lIns="0" tIns="46800" rIns="90000" bIns="46800" rtlCol="0" anchor="b" anchorCtr="0">
            <a:spAutoFit/>
          </a:bodyPr>
          <a:lstStyle>
            <a:defPPr>
              <a:defRPr lang="fr-FR"/>
            </a:defPPr>
            <a:lvl1pPr lvl="0" indent="0">
              <a:spcBef>
                <a:spcPts val="100"/>
              </a:spcBef>
              <a:buNone/>
              <a:defRPr sz="1000">
                <a:solidFill>
                  <a:srgbClr val="09092C"/>
                </a:solidFill>
                <a:latin typeface="Foundever Sans Regular" pitchFamily="50" charset="0"/>
                <a:ea typeface="Foundever Sans Regular" pitchFamily="50" charset="0"/>
              </a:defRPr>
            </a:lvl1pPr>
          </a:lstStyle>
          <a:p>
            <a:pPr marL="171450" indent="-171450">
              <a:buFont typeface="Arial" panose="020B0604020202020204" pitchFamily="34" charset="0"/>
              <a:buChar char="•"/>
            </a:pPr>
            <a:r>
              <a:rPr lang="en-US" dirty="0"/>
              <a:t>Role-Play Scenarios</a:t>
            </a:r>
          </a:p>
          <a:p>
            <a:pPr marL="171450" indent="-171450">
              <a:buFont typeface="Arial" panose="020B0604020202020204" pitchFamily="34" charset="0"/>
              <a:buChar char="•"/>
            </a:pPr>
            <a:r>
              <a:rPr lang="en-US" dirty="0"/>
              <a:t>Assign IDP according to needs </a:t>
            </a:r>
          </a:p>
        </p:txBody>
      </p:sp>
      <p:grpSp>
        <p:nvGrpSpPr>
          <p:cNvPr id="24" name="Groupe 3">
            <a:extLst>
              <a:ext uri="{FF2B5EF4-FFF2-40B4-BE49-F238E27FC236}">
                <a16:creationId xmlns:a16="http://schemas.microsoft.com/office/drawing/2014/main" id="{39249435-8C64-544A-400C-7E6EFAAD7F10}"/>
              </a:ext>
            </a:extLst>
          </p:cNvPr>
          <p:cNvGrpSpPr/>
          <p:nvPr/>
        </p:nvGrpSpPr>
        <p:grpSpPr>
          <a:xfrm>
            <a:off x="9198291" y="3069728"/>
            <a:ext cx="411443" cy="411443"/>
            <a:chOff x="8089900" y="5237163"/>
            <a:chExt cx="304800" cy="304800"/>
          </a:xfrm>
          <a:solidFill>
            <a:schemeClr val="bg1"/>
          </a:solidFill>
        </p:grpSpPr>
        <p:sp>
          <p:nvSpPr>
            <p:cNvPr id="31" name="Freeform 426">
              <a:extLst>
                <a:ext uri="{FF2B5EF4-FFF2-40B4-BE49-F238E27FC236}">
                  <a16:creationId xmlns:a16="http://schemas.microsoft.com/office/drawing/2014/main" id="{1CC8A442-90C0-5222-C222-61CF2F36C2CC}"/>
                </a:ext>
              </a:extLst>
            </p:cNvPr>
            <p:cNvSpPr>
              <a:spLocks/>
            </p:cNvSpPr>
            <p:nvPr/>
          </p:nvSpPr>
          <p:spPr bwMode="auto">
            <a:xfrm>
              <a:off x="8089900" y="5237163"/>
              <a:ext cx="304800" cy="304800"/>
            </a:xfrm>
            <a:custGeom>
              <a:avLst/>
              <a:gdLst>
                <a:gd name="T0" fmla="*/ 422 w 745"/>
                <a:gd name="T1" fmla="*/ 745 h 745"/>
                <a:gd name="T2" fmla="*/ 323 w 745"/>
                <a:gd name="T3" fmla="*/ 745 h 745"/>
                <a:gd name="T4" fmla="*/ 95 w 745"/>
                <a:gd name="T5" fmla="*/ 651 h 745"/>
                <a:gd name="T6" fmla="*/ 0 w 745"/>
                <a:gd name="T7" fmla="*/ 422 h 745"/>
                <a:gd name="T8" fmla="*/ 0 w 745"/>
                <a:gd name="T9" fmla="*/ 323 h 745"/>
                <a:gd name="T10" fmla="*/ 95 w 745"/>
                <a:gd name="T11" fmla="*/ 95 h 745"/>
                <a:gd name="T12" fmla="*/ 323 w 745"/>
                <a:gd name="T13" fmla="*/ 0 h 745"/>
                <a:gd name="T14" fmla="*/ 422 w 745"/>
                <a:gd name="T15" fmla="*/ 0 h 745"/>
                <a:gd name="T16" fmla="*/ 650 w 745"/>
                <a:gd name="T17" fmla="*/ 95 h 745"/>
                <a:gd name="T18" fmla="*/ 745 w 745"/>
                <a:gd name="T19" fmla="*/ 323 h 745"/>
                <a:gd name="T20" fmla="*/ 745 w 745"/>
                <a:gd name="T21" fmla="*/ 422 h 745"/>
                <a:gd name="T22" fmla="*/ 719 w 745"/>
                <a:gd name="T23" fmla="*/ 549 h 745"/>
                <a:gd name="T24" fmla="*/ 707 w 745"/>
                <a:gd name="T25" fmla="*/ 554 h 745"/>
                <a:gd name="T26" fmla="*/ 702 w 745"/>
                <a:gd name="T27" fmla="*/ 542 h 745"/>
                <a:gd name="T28" fmla="*/ 726 w 745"/>
                <a:gd name="T29" fmla="*/ 422 h 745"/>
                <a:gd name="T30" fmla="*/ 726 w 745"/>
                <a:gd name="T31" fmla="*/ 323 h 745"/>
                <a:gd name="T32" fmla="*/ 637 w 745"/>
                <a:gd name="T33" fmla="*/ 108 h 745"/>
                <a:gd name="T34" fmla="*/ 422 w 745"/>
                <a:gd name="T35" fmla="*/ 19 h 745"/>
                <a:gd name="T36" fmla="*/ 323 w 745"/>
                <a:gd name="T37" fmla="*/ 19 h 745"/>
                <a:gd name="T38" fmla="*/ 108 w 745"/>
                <a:gd name="T39" fmla="*/ 108 h 745"/>
                <a:gd name="T40" fmla="*/ 19 w 745"/>
                <a:gd name="T41" fmla="*/ 323 h 745"/>
                <a:gd name="T42" fmla="*/ 19 w 745"/>
                <a:gd name="T43" fmla="*/ 422 h 745"/>
                <a:gd name="T44" fmla="*/ 108 w 745"/>
                <a:gd name="T45" fmla="*/ 637 h 745"/>
                <a:gd name="T46" fmla="*/ 323 w 745"/>
                <a:gd name="T47" fmla="*/ 726 h 745"/>
                <a:gd name="T48" fmla="*/ 422 w 745"/>
                <a:gd name="T49" fmla="*/ 726 h 745"/>
                <a:gd name="T50" fmla="*/ 632 w 745"/>
                <a:gd name="T51" fmla="*/ 642 h 745"/>
                <a:gd name="T52" fmla="*/ 645 w 745"/>
                <a:gd name="T53" fmla="*/ 643 h 745"/>
                <a:gd name="T54" fmla="*/ 645 w 745"/>
                <a:gd name="T55" fmla="*/ 656 h 745"/>
                <a:gd name="T56" fmla="*/ 422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2" y="745"/>
                  </a:moveTo>
                  <a:cubicBezTo>
                    <a:pt x="323" y="745"/>
                    <a:pt x="323" y="745"/>
                    <a:pt x="323" y="745"/>
                  </a:cubicBezTo>
                  <a:cubicBezTo>
                    <a:pt x="237" y="745"/>
                    <a:pt x="156" y="712"/>
                    <a:pt x="95" y="651"/>
                  </a:cubicBezTo>
                  <a:cubicBezTo>
                    <a:pt x="34" y="589"/>
                    <a:pt x="0" y="508"/>
                    <a:pt x="0" y="422"/>
                  </a:cubicBezTo>
                  <a:cubicBezTo>
                    <a:pt x="0" y="323"/>
                    <a:pt x="0" y="323"/>
                    <a:pt x="0" y="323"/>
                  </a:cubicBezTo>
                  <a:cubicBezTo>
                    <a:pt x="0" y="237"/>
                    <a:pt x="34" y="156"/>
                    <a:pt x="95" y="95"/>
                  </a:cubicBezTo>
                  <a:cubicBezTo>
                    <a:pt x="156" y="34"/>
                    <a:pt x="237" y="0"/>
                    <a:pt x="323" y="0"/>
                  </a:cubicBezTo>
                  <a:cubicBezTo>
                    <a:pt x="422" y="0"/>
                    <a:pt x="422" y="0"/>
                    <a:pt x="422" y="0"/>
                  </a:cubicBezTo>
                  <a:cubicBezTo>
                    <a:pt x="508" y="0"/>
                    <a:pt x="589" y="34"/>
                    <a:pt x="650" y="95"/>
                  </a:cubicBezTo>
                  <a:cubicBezTo>
                    <a:pt x="711" y="156"/>
                    <a:pt x="745" y="237"/>
                    <a:pt x="745" y="323"/>
                  </a:cubicBezTo>
                  <a:cubicBezTo>
                    <a:pt x="745" y="422"/>
                    <a:pt x="745" y="422"/>
                    <a:pt x="745" y="422"/>
                  </a:cubicBezTo>
                  <a:cubicBezTo>
                    <a:pt x="745" y="466"/>
                    <a:pt x="736" y="509"/>
                    <a:pt x="719" y="549"/>
                  </a:cubicBezTo>
                  <a:cubicBezTo>
                    <a:pt x="717" y="554"/>
                    <a:pt x="712" y="556"/>
                    <a:pt x="707" y="554"/>
                  </a:cubicBezTo>
                  <a:cubicBezTo>
                    <a:pt x="702" y="552"/>
                    <a:pt x="700" y="546"/>
                    <a:pt x="702" y="542"/>
                  </a:cubicBezTo>
                  <a:cubicBezTo>
                    <a:pt x="718" y="504"/>
                    <a:pt x="726" y="464"/>
                    <a:pt x="726" y="422"/>
                  </a:cubicBezTo>
                  <a:cubicBezTo>
                    <a:pt x="726" y="323"/>
                    <a:pt x="726" y="323"/>
                    <a:pt x="726" y="323"/>
                  </a:cubicBezTo>
                  <a:cubicBezTo>
                    <a:pt x="726" y="242"/>
                    <a:pt x="695" y="166"/>
                    <a:pt x="637" y="108"/>
                  </a:cubicBezTo>
                  <a:cubicBezTo>
                    <a:pt x="580" y="51"/>
                    <a:pt x="503" y="19"/>
                    <a:pt x="422" y="19"/>
                  </a:cubicBezTo>
                  <a:cubicBezTo>
                    <a:pt x="323" y="19"/>
                    <a:pt x="323" y="19"/>
                    <a:pt x="323" y="19"/>
                  </a:cubicBezTo>
                  <a:cubicBezTo>
                    <a:pt x="242" y="19"/>
                    <a:pt x="166" y="51"/>
                    <a:pt x="108" y="108"/>
                  </a:cubicBezTo>
                  <a:cubicBezTo>
                    <a:pt x="51" y="166"/>
                    <a:pt x="19" y="242"/>
                    <a:pt x="19" y="323"/>
                  </a:cubicBezTo>
                  <a:cubicBezTo>
                    <a:pt x="19" y="422"/>
                    <a:pt x="19" y="422"/>
                    <a:pt x="19" y="422"/>
                  </a:cubicBezTo>
                  <a:cubicBezTo>
                    <a:pt x="19" y="503"/>
                    <a:pt x="51" y="580"/>
                    <a:pt x="108" y="637"/>
                  </a:cubicBezTo>
                  <a:cubicBezTo>
                    <a:pt x="166" y="695"/>
                    <a:pt x="242" y="726"/>
                    <a:pt x="323" y="726"/>
                  </a:cubicBezTo>
                  <a:cubicBezTo>
                    <a:pt x="422" y="726"/>
                    <a:pt x="422" y="726"/>
                    <a:pt x="422" y="726"/>
                  </a:cubicBezTo>
                  <a:cubicBezTo>
                    <a:pt x="501" y="726"/>
                    <a:pt x="575" y="697"/>
                    <a:pt x="632" y="642"/>
                  </a:cubicBezTo>
                  <a:cubicBezTo>
                    <a:pt x="636" y="639"/>
                    <a:pt x="642" y="639"/>
                    <a:pt x="645" y="643"/>
                  </a:cubicBezTo>
                  <a:cubicBezTo>
                    <a:pt x="649" y="646"/>
                    <a:pt x="649" y="652"/>
                    <a:pt x="645" y="656"/>
                  </a:cubicBezTo>
                  <a:cubicBezTo>
                    <a:pt x="585" y="713"/>
                    <a:pt x="505" y="745"/>
                    <a:pt x="422"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27">
              <a:extLst>
                <a:ext uri="{FF2B5EF4-FFF2-40B4-BE49-F238E27FC236}">
                  <a16:creationId xmlns:a16="http://schemas.microsoft.com/office/drawing/2014/main" id="{62792D3D-1709-4B4D-EE60-C48617B4417B}"/>
                </a:ext>
              </a:extLst>
            </p:cNvPr>
            <p:cNvSpPr>
              <a:spLocks noEditPoints="1"/>
            </p:cNvSpPr>
            <p:nvPr/>
          </p:nvSpPr>
          <p:spPr bwMode="auto">
            <a:xfrm>
              <a:off x="8148638" y="5291138"/>
              <a:ext cx="187325" cy="192088"/>
            </a:xfrm>
            <a:custGeom>
              <a:avLst/>
              <a:gdLst>
                <a:gd name="T0" fmla="*/ 298 w 458"/>
                <a:gd name="T1" fmla="*/ 408 h 469"/>
                <a:gd name="T2" fmla="*/ 280 w 458"/>
                <a:gd name="T3" fmla="*/ 459 h 469"/>
                <a:gd name="T4" fmla="*/ 298 w 458"/>
                <a:gd name="T5" fmla="*/ 289 h 469"/>
                <a:gd name="T6" fmla="*/ 320 w 458"/>
                <a:gd name="T7" fmla="*/ 269 h 469"/>
                <a:gd name="T8" fmla="*/ 138 w 458"/>
                <a:gd name="T9" fmla="*/ 359 h 469"/>
                <a:gd name="T10" fmla="*/ 169 w 458"/>
                <a:gd name="T11" fmla="*/ 280 h 469"/>
                <a:gd name="T12" fmla="*/ 169 w 458"/>
                <a:gd name="T13" fmla="*/ 469 h 469"/>
                <a:gd name="T14" fmla="*/ 120 w 458"/>
                <a:gd name="T15" fmla="*/ 359 h 469"/>
                <a:gd name="T16" fmla="*/ 338 w 458"/>
                <a:gd name="T17" fmla="*/ 269 h 469"/>
                <a:gd name="T18" fmla="*/ 348 w 458"/>
                <a:gd name="T19" fmla="*/ 241 h 469"/>
                <a:gd name="T20" fmla="*/ 359 w 458"/>
                <a:gd name="T21" fmla="*/ 259 h 469"/>
                <a:gd name="T22" fmla="*/ 440 w 458"/>
                <a:gd name="T23" fmla="*/ 389 h 469"/>
                <a:gd name="T24" fmla="*/ 409 w 458"/>
                <a:gd name="T25" fmla="*/ 310 h 469"/>
                <a:gd name="T26" fmla="*/ 409 w 458"/>
                <a:gd name="T27" fmla="*/ 469 h 469"/>
                <a:gd name="T28" fmla="*/ 458 w 458"/>
                <a:gd name="T29" fmla="*/ 389 h 469"/>
                <a:gd name="T30" fmla="*/ 180 w 458"/>
                <a:gd name="T31" fmla="*/ 135 h 469"/>
                <a:gd name="T32" fmla="*/ 278 w 458"/>
                <a:gd name="T33" fmla="*/ 153 h 469"/>
                <a:gd name="T34" fmla="*/ 180 w 458"/>
                <a:gd name="T35" fmla="*/ 135 h 469"/>
                <a:gd name="T36" fmla="*/ 260 w 458"/>
                <a:gd name="T37" fmla="*/ 153 h 469"/>
                <a:gd name="T38" fmla="*/ 198 w 458"/>
                <a:gd name="T39" fmla="*/ 135 h 469"/>
                <a:gd name="T40" fmla="*/ 418 w 458"/>
                <a:gd name="T41" fmla="*/ 165 h 469"/>
                <a:gd name="T42" fmla="*/ 320 w 458"/>
                <a:gd name="T43" fmla="*/ 183 h 469"/>
                <a:gd name="T44" fmla="*/ 338 w 458"/>
                <a:gd name="T45" fmla="*/ 183 h 469"/>
                <a:gd name="T46" fmla="*/ 400 w 458"/>
                <a:gd name="T47" fmla="*/ 165 h 469"/>
                <a:gd name="T48" fmla="*/ 338 w 458"/>
                <a:gd name="T49" fmla="*/ 183 h 469"/>
                <a:gd name="T50" fmla="*/ 38 w 458"/>
                <a:gd name="T51" fmla="*/ 253 h 469"/>
                <a:gd name="T52" fmla="*/ 40 w 458"/>
                <a:gd name="T53" fmla="*/ 428 h 469"/>
                <a:gd name="T54" fmla="*/ 58 w 458"/>
                <a:gd name="T55" fmla="*/ 459 h 469"/>
                <a:gd name="T56" fmla="*/ 40 w 458"/>
                <a:gd name="T57" fmla="*/ 319 h 469"/>
                <a:gd name="T58" fmla="*/ 18 w 458"/>
                <a:gd name="T59" fmla="*/ 299 h 469"/>
                <a:gd name="T60" fmla="*/ 108 w 458"/>
                <a:gd name="T61" fmla="*/ 259 h 469"/>
                <a:gd name="T62" fmla="*/ 40 w 458"/>
                <a:gd name="T63" fmla="*/ 183 h 469"/>
                <a:gd name="T64" fmla="*/ 138 w 458"/>
                <a:gd name="T65" fmla="*/ 165 h 469"/>
                <a:gd name="T66" fmla="*/ 40 w 458"/>
                <a:gd name="T67" fmla="*/ 183 h 469"/>
                <a:gd name="T68" fmla="*/ 120 w 458"/>
                <a:gd name="T69" fmla="*/ 183 h 469"/>
                <a:gd name="T70" fmla="*/ 58 w 458"/>
                <a:gd name="T71" fmla="*/ 165 h 469"/>
                <a:gd name="T72" fmla="*/ 90 w 458"/>
                <a:gd name="T73" fmla="*/ 45 h 469"/>
                <a:gd name="T74" fmla="*/ 188 w 458"/>
                <a:gd name="T75" fmla="*/ 63 h 469"/>
                <a:gd name="T76" fmla="*/ 108 w 458"/>
                <a:gd name="T77" fmla="*/ 63 h 469"/>
                <a:gd name="T78" fmla="*/ 170 w 458"/>
                <a:gd name="T79" fmla="*/ 45 h 469"/>
                <a:gd name="T80" fmla="*/ 108 w 458"/>
                <a:gd name="T81" fmla="*/ 63 h 469"/>
                <a:gd name="T82" fmla="*/ 319 w 458"/>
                <a:gd name="T83" fmla="*/ 0 h 469"/>
                <a:gd name="T84" fmla="*/ 319 w 458"/>
                <a:gd name="T85" fmla="*/ 109 h 469"/>
                <a:gd name="T86" fmla="*/ 319 w 458"/>
                <a:gd name="T87" fmla="*/ 90 h 469"/>
                <a:gd name="T88" fmla="*/ 319 w 458"/>
                <a:gd name="T89" fmla="*/ 1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469">
                  <a:moveTo>
                    <a:pt x="338" y="269"/>
                  </a:moveTo>
                  <a:cubicBezTo>
                    <a:pt x="338" y="359"/>
                    <a:pt x="338" y="359"/>
                    <a:pt x="338" y="359"/>
                  </a:cubicBezTo>
                  <a:cubicBezTo>
                    <a:pt x="338" y="382"/>
                    <a:pt x="320" y="403"/>
                    <a:pt x="298" y="408"/>
                  </a:cubicBezTo>
                  <a:cubicBezTo>
                    <a:pt x="298" y="459"/>
                    <a:pt x="298" y="459"/>
                    <a:pt x="298" y="459"/>
                  </a:cubicBezTo>
                  <a:cubicBezTo>
                    <a:pt x="298" y="465"/>
                    <a:pt x="294" y="469"/>
                    <a:pt x="289" y="469"/>
                  </a:cubicBezTo>
                  <a:cubicBezTo>
                    <a:pt x="284" y="469"/>
                    <a:pt x="280" y="465"/>
                    <a:pt x="280" y="459"/>
                  </a:cubicBezTo>
                  <a:cubicBezTo>
                    <a:pt x="280" y="289"/>
                    <a:pt x="280" y="289"/>
                    <a:pt x="280" y="289"/>
                  </a:cubicBezTo>
                  <a:cubicBezTo>
                    <a:pt x="280" y="284"/>
                    <a:pt x="284" y="280"/>
                    <a:pt x="289" y="280"/>
                  </a:cubicBezTo>
                  <a:cubicBezTo>
                    <a:pt x="294" y="280"/>
                    <a:pt x="298" y="284"/>
                    <a:pt x="298" y="289"/>
                  </a:cubicBezTo>
                  <a:cubicBezTo>
                    <a:pt x="298" y="388"/>
                    <a:pt x="298" y="388"/>
                    <a:pt x="298" y="388"/>
                  </a:cubicBezTo>
                  <a:cubicBezTo>
                    <a:pt x="311" y="384"/>
                    <a:pt x="320" y="371"/>
                    <a:pt x="320" y="359"/>
                  </a:cubicBezTo>
                  <a:cubicBezTo>
                    <a:pt x="320" y="269"/>
                    <a:pt x="320" y="269"/>
                    <a:pt x="320" y="269"/>
                  </a:cubicBezTo>
                  <a:cubicBezTo>
                    <a:pt x="320" y="246"/>
                    <a:pt x="265" y="229"/>
                    <a:pt x="229" y="229"/>
                  </a:cubicBezTo>
                  <a:cubicBezTo>
                    <a:pt x="193" y="229"/>
                    <a:pt x="138" y="246"/>
                    <a:pt x="138" y="269"/>
                  </a:cubicBezTo>
                  <a:cubicBezTo>
                    <a:pt x="138" y="359"/>
                    <a:pt x="138" y="359"/>
                    <a:pt x="138" y="359"/>
                  </a:cubicBezTo>
                  <a:cubicBezTo>
                    <a:pt x="138" y="371"/>
                    <a:pt x="147" y="384"/>
                    <a:pt x="160" y="388"/>
                  </a:cubicBezTo>
                  <a:cubicBezTo>
                    <a:pt x="160" y="289"/>
                    <a:pt x="160" y="289"/>
                    <a:pt x="160" y="289"/>
                  </a:cubicBezTo>
                  <a:cubicBezTo>
                    <a:pt x="160" y="284"/>
                    <a:pt x="164" y="280"/>
                    <a:pt x="169" y="280"/>
                  </a:cubicBezTo>
                  <a:cubicBezTo>
                    <a:pt x="174" y="280"/>
                    <a:pt x="178" y="284"/>
                    <a:pt x="178" y="289"/>
                  </a:cubicBezTo>
                  <a:cubicBezTo>
                    <a:pt x="178" y="459"/>
                    <a:pt x="178" y="459"/>
                    <a:pt x="178" y="459"/>
                  </a:cubicBezTo>
                  <a:cubicBezTo>
                    <a:pt x="178" y="465"/>
                    <a:pt x="174" y="469"/>
                    <a:pt x="169" y="469"/>
                  </a:cubicBezTo>
                  <a:cubicBezTo>
                    <a:pt x="164" y="469"/>
                    <a:pt x="160" y="465"/>
                    <a:pt x="160" y="459"/>
                  </a:cubicBezTo>
                  <a:cubicBezTo>
                    <a:pt x="160" y="408"/>
                    <a:pt x="160" y="408"/>
                    <a:pt x="160" y="408"/>
                  </a:cubicBezTo>
                  <a:cubicBezTo>
                    <a:pt x="138" y="403"/>
                    <a:pt x="120" y="382"/>
                    <a:pt x="120" y="359"/>
                  </a:cubicBezTo>
                  <a:cubicBezTo>
                    <a:pt x="120" y="269"/>
                    <a:pt x="120" y="269"/>
                    <a:pt x="120" y="269"/>
                  </a:cubicBezTo>
                  <a:cubicBezTo>
                    <a:pt x="120" y="228"/>
                    <a:pt x="192" y="210"/>
                    <a:pt x="229" y="210"/>
                  </a:cubicBezTo>
                  <a:cubicBezTo>
                    <a:pt x="266" y="210"/>
                    <a:pt x="338" y="228"/>
                    <a:pt x="338" y="269"/>
                  </a:cubicBezTo>
                  <a:close/>
                  <a:moveTo>
                    <a:pt x="420" y="253"/>
                  </a:moveTo>
                  <a:cubicBezTo>
                    <a:pt x="401" y="245"/>
                    <a:pt x="378" y="240"/>
                    <a:pt x="359" y="240"/>
                  </a:cubicBezTo>
                  <a:cubicBezTo>
                    <a:pt x="356" y="240"/>
                    <a:pt x="352" y="240"/>
                    <a:pt x="348" y="241"/>
                  </a:cubicBezTo>
                  <a:cubicBezTo>
                    <a:pt x="343" y="241"/>
                    <a:pt x="339" y="246"/>
                    <a:pt x="340" y="251"/>
                  </a:cubicBezTo>
                  <a:cubicBezTo>
                    <a:pt x="340" y="256"/>
                    <a:pt x="345" y="260"/>
                    <a:pt x="350" y="259"/>
                  </a:cubicBezTo>
                  <a:cubicBezTo>
                    <a:pt x="353" y="259"/>
                    <a:pt x="356" y="259"/>
                    <a:pt x="359" y="259"/>
                  </a:cubicBezTo>
                  <a:cubicBezTo>
                    <a:pt x="372" y="259"/>
                    <a:pt x="394" y="262"/>
                    <a:pt x="412" y="271"/>
                  </a:cubicBezTo>
                  <a:cubicBezTo>
                    <a:pt x="422" y="275"/>
                    <a:pt x="440" y="285"/>
                    <a:pt x="440" y="299"/>
                  </a:cubicBezTo>
                  <a:cubicBezTo>
                    <a:pt x="440" y="389"/>
                    <a:pt x="440" y="389"/>
                    <a:pt x="440" y="389"/>
                  </a:cubicBezTo>
                  <a:cubicBezTo>
                    <a:pt x="440" y="398"/>
                    <a:pt x="432" y="406"/>
                    <a:pt x="418" y="409"/>
                  </a:cubicBezTo>
                  <a:cubicBezTo>
                    <a:pt x="418" y="319"/>
                    <a:pt x="418" y="319"/>
                    <a:pt x="418" y="319"/>
                  </a:cubicBezTo>
                  <a:cubicBezTo>
                    <a:pt x="418" y="314"/>
                    <a:pt x="414" y="310"/>
                    <a:pt x="409" y="310"/>
                  </a:cubicBezTo>
                  <a:cubicBezTo>
                    <a:pt x="404" y="310"/>
                    <a:pt x="400" y="314"/>
                    <a:pt x="400" y="319"/>
                  </a:cubicBezTo>
                  <a:cubicBezTo>
                    <a:pt x="400" y="459"/>
                    <a:pt x="400" y="459"/>
                    <a:pt x="400" y="459"/>
                  </a:cubicBezTo>
                  <a:cubicBezTo>
                    <a:pt x="400" y="465"/>
                    <a:pt x="404" y="469"/>
                    <a:pt x="409" y="469"/>
                  </a:cubicBezTo>
                  <a:cubicBezTo>
                    <a:pt x="414" y="469"/>
                    <a:pt x="418" y="465"/>
                    <a:pt x="418" y="459"/>
                  </a:cubicBezTo>
                  <a:cubicBezTo>
                    <a:pt x="418" y="428"/>
                    <a:pt x="418" y="428"/>
                    <a:pt x="418" y="428"/>
                  </a:cubicBezTo>
                  <a:cubicBezTo>
                    <a:pt x="439" y="425"/>
                    <a:pt x="458" y="412"/>
                    <a:pt x="458" y="389"/>
                  </a:cubicBezTo>
                  <a:cubicBezTo>
                    <a:pt x="458" y="299"/>
                    <a:pt x="458" y="299"/>
                    <a:pt x="458" y="299"/>
                  </a:cubicBezTo>
                  <a:cubicBezTo>
                    <a:pt x="458" y="281"/>
                    <a:pt x="445" y="265"/>
                    <a:pt x="420" y="253"/>
                  </a:cubicBezTo>
                  <a:close/>
                  <a:moveTo>
                    <a:pt x="180" y="135"/>
                  </a:moveTo>
                  <a:cubicBezTo>
                    <a:pt x="180" y="109"/>
                    <a:pt x="200" y="90"/>
                    <a:pt x="229" y="90"/>
                  </a:cubicBezTo>
                  <a:cubicBezTo>
                    <a:pt x="258" y="90"/>
                    <a:pt x="278" y="109"/>
                    <a:pt x="278" y="135"/>
                  </a:cubicBezTo>
                  <a:cubicBezTo>
                    <a:pt x="278" y="153"/>
                    <a:pt x="278" y="153"/>
                    <a:pt x="278" y="153"/>
                  </a:cubicBezTo>
                  <a:cubicBezTo>
                    <a:pt x="278" y="180"/>
                    <a:pt x="258" y="199"/>
                    <a:pt x="229" y="199"/>
                  </a:cubicBezTo>
                  <a:cubicBezTo>
                    <a:pt x="200" y="199"/>
                    <a:pt x="180" y="180"/>
                    <a:pt x="180" y="153"/>
                  </a:cubicBezTo>
                  <a:lnTo>
                    <a:pt x="180" y="135"/>
                  </a:lnTo>
                  <a:close/>
                  <a:moveTo>
                    <a:pt x="198" y="153"/>
                  </a:moveTo>
                  <a:cubicBezTo>
                    <a:pt x="198" y="169"/>
                    <a:pt x="211" y="180"/>
                    <a:pt x="229" y="180"/>
                  </a:cubicBezTo>
                  <a:cubicBezTo>
                    <a:pt x="247" y="180"/>
                    <a:pt x="260" y="169"/>
                    <a:pt x="260" y="153"/>
                  </a:cubicBezTo>
                  <a:cubicBezTo>
                    <a:pt x="260" y="135"/>
                    <a:pt x="260" y="135"/>
                    <a:pt x="260" y="135"/>
                  </a:cubicBezTo>
                  <a:cubicBezTo>
                    <a:pt x="260" y="119"/>
                    <a:pt x="247" y="109"/>
                    <a:pt x="229" y="109"/>
                  </a:cubicBezTo>
                  <a:cubicBezTo>
                    <a:pt x="211" y="109"/>
                    <a:pt x="198" y="119"/>
                    <a:pt x="198" y="135"/>
                  </a:cubicBezTo>
                  <a:lnTo>
                    <a:pt x="198" y="153"/>
                  </a:lnTo>
                  <a:close/>
                  <a:moveTo>
                    <a:pt x="369" y="120"/>
                  </a:moveTo>
                  <a:cubicBezTo>
                    <a:pt x="398" y="120"/>
                    <a:pt x="418" y="139"/>
                    <a:pt x="418" y="165"/>
                  </a:cubicBezTo>
                  <a:cubicBezTo>
                    <a:pt x="418" y="183"/>
                    <a:pt x="418" y="183"/>
                    <a:pt x="418" y="183"/>
                  </a:cubicBezTo>
                  <a:cubicBezTo>
                    <a:pt x="418" y="210"/>
                    <a:pt x="398" y="229"/>
                    <a:pt x="369" y="229"/>
                  </a:cubicBezTo>
                  <a:cubicBezTo>
                    <a:pt x="340" y="229"/>
                    <a:pt x="320" y="210"/>
                    <a:pt x="320" y="183"/>
                  </a:cubicBezTo>
                  <a:cubicBezTo>
                    <a:pt x="320" y="165"/>
                    <a:pt x="320" y="165"/>
                    <a:pt x="320" y="165"/>
                  </a:cubicBezTo>
                  <a:cubicBezTo>
                    <a:pt x="320" y="139"/>
                    <a:pt x="340" y="120"/>
                    <a:pt x="369" y="120"/>
                  </a:cubicBezTo>
                  <a:close/>
                  <a:moveTo>
                    <a:pt x="338" y="183"/>
                  </a:moveTo>
                  <a:cubicBezTo>
                    <a:pt x="338" y="199"/>
                    <a:pt x="351" y="210"/>
                    <a:pt x="369" y="210"/>
                  </a:cubicBezTo>
                  <a:cubicBezTo>
                    <a:pt x="387" y="210"/>
                    <a:pt x="400" y="199"/>
                    <a:pt x="400" y="183"/>
                  </a:cubicBezTo>
                  <a:cubicBezTo>
                    <a:pt x="400" y="165"/>
                    <a:pt x="400" y="165"/>
                    <a:pt x="400" y="165"/>
                  </a:cubicBezTo>
                  <a:cubicBezTo>
                    <a:pt x="400" y="149"/>
                    <a:pt x="387" y="139"/>
                    <a:pt x="369" y="139"/>
                  </a:cubicBezTo>
                  <a:cubicBezTo>
                    <a:pt x="351" y="139"/>
                    <a:pt x="338" y="149"/>
                    <a:pt x="338" y="165"/>
                  </a:cubicBezTo>
                  <a:lnTo>
                    <a:pt x="338" y="183"/>
                  </a:lnTo>
                  <a:close/>
                  <a:moveTo>
                    <a:pt x="110" y="241"/>
                  </a:moveTo>
                  <a:cubicBezTo>
                    <a:pt x="106" y="240"/>
                    <a:pt x="102" y="240"/>
                    <a:pt x="99" y="240"/>
                  </a:cubicBezTo>
                  <a:cubicBezTo>
                    <a:pt x="80" y="240"/>
                    <a:pt x="57" y="245"/>
                    <a:pt x="38" y="253"/>
                  </a:cubicBezTo>
                  <a:cubicBezTo>
                    <a:pt x="13" y="265"/>
                    <a:pt x="0" y="281"/>
                    <a:pt x="0" y="299"/>
                  </a:cubicBezTo>
                  <a:cubicBezTo>
                    <a:pt x="0" y="389"/>
                    <a:pt x="0" y="389"/>
                    <a:pt x="0" y="389"/>
                  </a:cubicBezTo>
                  <a:cubicBezTo>
                    <a:pt x="0" y="412"/>
                    <a:pt x="19" y="425"/>
                    <a:pt x="40" y="428"/>
                  </a:cubicBezTo>
                  <a:cubicBezTo>
                    <a:pt x="40" y="459"/>
                    <a:pt x="40" y="459"/>
                    <a:pt x="40" y="459"/>
                  </a:cubicBezTo>
                  <a:cubicBezTo>
                    <a:pt x="40" y="465"/>
                    <a:pt x="44" y="469"/>
                    <a:pt x="49" y="469"/>
                  </a:cubicBezTo>
                  <a:cubicBezTo>
                    <a:pt x="54" y="469"/>
                    <a:pt x="58" y="465"/>
                    <a:pt x="58" y="459"/>
                  </a:cubicBezTo>
                  <a:cubicBezTo>
                    <a:pt x="58" y="319"/>
                    <a:pt x="58" y="319"/>
                    <a:pt x="58" y="319"/>
                  </a:cubicBezTo>
                  <a:cubicBezTo>
                    <a:pt x="58" y="314"/>
                    <a:pt x="54" y="310"/>
                    <a:pt x="49" y="310"/>
                  </a:cubicBezTo>
                  <a:cubicBezTo>
                    <a:pt x="44" y="310"/>
                    <a:pt x="40" y="314"/>
                    <a:pt x="40" y="319"/>
                  </a:cubicBezTo>
                  <a:cubicBezTo>
                    <a:pt x="40" y="409"/>
                    <a:pt x="40" y="409"/>
                    <a:pt x="40" y="409"/>
                  </a:cubicBezTo>
                  <a:cubicBezTo>
                    <a:pt x="26" y="406"/>
                    <a:pt x="18" y="398"/>
                    <a:pt x="18" y="389"/>
                  </a:cubicBezTo>
                  <a:cubicBezTo>
                    <a:pt x="18" y="299"/>
                    <a:pt x="18" y="299"/>
                    <a:pt x="18" y="299"/>
                  </a:cubicBezTo>
                  <a:cubicBezTo>
                    <a:pt x="18" y="285"/>
                    <a:pt x="36" y="275"/>
                    <a:pt x="46" y="271"/>
                  </a:cubicBezTo>
                  <a:cubicBezTo>
                    <a:pt x="64" y="262"/>
                    <a:pt x="86" y="259"/>
                    <a:pt x="99" y="259"/>
                  </a:cubicBezTo>
                  <a:cubicBezTo>
                    <a:pt x="102" y="259"/>
                    <a:pt x="105" y="259"/>
                    <a:pt x="108" y="259"/>
                  </a:cubicBezTo>
                  <a:cubicBezTo>
                    <a:pt x="113" y="260"/>
                    <a:pt x="118" y="256"/>
                    <a:pt x="118" y="251"/>
                  </a:cubicBezTo>
                  <a:cubicBezTo>
                    <a:pt x="119" y="246"/>
                    <a:pt x="115" y="241"/>
                    <a:pt x="110" y="241"/>
                  </a:cubicBezTo>
                  <a:close/>
                  <a:moveTo>
                    <a:pt x="40" y="183"/>
                  </a:moveTo>
                  <a:cubicBezTo>
                    <a:pt x="40" y="165"/>
                    <a:pt x="40" y="165"/>
                    <a:pt x="40" y="165"/>
                  </a:cubicBezTo>
                  <a:cubicBezTo>
                    <a:pt x="40" y="139"/>
                    <a:pt x="60" y="120"/>
                    <a:pt x="89" y="120"/>
                  </a:cubicBezTo>
                  <a:cubicBezTo>
                    <a:pt x="118" y="120"/>
                    <a:pt x="138" y="139"/>
                    <a:pt x="138" y="165"/>
                  </a:cubicBezTo>
                  <a:cubicBezTo>
                    <a:pt x="138" y="183"/>
                    <a:pt x="138" y="183"/>
                    <a:pt x="138" y="183"/>
                  </a:cubicBezTo>
                  <a:cubicBezTo>
                    <a:pt x="138" y="210"/>
                    <a:pt x="118" y="229"/>
                    <a:pt x="89" y="229"/>
                  </a:cubicBezTo>
                  <a:cubicBezTo>
                    <a:pt x="60" y="229"/>
                    <a:pt x="40" y="210"/>
                    <a:pt x="40" y="183"/>
                  </a:cubicBezTo>
                  <a:close/>
                  <a:moveTo>
                    <a:pt x="58" y="183"/>
                  </a:moveTo>
                  <a:cubicBezTo>
                    <a:pt x="58" y="199"/>
                    <a:pt x="71" y="210"/>
                    <a:pt x="89" y="210"/>
                  </a:cubicBezTo>
                  <a:cubicBezTo>
                    <a:pt x="107" y="210"/>
                    <a:pt x="120" y="199"/>
                    <a:pt x="120" y="183"/>
                  </a:cubicBezTo>
                  <a:cubicBezTo>
                    <a:pt x="120" y="165"/>
                    <a:pt x="120" y="165"/>
                    <a:pt x="120" y="165"/>
                  </a:cubicBezTo>
                  <a:cubicBezTo>
                    <a:pt x="120" y="149"/>
                    <a:pt x="107" y="139"/>
                    <a:pt x="89" y="139"/>
                  </a:cubicBezTo>
                  <a:cubicBezTo>
                    <a:pt x="71" y="139"/>
                    <a:pt x="58" y="149"/>
                    <a:pt x="58" y="165"/>
                  </a:cubicBezTo>
                  <a:lnTo>
                    <a:pt x="58" y="183"/>
                  </a:lnTo>
                  <a:close/>
                  <a:moveTo>
                    <a:pt x="90" y="63"/>
                  </a:moveTo>
                  <a:cubicBezTo>
                    <a:pt x="90" y="45"/>
                    <a:pt x="90" y="45"/>
                    <a:pt x="90" y="45"/>
                  </a:cubicBezTo>
                  <a:cubicBezTo>
                    <a:pt x="90" y="19"/>
                    <a:pt x="110" y="0"/>
                    <a:pt x="139" y="0"/>
                  </a:cubicBezTo>
                  <a:cubicBezTo>
                    <a:pt x="168" y="0"/>
                    <a:pt x="188" y="19"/>
                    <a:pt x="188" y="45"/>
                  </a:cubicBezTo>
                  <a:cubicBezTo>
                    <a:pt x="188" y="63"/>
                    <a:pt x="188" y="63"/>
                    <a:pt x="188" y="63"/>
                  </a:cubicBezTo>
                  <a:cubicBezTo>
                    <a:pt x="188" y="90"/>
                    <a:pt x="168" y="109"/>
                    <a:pt x="139" y="109"/>
                  </a:cubicBezTo>
                  <a:cubicBezTo>
                    <a:pt x="110" y="109"/>
                    <a:pt x="90" y="90"/>
                    <a:pt x="90" y="63"/>
                  </a:cubicBezTo>
                  <a:close/>
                  <a:moveTo>
                    <a:pt x="108" y="63"/>
                  </a:moveTo>
                  <a:cubicBezTo>
                    <a:pt x="108" y="79"/>
                    <a:pt x="121" y="90"/>
                    <a:pt x="139" y="90"/>
                  </a:cubicBezTo>
                  <a:cubicBezTo>
                    <a:pt x="157" y="90"/>
                    <a:pt x="170" y="79"/>
                    <a:pt x="170" y="63"/>
                  </a:cubicBezTo>
                  <a:cubicBezTo>
                    <a:pt x="170" y="45"/>
                    <a:pt x="170" y="45"/>
                    <a:pt x="170" y="45"/>
                  </a:cubicBezTo>
                  <a:cubicBezTo>
                    <a:pt x="170" y="29"/>
                    <a:pt x="157" y="19"/>
                    <a:pt x="139" y="19"/>
                  </a:cubicBezTo>
                  <a:cubicBezTo>
                    <a:pt x="121" y="19"/>
                    <a:pt x="108" y="29"/>
                    <a:pt x="108" y="45"/>
                  </a:cubicBezTo>
                  <a:lnTo>
                    <a:pt x="108" y="63"/>
                  </a:lnTo>
                  <a:close/>
                  <a:moveTo>
                    <a:pt x="270" y="63"/>
                  </a:moveTo>
                  <a:cubicBezTo>
                    <a:pt x="270" y="45"/>
                    <a:pt x="270" y="45"/>
                    <a:pt x="270" y="45"/>
                  </a:cubicBezTo>
                  <a:cubicBezTo>
                    <a:pt x="270" y="19"/>
                    <a:pt x="290" y="0"/>
                    <a:pt x="319" y="0"/>
                  </a:cubicBezTo>
                  <a:cubicBezTo>
                    <a:pt x="348" y="0"/>
                    <a:pt x="368" y="19"/>
                    <a:pt x="368" y="45"/>
                  </a:cubicBezTo>
                  <a:cubicBezTo>
                    <a:pt x="368" y="63"/>
                    <a:pt x="368" y="63"/>
                    <a:pt x="368" y="63"/>
                  </a:cubicBezTo>
                  <a:cubicBezTo>
                    <a:pt x="368" y="90"/>
                    <a:pt x="348" y="109"/>
                    <a:pt x="319" y="109"/>
                  </a:cubicBezTo>
                  <a:cubicBezTo>
                    <a:pt x="290" y="109"/>
                    <a:pt x="270" y="90"/>
                    <a:pt x="270" y="63"/>
                  </a:cubicBezTo>
                  <a:close/>
                  <a:moveTo>
                    <a:pt x="288" y="63"/>
                  </a:moveTo>
                  <a:cubicBezTo>
                    <a:pt x="288" y="79"/>
                    <a:pt x="301" y="90"/>
                    <a:pt x="319" y="90"/>
                  </a:cubicBezTo>
                  <a:cubicBezTo>
                    <a:pt x="337" y="90"/>
                    <a:pt x="350" y="79"/>
                    <a:pt x="350" y="63"/>
                  </a:cubicBezTo>
                  <a:cubicBezTo>
                    <a:pt x="350" y="45"/>
                    <a:pt x="350" y="45"/>
                    <a:pt x="350" y="45"/>
                  </a:cubicBezTo>
                  <a:cubicBezTo>
                    <a:pt x="350" y="29"/>
                    <a:pt x="337" y="19"/>
                    <a:pt x="319" y="19"/>
                  </a:cubicBezTo>
                  <a:cubicBezTo>
                    <a:pt x="301" y="19"/>
                    <a:pt x="288" y="29"/>
                    <a:pt x="288" y="45"/>
                  </a:cubicBezTo>
                  <a:lnTo>
                    <a:pt x="288"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35BE8729-53C9-4357-8B9F-F43FFA03C478}"/>
              </a:ext>
            </a:extLst>
          </p:cNvPr>
          <p:cNvGrpSpPr/>
          <p:nvPr/>
        </p:nvGrpSpPr>
        <p:grpSpPr>
          <a:xfrm>
            <a:off x="5562552" y="2447332"/>
            <a:ext cx="4812400" cy="3446629"/>
            <a:chOff x="5562552" y="2447332"/>
            <a:chExt cx="4812400" cy="3446629"/>
          </a:xfrm>
        </p:grpSpPr>
        <p:grpSp>
          <p:nvGrpSpPr>
            <p:cNvPr id="3" name="Group 2">
              <a:extLst>
                <a:ext uri="{FF2B5EF4-FFF2-40B4-BE49-F238E27FC236}">
                  <a16:creationId xmlns:a16="http://schemas.microsoft.com/office/drawing/2014/main" id="{FA0D19E7-550A-48B4-A435-AD4D228D0651}"/>
                </a:ext>
              </a:extLst>
            </p:cNvPr>
            <p:cNvGrpSpPr/>
            <p:nvPr/>
          </p:nvGrpSpPr>
          <p:grpSpPr>
            <a:xfrm>
              <a:off x="5562552" y="2447332"/>
              <a:ext cx="4812400" cy="3446629"/>
              <a:chOff x="5562552" y="2447332"/>
              <a:chExt cx="4812400" cy="3446629"/>
            </a:xfrm>
          </p:grpSpPr>
          <p:sp>
            <p:nvSpPr>
              <p:cNvPr id="19" name="Freeform 18"/>
              <p:cNvSpPr/>
              <p:nvPr/>
            </p:nvSpPr>
            <p:spPr>
              <a:xfrm>
                <a:off x="5562552" y="2447332"/>
                <a:ext cx="3604869" cy="3002818"/>
              </a:xfrm>
              <a:custGeom>
                <a:avLst/>
                <a:gdLst>
                  <a:gd name="connsiteX0" fmla="*/ 819573 w 3604869"/>
                  <a:gd name="connsiteY0" fmla="*/ 0 h 3002818"/>
                  <a:gd name="connsiteX1" fmla="*/ 1639146 w 3604869"/>
                  <a:gd name="connsiteY1" fmla="*/ 819573 h 3002818"/>
                  <a:gd name="connsiteX2" fmla="*/ 1499176 w 3604869"/>
                  <a:gd name="connsiteY2" fmla="*/ 1277804 h 3002818"/>
                  <a:gd name="connsiteX3" fmla="*/ 1460005 w 3604869"/>
                  <a:gd name="connsiteY3" fmla="*/ 1325280 h 3002818"/>
                  <a:gd name="connsiteX4" fmla="*/ 3154108 w 3604869"/>
                  <a:gd name="connsiteY4" fmla="*/ 2483727 h 3002818"/>
                  <a:gd name="connsiteX5" fmla="*/ 3183405 w 3604869"/>
                  <a:gd name="connsiteY5" fmla="*/ 2469168 h 3002818"/>
                  <a:gd name="connsiteX6" fmla="*/ 3301493 w 3604869"/>
                  <a:gd name="connsiteY6" fmla="*/ 2447342 h 3002818"/>
                  <a:gd name="connsiteX7" fmla="*/ 3604869 w 3604869"/>
                  <a:gd name="connsiteY7" fmla="*/ 2725080 h 3002818"/>
                  <a:gd name="connsiteX8" fmla="*/ 3301493 w 3604869"/>
                  <a:gd name="connsiteY8" fmla="*/ 3002818 h 3002818"/>
                  <a:gd name="connsiteX9" fmla="*/ 2998117 w 3604869"/>
                  <a:gd name="connsiteY9" fmla="*/ 2725080 h 3002818"/>
                  <a:gd name="connsiteX10" fmla="*/ 3004281 w 3604869"/>
                  <a:gd name="connsiteY10" fmla="*/ 2669106 h 3002818"/>
                  <a:gd name="connsiteX11" fmla="*/ 3006568 w 3604869"/>
                  <a:gd name="connsiteY11" fmla="*/ 2662361 h 3002818"/>
                  <a:gd name="connsiteX12" fmla="*/ 1290372 w 3604869"/>
                  <a:gd name="connsiteY12" fmla="*/ 1488807 h 3002818"/>
                  <a:gd name="connsiteX13" fmla="*/ 1277805 w 3604869"/>
                  <a:gd name="connsiteY13" fmla="*/ 1499176 h 3002818"/>
                  <a:gd name="connsiteX14" fmla="*/ 819573 w 3604869"/>
                  <a:gd name="connsiteY14" fmla="*/ 1639146 h 3002818"/>
                  <a:gd name="connsiteX15" fmla="*/ 0 w 3604869"/>
                  <a:gd name="connsiteY15" fmla="*/ 819573 h 3002818"/>
                  <a:gd name="connsiteX16" fmla="*/ 819573 w 3604869"/>
                  <a:gd name="connsiteY16" fmla="*/ 0 h 30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4869" h="3002818">
                    <a:moveTo>
                      <a:pt x="819573" y="0"/>
                    </a:moveTo>
                    <a:cubicBezTo>
                      <a:pt x="1272211" y="0"/>
                      <a:pt x="1639146" y="366935"/>
                      <a:pt x="1639146" y="819573"/>
                    </a:cubicBezTo>
                    <a:cubicBezTo>
                      <a:pt x="1639146" y="989312"/>
                      <a:pt x="1587546" y="1147000"/>
                      <a:pt x="1499176" y="1277804"/>
                    </a:cubicBezTo>
                    <a:lnTo>
                      <a:pt x="1460005" y="1325280"/>
                    </a:lnTo>
                    <a:lnTo>
                      <a:pt x="3154108" y="2483727"/>
                    </a:lnTo>
                    <a:lnTo>
                      <a:pt x="3183405" y="2469168"/>
                    </a:lnTo>
                    <a:cubicBezTo>
                      <a:pt x="3219701" y="2455114"/>
                      <a:pt x="3259606" y="2447342"/>
                      <a:pt x="3301493" y="2447342"/>
                    </a:cubicBezTo>
                    <a:cubicBezTo>
                      <a:pt x="3469043" y="2447342"/>
                      <a:pt x="3604869" y="2571690"/>
                      <a:pt x="3604869" y="2725080"/>
                    </a:cubicBezTo>
                    <a:cubicBezTo>
                      <a:pt x="3604869" y="2878470"/>
                      <a:pt x="3469043" y="3002818"/>
                      <a:pt x="3301493" y="3002818"/>
                    </a:cubicBezTo>
                    <a:cubicBezTo>
                      <a:pt x="3133943" y="3002818"/>
                      <a:pt x="2998117" y="2878470"/>
                      <a:pt x="2998117" y="2725080"/>
                    </a:cubicBezTo>
                    <a:cubicBezTo>
                      <a:pt x="2998117" y="2705906"/>
                      <a:pt x="3000239" y="2687187"/>
                      <a:pt x="3004281" y="2669106"/>
                    </a:cubicBezTo>
                    <a:lnTo>
                      <a:pt x="3006568" y="2662361"/>
                    </a:lnTo>
                    <a:lnTo>
                      <a:pt x="1290372" y="1488807"/>
                    </a:lnTo>
                    <a:lnTo>
                      <a:pt x="1277805" y="1499176"/>
                    </a:lnTo>
                    <a:cubicBezTo>
                      <a:pt x="1147000" y="1587546"/>
                      <a:pt x="989313" y="1639146"/>
                      <a:pt x="819573" y="1639146"/>
                    </a:cubicBezTo>
                    <a:cubicBezTo>
                      <a:pt x="366935" y="1639146"/>
                      <a:pt x="0" y="1272211"/>
                      <a:pt x="0" y="819573"/>
                    </a:cubicBezTo>
                    <a:cubicBezTo>
                      <a:pt x="0" y="366935"/>
                      <a:pt x="366935" y="0"/>
                      <a:pt x="819573" y="0"/>
                    </a:cubicBezTo>
                    <a:close/>
                  </a:path>
                </a:pathLst>
              </a:custGeom>
              <a:solidFill>
                <a:srgbClr val="8BF0B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Freeform: Shape 49">
                <a:extLst>
                  <a:ext uri="{FF2B5EF4-FFF2-40B4-BE49-F238E27FC236}">
                    <a16:creationId xmlns:a16="http://schemas.microsoft.com/office/drawing/2014/main" id="{5BDCDD1C-B7D8-0959-138E-FE3F216E15A9}"/>
                  </a:ext>
                </a:extLst>
              </p:cNvPr>
              <p:cNvSpPr/>
              <p:nvPr/>
            </p:nvSpPr>
            <p:spPr>
              <a:xfrm>
                <a:off x="8917153" y="5506575"/>
                <a:ext cx="1457799" cy="387386"/>
              </a:xfrm>
              <a:custGeom>
                <a:avLst/>
                <a:gdLst>
                  <a:gd name="connsiteX0" fmla="*/ 0 w 771526"/>
                  <a:gd name="connsiteY0" fmla="*/ 0 h 386722"/>
                  <a:gd name="connsiteX1" fmla="*/ 97631 w 771526"/>
                  <a:gd name="connsiteY1" fmla="*/ 97631 h 386722"/>
                  <a:gd name="connsiteX2" fmla="*/ 771526 w 771526"/>
                  <a:gd name="connsiteY2" fmla="*/ 97631 h 386722"/>
                  <a:gd name="connsiteX3" fmla="*/ 771526 w 771526"/>
                  <a:gd name="connsiteY3" fmla="*/ 386722 h 386722"/>
                  <a:gd name="connsiteX4" fmla="*/ 0 w 771526"/>
                  <a:gd name="connsiteY4" fmla="*/ 386722 h 386722"/>
                  <a:gd name="connsiteX5" fmla="*/ 0 w 771526"/>
                  <a:gd name="connsiteY5" fmla="*/ 97631 h 38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526" h="386722">
                    <a:moveTo>
                      <a:pt x="0" y="0"/>
                    </a:moveTo>
                    <a:lnTo>
                      <a:pt x="97631" y="97631"/>
                    </a:lnTo>
                    <a:lnTo>
                      <a:pt x="771526" y="97631"/>
                    </a:lnTo>
                    <a:lnTo>
                      <a:pt x="771526" y="386722"/>
                    </a:lnTo>
                    <a:lnTo>
                      <a:pt x="0" y="386722"/>
                    </a:lnTo>
                    <a:lnTo>
                      <a:pt x="0" y="97631"/>
                    </a:lnTo>
                    <a:close/>
                  </a:path>
                </a:pathLst>
              </a:custGeom>
              <a:solidFill>
                <a:srgbClr val="8BF0BB"/>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44000" tIns="180000" rIns="144000" bIns="36000" rtlCol="0" anchor="t">
                <a:spAutoFit/>
              </a:bodyPr>
              <a:lstStyle/>
              <a:p>
                <a:r>
                  <a:rPr lang="en-US" sz="1100" b="1" dirty="0">
                    <a:solidFill>
                      <a:srgbClr val="09092D"/>
                    </a:solidFill>
                    <a:latin typeface="Foundever Sans Bold" pitchFamily="50" charset="0"/>
                    <a:ea typeface="Foundever Sans Bold" pitchFamily="50" charset="0"/>
                  </a:rPr>
                  <a:t>Content Creation</a:t>
                </a:r>
              </a:p>
            </p:txBody>
          </p:sp>
        </p:grpSp>
        <p:grpSp>
          <p:nvGrpSpPr>
            <p:cNvPr id="33" name="Groupe 6">
              <a:extLst>
                <a:ext uri="{FF2B5EF4-FFF2-40B4-BE49-F238E27FC236}">
                  <a16:creationId xmlns:a16="http://schemas.microsoft.com/office/drawing/2014/main" id="{BDE3470E-B80E-F547-A41D-36BC7BAEF24C}"/>
                </a:ext>
              </a:extLst>
            </p:cNvPr>
            <p:cNvGrpSpPr/>
            <p:nvPr/>
          </p:nvGrpSpPr>
          <p:grpSpPr>
            <a:xfrm>
              <a:off x="8673755" y="4976138"/>
              <a:ext cx="416677" cy="416677"/>
              <a:chOff x="8788400" y="5237163"/>
              <a:chExt cx="304800" cy="304800"/>
            </a:xfrm>
            <a:solidFill>
              <a:srgbClr val="4B4BF9"/>
            </a:solidFill>
          </p:grpSpPr>
          <p:sp>
            <p:nvSpPr>
              <p:cNvPr id="34" name="Freeform 424">
                <a:extLst>
                  <a:ext uri="{FF2B5EF4-FFF2-40B4-BE49-F238E27FC236}">
                    <a16:creationId xmlns:a16="http://schemas.microsoft.com/office/drawing/2014/main" id="{4BD58975-1326-BEBF-9AF7-703244C7F160}"/>
                  </a:ext>
                </a:extLst>
              </p:cNvPr>
              <p:cNvSpPr>
                <a:spLocks/>
              </p:cNvSpPr>
              <p:nvPr/>
            </p:nvSpPr>
            <p:spPr bwMode="auto">
              <a:xfrm>
                <a:off x="8788400" y="5237163"/>
                <a:ext cx="304800" cy="304800"/>
              </a:xfrm>
              <a:custGeom>
                <a:avLst/>
                <a:gdLst>
                  <a:gd name="T0" fmla="*/ 422 w 745"/>
                  <a:gd name="T1" fmla="*/ 745 h 745"/>
                  <a:gd name="T2" fmla="*/ 323 w 745"/>
                  <a:gd name="T3" fmla="*/ 745 h 745"/>
                  <a:gd name="T4" fmla="*/ 94 w 745"/>
                  <a:gd name="T5" fmla="*/ 651 h 745"/>
                  <a:gd name="T6" fmla="*/ 0 w 745"/>
                  <a:gd name="T7" fmla="*/ 422 h 745"/>
                  <a:gd name="T8" fmla="*/ 0 w 745"/>
                  <a:gd name="T9" fmla="*/ 323 h 745"/>
                  <a:gd name="T10" fmla="*/ 94 w 745"/>
                  <a:gd name="T11" fmla="*/ 95 h 745"/>
                  <a:gd name="T12" fmla="*/ 323 w 745"/>
                  <a:gd name="T13" fmla="*/ 0 h 745"/>
                  <a:gd name="T14" fmla="*/ 422 w 745"/>
                  <a:gd name="T15" fmla="*/ 0 h 745"/>
                  <a:gd name="T16" fmla="*/ 650 w 745"/>
                  <a:gd name="T17" fmla="*/ 95 h 745"/>
                  <a:gd name="T18" fmla="*/ 745 w 745"/>
                  <a:gd name="T19" fmla="*/ 323 h 745"/>
                  <a:gd name="T20" fmla="*/ 745 w 745"/>
                  <a:gd name="T21" fmla="*/ 422 h 745"/>
                  <a:gd name="T22" fmla="*/ 719 w 745"/>
                  <a:gd name="T23" fmla="*/ 549 h 745"/>
                  <a:gd name="T24" fmla="*/ 706 w 745"/>
                  <a:gd name="T25" fmla="*/ 554 h 745"/>
                  <a:gd name="T26" fmla="*/ 702 w 745"/>
                  <a:gd name="T27" fmla="*/ 542 h 745"/>
                  <a:gd name="T28" fmla="*/ 726 w 745"/>
                  <a:gd name="T29" fmla="*/ 422 h 745"/>
                  <a:gd name="T30" fmla="*/ 726 w 745"/>
                  <a:gd name="T31" fmla="*/ 323 h 745"/>
                  <a:gd name="T32" fmla="*/ 637 w 745"/>
                  <a:gd name="T33" fmla="*/ 108 h 745"/>
                  <a:gd name="T34" fmla="*/ 422 w 745"/>
                  <a:gd name="T35" fmla="*/ 19 h 745"/>
                  <a:gd name="T36" fmla="*/ 323 w 745"/>
                  <a:gd name="T37" fmla="*/ 19 h 745"/>
                  <a:gd name="T38" fmla="*/ 108 w 745"/>
                  <a:gd name="T39" fmla="*/ 108 h 745"/>
                  <a:gd name="T40" fmla="*/ 19 w 745"/>
                  <a:gd name="T41" fmla="*/ 323 h 745"/>
                  <a:gd name="T42" fmla="*/ 19 w 745"/>
                  <a:gd name="T43" fmla="*/ 422 h 745"/>
                  <a:gd name="T44" fmla="*/ 108 w 745"/>
                  <a:gd name="T45" fmla="*/ 637 h 745"/>
                  <a:gd name="T46" fmla="*/ 323 w 745"/>
                  <a:gd name="T47" fmla="*/ 726 h 745"/>
                  <a:gd name="T48" fmla="*/ 422 w 745"/>
                  <a:gd name="T49" fmla="*/ 726 h 745"/>
                  <a:gd name="T50" fmla="*/ 632 w 745"/>
                  <a:gd name="T51" fmla="*/ 642 h 745"/>
                  <a:gd name="T52" fmla="*/ 645 w 745"/>
                  <a:gd name="T53" fmla="*/ 643 h 745"/>
                  <a:gd name="T54" fmla="*/ 645 w 745"/>
                  <a:gd name="T55" fmla="*/ 656 h 745"/>
                  <a:gd name="T56" fmla="*/ 422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2" y="745"/>
                    </a:moveTo>
                    <a:cubicBezTo>
                      <a:pt x="323" y="745"/>
                      <a:pt x="323" y="745"/>
                      <a:pt x="323" y="745"/>
                    </a:cubicBezTo>
                    <a:cubicBezTo>
                      <a:pt x="237" y="745"/>
                      <a:pt x="156" y="712"/>
                      <a:pt x="94" y="651"/>
                    </a:cubicBezTo>
                    <a:cubicBezTo>
                      <a:pt x="33" y="589"/>
                      <a:pt x="0" y="508"/>
                      <a:pt x="0" y="422"/>
                    </a:cubicBezTo>
                    <a:cubicBezTo>
                      <a:pt x="0" y="323"/>
                      <a:pt x="0" y="323"/>
                      <a:pt x="0" y="323"/>
                    </a:cubicBezTo>
                    <a:cubicBezTo>
                      <a:pt x="0" y="237"/>
                      <a:pt x="33" y="156"/>
                      <a:pt x="94" y="95"/>
                    </a:cubicBezTo>
                    <a:cubicBezTo>
                      <a:pt x="156" y="34"/>
                      <a:pt x="237" y="0"/>
                      <a:pt x="323" y="0"/>
                    </a:cubicBezTo>
                    <a:cubicBezTo>
                      <a:pt x="422" y="0"/>
                      <a:pt x="422" y="0"/>
                      <a:pt x="422" y="0"/>
                    </a:cubicBezTo>
                    <a:cubicBezTo>
                      <a:pt x="508" y="0"/>
                      <a:pt x="589" y="34"/>
                      <a:pt x="650" y="95"/>
                    </a:cubicBezTo>
                    <a:cubicBezTo>
                      <a:pt x="711" y="156"/>
                      <a:pt x="745" y="237"/>
                      <a:pt x="745" y="323"/>
                    </a:cubicBezTo>
                    <a:cubicBezTo>
                      <a:pt x="745" y="422"/>
                      <a:pt x="745" y="422"/>
                      <a:pt x="745" y="422"/>
                    </a:cubicBezTo>
                    <a:cubicBezTo>
                      <a:pt x="745" y="466"/>
                      <a:pt x="736" y="509"/>
                      <a:pt x="719" y="549"/>
                    </a:cubicBezTo>
                    <a:cubicBezTo>
                      <a:pt x="717" y="554"/>
                      <a:pt x="711" y="556"/>
                      <a:pt x="706" y="554"/>
                    </a:cubicBezTo>
                    <a:cubicBezTo>
                      <a:pt x="702" y="552"/>
                      <a:pt x="700" y="546"/>
                      <a:pt x="702" y="542"/>
                    </a:cubicBezTo>
                    <a:cubicBezTo>
                      <a:pt x="718" y="504"/>
                      <a:pt x="726" y="464"/>
                      <a:pt x="726" y="422"/>
                    </a:cubicBezTo>
                    <a:cubicBezTo>
                      <a:pt x="726" y="323"/>
                      <a:pt x="726" y="323"/>
                      <a:pt x="726" y="323"/>
                    </a:cubicBezTo>
                    <a:cubicBezTo>
                      <a:pt x="726" y="242"/>
                      <a:pt x="694" y="166"/>
                      <a:pt x="637" y="108"/>
                    </a:cubicBezTo>
                    <a:cubicBezTo>
                      <a:pt x="579" y="51"/>
                      <a:pt x="503" y="19"/>
                      <a:pt x="422" y="19"/>
                    </a:cubicBezTo>
                    <a:cubicBezTo>
                      <a:pt x="323" y="19"/>
                      <a:pt x="323" y="19"/>
                      <a:pt x="323" y="19"/>
                    </a:cubicBezTo>
                    <a:cubicBezTo>
                      <a:pt x="242" y="19"/>
                      <a:pt x="165" y="51"/>
                      <a:pt x="108" y="108"/>
                    </a:cubicBezTo>
                    <a:cubicBezTo>
                      <a:pt x="50" y="166"/>
                      <a:pt x="19" y="242"/>
                      <a:pt x="19" y="323"/>
                    </a:cubicBezTo>
                    <a:cubicBezTo>
                      <a:pt x="19" y="422"/>
                      <a:pt x="19" y="422"/>
                      <a:pt x="19" y="422"/>
                    </a:cubicBezTo>
                    <a:cubicBezTo>
                      <a:pt x="19" y="503"/>
                      <a:pt x="50" y="580"/>
                      <a:pt x="108" y="637"/>
                    </a:cubicBezTo>
                    <a:cubicBezTo>
                      <a:pt x="165" y="695"/>
                      <a:pt x="242" y="726"/>
                      <a:pt x="323" y="726"/>
                    </a:cubicBezTo>
                    <a:cubicBezTo>
                      <a:pt x="422" y="726"/>
                      <a:pt x="422" y="726"/>
                      <a:pt x="422" y="726"/>
                    </a:cubicBezTo>
                    <a:cubicBezTo>
                      <a:pt x="500" y="726"/>
                      <a:pt x="575" y="697"/>
                      <a:pt x="632" y="642"/>
                    </a:cubicBezTo>
                    <a:cubicBezTo>
                      <a:pt x="635" y="639"/>
                      <a:pt x="641" y="639"/>
                      <a:pt x="645" y="643"/>
                    </a:cubicBezTo>
                    <a:cubicBezTo>
                      <a:pt x="648" y="646"/>
                      <a:pt x="648" y="652"/>
                      <a:pt x="645" y="656"/>
                    </a:cubicBezTo>
                    <a:cubicBezTo>
                      <a:pt x="584" y="713"/>
                      <a:pt x="505" y="745"/>
                      <a:pt x="422"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25">
                <a:extLst>
                  <a:ext uri="{FF2B5EF4-FFF2-40B4-BE49-F238E27FC236}">
                    <a16:creationId xmlns:a16="http://schemas.microsoft.com/office/drawing/2014/main" id="{7E1565CD-BEBD-1794-3690-7A3BF56E2B1C}"/>
                  </a:ext>
                </a:extLst>
              </p:cNvPr>
              <p:cNvSpPr>
                <a:spLocks noEditPoints="1"/>
              </p:cNvSpPr>
              <p:nvPr/>
            </p:nvSpPr>
            <p:spPr bwMode="auto">
              <a:xfrm>
                <a:off x="8842375" y="5278438"/>
                <a:ext cx="196850" cy="192088"/>
              </a:xfrm>
              <a:custGeom>
                <a:avLst/>
                <a:gdLst>
                  <a:gd name="T0" fmla="*/ 123 w 481"/>
                  <a:gd name="T1" fmla="*/ 364 h 471"/>
                  <a:gd name="T2" fmla="*/ 72 w 481"/>
                  <a:gd name="T3" fmla="*/ 294 h 471"/>
                  <a:gd name="T4" fmla="*/ 21 w 481"/>
                  <a:gd name="T5" fmla="*/ 364 h 471"/>
                  <a:gd name="T6" fmla="*/ 0 w 481"/>
                  <a:gd name="T7" fmla="*/ 436 h 471"/>
                  <a:gd name="T8" fmla="*/ 9 w 481"/>
                  <a:gd name="T9" fmla="*/ 471 h 471"/>
                  <a:gd name="T10" fmla="*/ 18 w 481"/>
                  <a:gd name="T11" fmla="*/ 436 h 471"/>
                  <a:gd name="T12" fmla="*/ 126 w 481"/>
                  <a:gd name="T13" fmla="*/ 436 h 471"/>
                  <a:gd name="T14" fmla="*/ 135 w 481"/>
                  <a:gd name="T15" fmla="*/ 471 h 471"/>
                  <a:gd name="T16" fmla="*/ 144 w 481"/>
                  <a:gd name="T17" fmla="*/ 436 h 471"/>
                  <a:gd name="T18" fmla="*/ 39 w 481"/>
                  <a:gd name="T19" fmla="*/ 364 h 471"/>
                  <a:gd name="T20" fmla="*/ 72 w 481"/>
                  <a:gd name="T21" fmla="*/ 313 h 471"/>
                  <a:gd name="T22" fmla="*/ 105 w 481"/>
                  <a:gd name="T23" fmla="*/ 364 h 471"/>
                  <a:gd name="T24" fmla="*/ 39 w 481"/>
                  <a:gd name="T25" fmla="*/ 364 h 471"/>
                  <a:gd name="T26" fmla="*/ 292 w 481"/>
                  <a:gd name="T27" fmla="*/ 364 h 471"/>
                  <a:gd name="T28" fmla="*/ 240 w 481"/>
                  <a:gd name="T29" fmla="*/ 294 h 471"/>
                  <a:gd name="T30" fmla="*/ 189 w 481"/>
                  <a:gd name="T31" fmla="*/ 364 h 471"/>
                  <a:gd name="T32" fmla="*/ 168 w 481"/>
                  <a:gd name="T33" fmla="*/ 436 h 471"/>
                  <a:gd name="T34" fmla="*/ 177 w 481"/>
                  <a:gd name="T35" fmla="*/ 471 h 471"/>
                  <a:gd name="T36" fmla="*/ 186 w 481"/>
                  <a:gd name="T37" fmla="*/ 436 h 471"/>
                  <a:gd name="T38" fmla="*/ 294 w 481"/>
                  <a:gd name="T39" fmla="*/ 436 h 471"/>
                  <a:gd name="T40" fmla="*/ 303 w 481"/>
                  <a:gd name="T41" fmla="*/ 471 h 471"/>
                  <a:gd name="T42" fmla="*/ 313 w 481"/>
                  <a:gd name="T43" fmla="*/ 436 h 471"/>
                  <a:gd name="T44" fmla="*/ 208 w 481"/>
                  <a:gd name="T45" fmla="*/ 364 h 471"/>
                  <a:gd name="T46" fmla="*/ 240 w 481"/>
                  <a:gd name="T47" fmla="*/ 313 h 471"/>
                  <a:gd name="T48" fmla="*/ 273 w 481"/>
                  <a:gd name="T49" fmla="*/ 364 h 471"/>
                  <a:gd name="T50" fmla="*/ 208 w 481"/>
                  <a:gd name="T51" fmla="*/ 364 h 471"/>
                  <a:gd name="T52" fmla="*/ 186 w 481"/>
                  <a:gd name="T53" fmla="*/ 167 h 471"/>
                  <a:gd name="T54" fmla="*/ 240 w 481"/>
                  <a:gd name="T55" fmla="*/ 113 h 471"/>
                  <a:gd name="T56" fmla="*/ 294 w 481"/>
                  <a:gd name="T57" fmla="*/ 167 h 471"/>
                  <a:gd name="T58" fmla="*/ 313 w 481"/>
                  <a:gd name="T59" fmla="*/ 167 h 471"/>
                  <a:gd name="T60" fmla="*/ 273 w 481"/>
                  <a:gd name="T61" fmla="*/ 102 h 471"/>
                  <a:gd name="T62" fmla="*/ 292 w 481"/>
                  <a:gd name="T63" fmla="*/ 47 h 471"/>
                  <a:gd name="T64" fmla="*/ 189 w 481"/>
                  <a:gd name="T65" fmla="*/ 47 h 471"/>
                  <a:gd name="T66" fmla="*/ 207 w 481"/>
                  <a:gd name="T67" fmla="*/ 102 h 471"/>
                  <a:gd name="T68" fmla="*/ 168 w 481"/>
                  <a:gd name="T69" fmla="*/ 167 h 471"/>
                  <a:gd name="T70" fmla="*/ 208 w 481"/>
                  <a:gd name="T71" fmla="*/ 66 h 471"/>
                  <a:gd name="T72" fmla="*/ 240 w 481"/>
                  <a:gd name="T73" fmla="*/ 18 h 471"/>
                  <a:gd name="T74" fmla="*/ 273 w 481"/>
                  <a:gd name="T75" fmla="*/ 66 h 471"/>
                  <a:gd name="T76" fmla="*/ 208 w 481"/>
                  <a:gd name="T77" fmla="*/ 66 h 471"/>
                  <a:gd name="T78" fmla="*/ 460 w 481"/>
                  <a:gd name="T79" fmla="*/ 364 h 471"/>
                  <a:gd name="T80" fmla="*/ 408 w 481"/>
                  <a:gd name="T81" fmla="*/ 294 h 471"/>
                  <a:gd name="T82" fmla="*/ 357 w 481"/>
                  <a:gd name="T83" fmla="*/ 364 h 471"/>
                  <a:gd name="T84" fmla="*/ 336 w 481"/>
                  <a:gd name="T85" fmla="*/ 436 h 471"/>
                  <a:gd name="T86" fmla="*/ 345 w 481"/>
                  <a:gd name="T87" fmla="*/ 471 h 471"/>
                  <a:gd name="T88" fmla="*/ 355 w 481"/>
                  <a:gd name="T89" fmla="*/ 436 h 471"/>
                  <a:gd name="T90" fmla="*/ 462 w 481"/>
                  <a:gd name="T91" fmla="*/ 436 h 471"/>
                  <a:gd name="T92" fmla="*/ 472 w 481"/>
                  <a:gd name="T93" fmla="*/ 471 h 471"/>
                  <a:gd name="T94" fmla="*/ 481 w 481"/>
                  <a:gd name="T95" fmla="*/ 436 h 471"/>
                  <a:gd name="T96" fmla="*/ 376 w 481"/>
                  <a:gd name="T97" fmla="*/ 364 h 471"/>
                  <a:gd name="T98" fmla="*/ 408 w 481"/>
                  <a:gd name="T99" fmla="*/ 313 h 471"/>
                  <a:gd name="T100" fmla="*/ 441 w 481"/>
                  <a:gd name="T101" fmla="*/ 364 h 471"/>
                  <a:gd name="T102" fmla="*/ 376 w 481"/>
                  <a:gd name="T103" fmla="*/ 364 h 471"/>
                  <a:gd name="T104" fmla="*/ 63 w 481"/>
                  <a:gd name="T105" fmla="*/ 219 h 471"/>
                  <a:gd name="T106" fmla="*/ 231 w 481"/>
                  <a:gd name="T107" fmla="*/ 210 h 471"/>
                  <a:gd name="T108" fmla="*/ 240 w 481"/>
                  <a:gd name="T109" fmla="*/ 158 h 471"/>
                  <a:gd name="T110" fmla="*/ 250 w 481"/>
                  <a:gd name="T111" fmla="*/ 210 h 471"/>
                  <a:gd name="T112" fmla="*/ 418 w 481"/>
                  <a:gd name="T113" fmla="*/ 219 h 471"/>
                  <a:gd name="T114" fmla="*/ 408 w 481"/>
                  <a:gd name="T115" fmla="*/ 281 h 471"/>
                  <a:gd name="T116" fmla="*/ 399 w 481"/>
                  <a:gd name="T117" fmla="*/ 229 h 471"/>
                  <a:gd name="T118" fmla="*/ 250 w 481"/>
                  <a:gd name="T119" fmla="*/ 272 h 471"/>
                  <a:gd name="T120" fmla="*/ 231 w 481"/>
                  <a:gd name="T121" fmla="*/ 272 h 471"/>
                  <a:gd name="T122" fmla="*/ 81 w 481"/>
                  <a:gd name="T123" fmla="*/ 229 h 471"/>
                  <a:gd name="T124" fmla="*/ 72 w 481"/>
                  <a:gd name="T125" fmla="*/ 28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1" h="471">
                    <a:moveTo>
                      <a:pt x="106" y="396"/>
                    </a:moveTo>
                    <a:cubicBezTo>
                      <a:pt x="117" y="388"/>
                      <a:pt x="123" y="377"/>
                      <a:pt x="123" y="364"/>
                    </a:cubicBezTo>
                    <a:cubicBezTo>
                      <a:pt x="123" y="338"/>
                      <a:pt x="123" y="338"/>
                      <a:pt x="123" y="338"/>
                    </a:cubicBezTo>
                    <a:cubicBezTo>
                      <a:pt x="123" y="314"/>
                      <a:pt x="100" y="294"/>
                      <a:pt x="72" y="294"/>
                    </a:cubicBezTo>
                    <a:cubicBezTo>
                      <a:pt x="44" y="294"/>
                      <a:pt x="21" y="314"/>
                      <a:pt x="21" y="338"/>
                    </a:cubicBezTo>
                    <a:cubicBezTo>
                      <a:pt x="21" y="364"/>
                      <a:pt x="21" y="364"/>
                      <a:pt x="21" y="364"/>
                    </a:cubicBezTo>
                    <a:cubicBezTo>
                      <a:pt x="21" y="377"/>
                      <a:pt x="27" y="388"/>
                      <a:pt x="38" y="396"/>
                    </a:cubicBezTo>
                    <a:cubicBezTo>
                      <a:pt x="17" y="405"/>
                      <a:pt x="0" y="421"/>
                      <a:pt x="0" y="436"/>
                    </a:cubicBezTo>
                    <a:cubicBezTo>
                      <a:pt x="0" y="461"/>
                      <a:pt x="0" y="461"/>
                      <a:pt x="0" y="461"/>
                    </a:cubicBezTo>
                    <a:cubicBezTo>
                      <a:pt x="0" y="466"/>
                      <a:pt x="4" y="471"/>
                      <a:pt x="9" y="471"/>
                    </a:cubicBezTo>
                    <a:cubicBezTo>
                      <a:pt x="14" y="471"/>
                      <a:pt x="18" y="466"/>
                      <a:pt x="18" y="461"/>
                    </a:cubicBezTo>
                    <a:cubicBezTo>
                      <a:pt x="18" y="436"/>
                      <a:pt x="18" y="436"/>
                      <a:pt x="18" y="436"/>
                    </a:cubicBezTo>
                    <a:cubicBezTo>
                      <a:pt x="18" y="428"/>
                      <a:pt x="46" y="408"/>
                      <a:pt x="72" y="408"/>
                    </a:cubicBezTo>
                    <a:cubicBezTo>
                      <a:pt x="98" y="408"/>
                      <a:pt x="126" y="428"/>
                      <a:pt x="126" y="436"/>
                    </a:cubicBezTo>
                    <a:cubicBezTo>
                      <a:pt x="126" y="461"/>
                      <a:pt x="126" y="461"/>
                      <a:pt x="126" y="461"/>
                    </a:cubicBezTo>
                    <a:cubicBezTo>
                      <a:pt x="126" y="466"/>
                      <a:pt x="130" y="471"/>
                      <a:pt x="135" y="471"/>
                    </a:cubicBezTo>
                    <a:cubicBezTo>
                      <a:pt x="140" y="471"/>
                      <a:pt x="144" y="466"/>
                      <a:pt x="144" y="461"/>
                    </a:cubicBezTo>
                    <a:cubicBezTo>
                      <a:pt x="144" y="436"/>
                      <a:pt x="144" y="436"/>
                      <a:pt x="144" y="436"/>
                    </a:cubicBezTo>
                    <a:cubicBezTo>
                      <a:pt x="144" y="421"/>
                      <a:pt x="127" y="405"/>
                      <a:pt x="106" y="396"/>
                    </a:cubicBezTo>
                    <a:close/>
                    <a:moveTo>
                      <a:pt x="39" y="364"/>
                    </a:moveTo>
                    <a:cubicBezTo>
                      <a:pt x="39" y="338"/>
                      <a:pt x="39" y="338"/>
                      <a:pt x="39" y="338"/>
                    </a:cubicBezTo>
                    <a:cubicBezTo>
                      <a:pt x="39" y="325"/>
                      <a:pt x="55" y="313"/>
                      <a:pt x="72" y="313"/>
                    </a:cubicBezTo>
                    <a:cubicBezTo>
                      <a:pt x="89" y="313"/>
                      <a:pt x="105" y="325"/>
                      <a:pt x="105" y="338"/>
                    </a:cubicBezTo>
                    <a:cubicBezTo>
                      <a:pt x="105" y="364"/>
                      <a:pt x="105" y="364"/>
                      <a:pt x="105" y="364"/>
                    </a:cubicBezTo>
                    <a:cubicBezTo>
                      <a:pt x="105" y="377"/>
                      <a:pt x="89" y="389"/>
                      <a:pt x="72" y="389"/>
                    </a:cubicBezTo>
                    <a:cubicBezTo>
                      <a:pt x="55" y="389"/>
                      <a:pt x="39" y="377"/>
                      <a:pt x="39" y="364"/>
                    </a:cubicBezTo>
                    <a:close/>
                    <a:moveTo>
                      <a:pt x="274" y="396"/>
                    </a:moveTo>
                    <a:cubicBezTo>
                      <a:pt x="285" y="388"/>
                      <a:pt x="292" y="377"/>
                      <a:pt x="292" y="364"/>
                    </a:cubicBezTo>
                    <a:cubicBezTo>
                      <a:pt x="292" y="338"/>
                      <a:pt x="292" y="338"/>
                      <a:pt x="292" y="338"/>
                    </a:cubicBezTo>
                    <a:cubicBezTo>
                      <a:pt x="292" y="314"/>
                      <a:pt x="268" y="294"/>
                      <a:pt x="240" y="294"/>
                    </a:cubicBezTo>
                    <a:cubicBezTo>
                      <a:pt x="212" y="294"/>
                      <a:pt x="189" y="314"/>
                      <a:pt x="189" y="338"/>
                    </a:cubicBezTo>
                    <a:cubicBezTo>
                      <a:pt x="189" y="364"/>
                      <a:pt x="189" y="364"/>
                      <a:pt x="189" y="364"/>
                    </a:cubicBezTo>
                    <a:cubicBezTo>
                      <a:pt x="189" y="377"/>
                      <a:pt x="196" y="388"/>
                      <a:pt x="206" y="396"/>
                    </a:cubicBezTo>
                    <a:cubicBezTo>
                      <a:pt x="186" y="405"/>
                      <a:pt x="168" y="421"/>
                      <a:pt x="168" y="436"/>
                    </a:cubicBezTo>
                    <a:cubicBezTo>
                      <a:pt x="168" y="461"/>
                      <a:pt x="168" y="461"/>
                      <a:pt x="168" y="461"/>
                    </a:cubicBezTo>
                    <a:cubicBezTo>
                      <a:pt x="168" y="466"/>
                      <a:pt x="172" y="471"/>
                      <a:pt x="177" y="471"/>
                    </a:cubicBezTo>
                    <a:cubicBezTo>
                      <a:pt x="182" y="471"/>
                      <a:pt x="186" y="466"/>
                      <a:pt x="186" y="461"/>
                    </a:cubicBezTo>
                    <a:cubicBezTo>
                      <a:pt x="186" y="436"/>
                      <a:pt x="186" y="436"/>
                      <a:pt x="186" y="436"/>
                    </a:cubicBezTo>
                    <a:cubicBezTo>
                      <a:pt x="186" y="428"/>
                      <a:pt x="214" y="408"/>
                      <a:pt x="240" y="408"/>
                    </a:cubicBezTo>
                    <a:cubicBezTo>
                      <a:pt x="267" y="408"/>
                      <a:pt x="294" y="428"/>
                      <a:pt x="294" y="436"/>
                    </a:cubicBezTo>
                    <a:cubicBezTo>
                      <a:pt x="294" y="461"/>
                      <a:pt x="294" y="461"/>
                      <a:pt x="294" y="461"/>
                    </a:cubicBezTo>
                    <a:cubicBezTo>
                      <a:pt x="294" y="466"/>
                      <a:pt x="298" y="471"/>
                      <a:pt x="303" y="471"/>
                    </a:cubicBezTo>
                    <a:cubicBezTo>
                      <a:pt x="308" y="471"/>
                      <a:pt x="313" y="466"/>
                      <a:pt x="313" y="461"/>
                    </a:cubicBezTo>
                    <a:cubicBezTo>
                      <a:pt x="313" y="436"/>
                      <a:pt x="313" y="436"/>
                      <a:pt x="313" y="436"/>
                    </a:cubicBezTo>
                    <a:cubicBezTo>
                      <a:pt x="313" y="421"/>
                      <a:pt x="295" y="405"/>
                      <a:pt x="274" y="396"/>
                    </a:cubicBezTo>
                    <a:close/>
                    <a:moveTo>
                      <a:pt x="208" y="364"/>
                    </a:moveTo>
                    <a:cubicBezTo>
                      <a:pt x="208" y="338"/>
                      <a:pt x="208" y="338"/>
                      <a:pt x="208" y="338"/>
                    </a:cubicBezTo>
                    <a:cubicBezTo>
                      <a:pt x="208" y="325"/>
                      <a:pt x="223" y="313"/>
                      <a:pt x="240" y="313"/>
                    </a:cubicBezTo>
                    <a:cubicBezTo>
                      <a:pt x="257" y="313"/>
                      <a:pt x="273" y="325"/>
                      <a:pt x="273" y="338"/>
                    </a:cubicBezTo>
                    <a:cubicBezTo>
                      <a:pt x="273" y="364"/>
                      <a:pt x="273" y="364"/>
                      <a:pt x="273" y="364"/>
                    </a:cubicBezTo>
                    <a:cubicBezTo>
                      <a:pt x="273" y="377"/>
                      <a:pt x="257" y="389"/>
                      <a:pt x="240" y="389"/>
                    </a:cubicBezTo>
                    <a:cubicBezTo>
                      <a:pt x="223" y="389"/>
                      <a:pt x="208" y="377"/>
                      <a:pt x="208" y="364"/>
                    </a:cubicBezTo>
                    <a:close/>
                    <a:moveTo>
                      <a:pt x="177" y="176"/>
                    </a:moveTo>
                    <a:cubicBezTo>
                      <a:pt x="182" y="176"/>
                      <a:pt x="186" y="172"/>
                      <a:pt x="186" y="167"/>
                    </a:cubicBezTo>
                    <a:cubicBezTo>
                      <a:pt x="186" y="141"/>
                      <a:pt x="186" y="141"/>
                      <a:pt x="186" y="141"/>
                    </a:cubicBezTo>
                    <a:cubicBezTo>
                      <a:pt x="186" y="134"/>
                      <a:pt x="214" y="113"/>
                      <a:pt x="240" y="113"/>
                    </a:cubicBezTo>
                    <a:cubicBezTo>
                      <a:pt x="267" y="113"/>
                      <a:pt x="294" y="134"/>
                      <a:pt x="294" y="141"/>
                    </a:cubicBezTo>
                    <a:cubicBezTo>
                      <a:pt x="294" y="167"/>
                      <a:pt x="294" y="167"/>
                      <a:pt x="294" y="167"/>
                    </a:cubicBezTo>
                    <a:cubicBezTo>
                      <a:pt x="294" y="172"/>
                      <a:pt x="298" y="176"/>
                      <a:pt x="303" y="176"/>
                    </a:cubicBezTo>
                    <a:cubicBezTo>
                      <a:pt x="308" y="176"/>
                      <a:pt x="313" y="172"/>
                      <a:pt x="313" y="167"/>
                    </a:cubicBezTo>
                    <a:cubicBezTo>
                      <a:pt x="313" y="141"/>
                      <a:pt x="313" y="141"/>
                      <a:pt x="313" y="141"/>
                    </a:cubicBezTo>
                    <a:cubicBezTo>
                      <a:pt x="313" y="126"/>
                      <a:pt x="294" y="110"/>
                      <a:pt x="273" y="102"/>
                    </a:cubicBezTo>
                    <a:cubicBezTo>
                      <a:pt x="284" y="93"/>
                      <a:pt x="292" y="80"/>
                      <a:pt x="292" y="66"/>
                    </a:cubicBezTo>
                    <a:cubicBezTo>
                      <a:pt x="292" y="47"/>
                      <a:pt x="292" y="47"/>
                      <a:pt x="292" y="47"/>
                    </a:cubicBezTo>
                    <a:cubicBezTo>
                      <a:pt x="292" y="21"/>
                      <a:pt x="268" y="0"/>
                      <a:pt x="240" y="0"/>
                    </a:cubicBezTo>
                    <a:cubicBezTo>
                      <a:pt x="212" y="0"/>
                      <a:pt x="189" y="21"/>
                      <a:pt x="189" y="47"/>
                    </a:cubicBezTo>
                    <a:cubicBezTo>
                      <a:pt x="189" y="66"/>
                      <a:pt x="189" y="66"/>
                      <a:pt x="189" y="66"/>
                    </a:cubicBezTo>
                    <a:cubicBezTo>
                      <a:pt x="189" y="80"/>
                      <a:pt x="196" y="93"/>
                      <a:pt x="207" y="102"/>
                    </a:cubicBezTo>
                    <a:cubicBezTo>
                      <a:pt x="186" y="110"/>
                      <a:pt x="168" y="126"/>
                      <a:pt x="168" y="141"/>
                    </a:cubicBezTo>
                    <a:cubicBezTo>
                      <a:pt x="168" y="167"/>
                      <a:pt x="168" y="167"/>
                      <a:pt x="168" y="167"/>
                    </a:cubicBezTo>
                    <a:cubicBezTo>
                      <a:pt x="168" y="172"/>
                      <a:pt x="172" y="176"/>
                      <a:pt x="177" y="176"/>
                    </a:cubicBezTo>
                    <a:close/>
                    <a:moveTo>
                      <a:pt x="208" y="66"/>
                    </a:moveTo>
                    <a:cubicBezTo>
                      <a:pt x="208" y="47"/>
                      <a:pt x="208" y="47"/>
                      <a:pt x="208" y="47"/>
                    </a:cubicBezTo>
                    <a:cubicBezTo>
                      <a:pt x="208" y="32"/>
                      <a:pt x="223" y="18"/>
                      <a:pt x="240" y="18"/>
                    </a:cubicBezTo>
                    <a:cubicBezTo>
                      <a:pt x="258" y="18"/>
                      <a:pt x="273" y="32"/>
                      <a:pt x="273" y="47"/>
                    </a:cubicBezTo>
                    <a:cubicBezTo>
                      <a:pt x="273" y="66"/>
                      <a:pt x="273" y="66"/>
                      <a:pt x="273" y="66"/>
                    </a:cubicBezTo>
                    <a:cubicBezTo>
                      <a:pt x="273" y="81"/>
                      <a:pt x="258" y="94"/>
                      <a:pt x="240" y="94"/>
                    </a:cubicBezTo>
                    <a:cubicBezTo>
                      <a:pt x="223" y="94"/>
                      <a:pt x="208" y="81"/>
                      <a:pt x="208" y="66"/>
                    </a:cubicBezTo>
                    <a:close/>
                    <a:moveTo>
                      <a:pt x="442" y="396"/>
                    </a:moveTo>
                    <a:cubicBezTo>
                      <a:pt x="453" y="388"/>
                      <a:pt x="460" y="377"/>
                      <a:pt x="460" y="364"/>
                    </a:cubicBezTo>
                    <a:cubicBezTo>
                      <a:pt x="460" y="338"/>
                      <a:pt x="460" y="338"/>
                      <a:pt x="460" y="338"/>
                    </a:cubicBezTo>
                    <a:cubicBezTo>
                      <a:pt x="460" y="314"/>
                      <a:pt x="436" y="294"/>
                      <a:pt x="408" y="294"/>
                    </a:cubicBezTo>
                    <a:cubicBezTo>
                      <a:pt x="381" y="294"/>
                      <a:pt x="357" y="314"/>
                      <a:pt x="357" y="338"/>
                    </a:cubicBezTo>
                    <a:cubicBezTo>
                      <a:pt x="357" y="364"/>
                      <a:pt x="357" y="364"/>
                      <a:pt x="357" y="364"/>
                    </a:cubicBezTo>
                    <a:cubicBezTo>
                      <a:pt x="357" y="377"/>
                      <a:pt x="364" y="388"/>
                      <a:pt x="375" y="396"/>
                    </a:cubicBezTo>
                    <a:cubicBezTo>
                      <a:pt x="354" y="405"/>
                      <a:pt x="336" y="421"/>
                      <a:pt x="336" y="436"/>
                    </a:cubicBezTo>
                    <a:cubicBezTo>
                      <a:pt x="336" y="461"/>
                      <a:pt x="336" y="461"/>
                      <a:pt x="336" y="461"/>
                    </a:cubicBezTo>
                    <a:cubicBezTo>
                      <a:pt x="336" y="466"/>
                      <a:pt x="340" y="471"/>
                      <a:pt x="345" y="471"/>
                    </a:cubicBezTo>
                    <a:cubicBezTo>
                      <a:pt x="351" y="471"/>
                      <a:pt x="355" y="466"/>
                      <a:pt x="355" y="461"/>
                    </a:cubicBezTo>
                    <a:cubicBezTo>
                      <a:pt x="355" y="436"/>
                      <a:pt x="355" y="436"/>
                      <a:pt x="355" y="436"/>
                    </a:cubicBezTo>
                    <a:cubicBezTo>
                      <a:pt x="355" y="428"/>
                      <a:pt x="382" y="408"/>
                      <a:pt x="408" y="408"/>
                    </a:cubicBezTo>
                    <a:cubicBezTo>
                      <a:pt x="435" y="408"/>
                      <a:pt x="462" y="428"/>
                      <a:pt x="462" y="436"/>
                    </a:cubicBezTo>
                    <a:cubicBezTo>
                      <a:pt x="462" y="461"/>
                      <a:pt x="462" y="461"/>
                      <a:pt x="462" y="461"/>
                    </a:cubicBezTo>
                    <a:cubicBezTo>
                      <a:pt x="462" y="466"/>
                      <a:pt x="466" y="471"/>
                      <a:pt x="472" y="471"/>
                    </a:cubicBezTo>
                    <a:cubicBezTo>
                      <a:pt x="477" y="471"/>
                      <a:pt x="481" y="466"/>
                      <a:pt x="481" y="461"/>
                    </a:cubicBezTo>
                    <a:cubicBezTo>
                      <a:pt x="481" y="436"/>
                      <a:pt x="481" y="436"/>
                      <a:pt x="481" y="436"/>
                    </a:cubicBezTo>
                    <a:cubicBezTo>
                      <a:pt x="481" y="421"/>
                      <a:pt x="463" y="405"/>
                      <a:pt x="442" y="396"/>
                    </a:cubicBezTo>
                    <a:close/>
                    <a:moveTo>
                      <a:pt x="376" y="364"/>
                    </a:moveTo>
                    <a:cubicBezTo>
                      <a:pt x="376" y="338"/>
                      <a:pt x="376" y="338"/>
                      <a:pt x="376" y="338"/>
                    </a:cubicBezTo>
                    <a:cubicBezTo>
                      <a:pt x="376" y="325"/>
                      <a:pt x="391" y="313"/>
                      <a:pt x="408" y="313"/>
                    </a:cubicBezTo>
                    <a:cubicBezTo>
                      <a:pt x="426" y="313"/>
                      <a:pt x="441" y="325"/>
                      <a:pt x="441" y="338"/>
                    </a:cubicBezTo>
                    <a:cubicBezTo>
                      <a:pt x="441" y="364"/>
                      <a:pt x="441" y="364"/>
                      <a:pt x="441" y="364"/>
                    </a:cubicBezTo>
                    <a:cubicBezTo>
                      <a:pt x="441" y="377"/>
                      <a:pt x="426" y="389"/>
                      <a:pt x="408" y="389"/>
                    </a:cubicBezTo>
                    <a:cubicBezTo>
                      <a:pt x="391" y="389"/>
                      <a:pt x="376" y="377"/>
                      <a:pt x="376" y="364"/>
                    </a:cubicBezTo>
                    <a:close/>
                    <a:moveTo>
                      <a:pt x="63" y="272"/>
                    </a:moveTo>
                    <a:cubicBezTo>
                      <a:pt x="63" y="219"/>
                      <a:pt x="63" y="219"/>
                      <a:pt x="63" y="219"/>
                    </a:cubicBezTo>
                    <a:cubicBezTo>
                      <a:pt x="63" y="214"/>
                      <a:pt x="67" y="210"/>
                      <a:pt x="72" y="210"/>
                    </a:cubicBezTo>
                    <a:cubicBezTo>
                      <a:pt x="231" y="210"/>
                      <a:pt x="231" y="210"/>
                      <a:pt x="231" y="210"/>
                    </a:cubicBezTo>
                    <a:cubicBezTo>
                      <a:pt x="231" y="167"/>
                      <a:pt x="231" y="167"/>
                      <a:pt x="231" y="167"/>
                    </a:cubicBezTo>
                    <a:cubicBezTo>
                      <a:pt x="231" y="162"/>
                      <a:pt x="235" y="158"/>
                      <a:pt x="240" y="158"/>
                    </a:cubicBezTo>
                    <a:cubicBezTo>
                      <a:pt x="245" y="158"/>
                      <a:pt x="250" y="162"/>
                      <a:pt x="250" y="167"/>
                    </a:cubicBezTo>
                    <a:cubicBezTo>
                      <a:pt x="250" y="210"/>
                      <a:pt x="250" y="210"/>
                      <a:pt x="250" y="210"/>
                    </a:cubicBezTo>
                    <a:cubicBezTo>
                      <a:pt x="408" y="210"/>
                      <a:pt x="408" y="210"/>
                      <a:pt x="408" y="210"/>
                    </a:cubicBezTo>
                    <a:cubicBezTo>
                      <a:pt x="414" y="210"/>
                      <a:pt x="418" y="214"/>
                      <a:pt x="418" y="219"/>
                    </a:cubicBezTo>
                    <a:cubicBezTo>
                      <a:pt x="418" y="272"/>
                      <a:pt x="418" y="272"/>
                      <a:pt x="418" y="272"/>
                    </a:cubicBezTo>
                    <a:cubicBezTo>
                      <a:pt x="418" y="277"/>
                      <a:pt x="414" y="281"/>
                      <a:pt x="408" y="281"/>
                    </a:cubicBezTo>
                    <a:cubicBezTo>
                      <a:pt x="403" y="281"/>
                      <a:pt x="399" y="277"/>
                      <a:pt x="399" y="272"/>
                    </a:cubicBezTo>
                    <a:cubicBezTo>
                      <a:pt x="399" y="229"/>
                      <a:pt x="399" y="229"/>
                      <a:pt x="399" y="229"/>
                    </a:cubicBezTo>
                    <a:cubicBezTo>
                      <a:pt x="250" y="229"/>
                      <a:pt x="250" y="229"/>
                      <a:pt x="250" y="229"/>
                    </a:cubicBezTo>
                    <a:cubicBezTo>
                      <a:pt x="250" y="272"/>
                      <a:pt x="250" y="272"/>
                      <a:pt x="250" y="272"/>
                    </a:cubicBezTo>
                    <a:cubicBezTo>
                      <a:pt x="250" y="277"/>
                      <a:pt x="245" y="281"/>
                      <a:pt x="240" y="281"/>
                    </a:cubicBezTo>
                    <a:cubicBezTo>
                      <a:pt x="235" y="281"/>
                      <a:pt x="231" y="277"/>
                      <a:pt x="231" y="272"/>
                    </a:cubicBezTo>
                    <a:cubicBezTo>
                      <a:pt x="231" y="229"/>
                      <a:pt x="231" y="229"/>
                      <a:pt x="231" y="229"/>
                    </a:cubicBezTo>
                    <a:cubicBezTo>
                      <a:pt x="81" y="229"/>
                      <a:pt x="81" y="229"/>
                      <a:pt x="81" y="229"/>
                    </a:cubicBezTo>
                    <a:cubicBezTo>
                      <a:pt x="81" y="272"/>
                      <a:pt x="81" y="272"/>
                      <a:pt x="81" y="272"/>
                    </a:cubicBezTo>
                    <a:cubicBezTo>
                      <a:pt x="81" y="277"/>
                      <a:pt x="77" y="281"/>
                      <a:pt x="72" y="281"/>
                    </a:cubicBezTo>
                    <a:cubicBezTo>
                      <a:pt x="67" y="281"/>
                      <a:pt x="63" y="277"/>
                      <a:pt x="63"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a:extLst>
              <a:ext uri="{FF2B5EF4-FFF2-40B4-BE49-F238E27FC236}">
                <a16:creationId xmlns:a16="http://schemas.microsoft.com/office/drawing/2014/main" id="{19DEAE9A-E43E-4AD3-A18A-68D56FAB3E77}"/>
              </a:ext>
            </a:extLst>
          </p:cNvPr>
          <p:cNvGrpSpPr/>
          <p:nvPr/>
        </p:nvGrpSpPr>
        <p:grpSpPr>
          <a:xfrm>
            <a:off x="5981946" y="2866725"/>
            <a:ext cx="5835479" cy="800358"/>
            <a:chOff x="5981946" y="2866725"/>
            <a:chExt cx="5835479" cy="800358"/>
          </a:xfrm>
        </p:grpSpPr>
        <p:sp>
          <p:nvSpPr>
            <p:cNvPr id="18" name="Freeform 17"/>
            <p:cNvSpPr/>
            <p:nvPr/>
          </p:nvSpPr>
          <p:spPr>
            <a:xfrm>
              <a:off x="5981946" y="2866725"/>
              <a:ext cx="3716264" cy="800358"/>
            </a:xfrm>
            <a:custGeom>
              <a:avLst/>
              <a:gdLst>
                <a:gd name="connsiteX0" fmla="*/ 400179 w 3716264"/>
                <a:gd name="connsiteY0" fmla="*/ 0 h 800358"/>
                <a:gd name="connsiteX1" fmla="*/ 768910 w 3716264"/>
                <a:gd name="connsiteY1" fmla="*/ 244411 h 800358"/>
                <a:gd name="connsiteX2" fmla="*/ 777066 w 3716264"/>
                <a:gd name="connsiteY2" fmla="*/ 284810 h 800358"/>
                <a:gd name="connsiteX3" fmla="*/ 3138700 w 3716264"/>
                <a:gd name="connsiteY3" fmla="*/ 284810 h 800358"/>
                <a:gd name="connsiteX4" fmla="*/ 3198369 w 3716264"/>
                <a:gd name="connsiteY4" fmla="*/ 203788 h 800358"/>
                <a:gd name="connsiteX5" fmla="*/ 3412888 w 3716264"/>
                <a:gd name="connsiteY5" fmla="*/ 122440 h 800358"/>
                <a:gd name="connsiteX6" fmla="*/ 3716264 w 3716264"/>
                <a:gd name="connsiteY6" fmla="*/ 400178 h 800358"/>
                <a:gd name="connsiteX7" fmla="*/ 3412888 w 3716264"/>
                <a:gd name="connsiteY7" fmla="*/ 677916 h 800358"/>
                <a:gd name="connsiteX8" fmla="*/ 3198369 w 3716264"/>
                <a:gd name="connsiteY8" fmla="*/ 596568 h 800358"/>
                <a:gd name="connsiteX9" fmla="*/ 3138699 w 3716264"/>
                <a:gd name="connsiteY9" fmla="*/ 515546 h 800358"/>
                <a:gd name="connsiteX10" fmla="*/ 777067 w 3716264"/>
                <a:gd name="connsiteY10" fmla="*/ 515546 h 800358"/>
                <a:gd name="connsiteX11" fmla="*/ 768910 w 3716264"/>
                <a:gd name="connsiteY11" fmla="*/ 555947 h 800358"/>
                <a:gd name="connsiteX12" fmla="*/ 400179 w 3716264"/>
                <a:gd name="connsiteY12" fmla="*/ 800358 h 800358"/>
                <a:gd name="connsiteX13" fmla="*/ 0 w 3716264"/>
                <a:gd name="connsiteY13" fmla="*/ 400179 h 800358"/>
                <a:gd name="connsiteX14" fmla="*/ 400179 w 3716264"/>
                <a:gd name="connsiteY14" fmla="*/ 0 h 80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6264" h="800358">
                  <a:moveTo>
                    <a:pt x="400179" y="0"/>
                  </a:moveTo>
                  <a:cubicBezTo>
                    <a:pt x="565939" y="0"/>
                    <a:pt x="708160" y="100781"/>
                    <a:pt x="768910" y="244411"/>
                  </a:cubicBezTo>
                  <a:lnTo>
                    <a:pt x="777066" y="284810"/>
                  </a:lnTo>
                  <a:lnTo>
                    <a:pt x="3138700" y="284810"/>
                  </a:lnTo>
                  <a:lnTo>
                    <a:pt x="3198369" y="203788"/>
                  </a:lnTo>
                  <a:cubicBezTo>
                    <a:pt x="3253269" y="153527"/>
                    <a:pt x="3329113" y="122440"/>
                    <a:pt x="3412888" y="122440"/>
                  </a:cubicBezTo>
                  <a:cubicBezTo>
                    <a:pt x="3580438" y="122440"/>
                    <a:pt x="3716264" y="246788"/>
                    <a:pt x="3716264" y="400178"/>
                  </a:cubicBezTo>
                  <a:cubicBezTo>
                    <a:pt x="3716264" y="553568"/>
                    <a:pt x="3580438" y="677916"/>
                    <a:pt x="3412888" y="677916"/>
                  </a:cubicBezTo>
                  <a:cubicBezTo>
                    <a:pt x="3329113" y="677916"/>
                    <a:pt x="3253269" y="646829"/>
                    <a:pt x="3198369" y="596568"/>
                  </a:cubicBezTo>
                  <a:lnTo>
                    <a:pt x="3138699" y="515546"/>
                  </a:lnTo>
                  <a:lnTo>
                    <a:pt x="777067" y="515546"/>
                  </a:lnTo>
                  <a:lnTo>
                    <a:pt x="768910" y="555947"/>
                  </a:lnTo>
                  <a:cubicBezTo>
                    <a:pt x="708160" y="699577"/>
                    <a:pt x="565939" y="800358"/>
                    <a:pt x="400179" y="800358"/>
                  </a:cubicBezTo>
                  <a:cubicBezTo>
                    <a:pt x="179166" y="800358"/>
                    <a:pt x="0" y="621192"/>
                    <a:pt x="0" y="400179"/>
                  </a:cubicBezTo>
                  <a:cubicBezTo>
                    <a:pt x="0" y="179166"/>
                    <a:pt x="179166" y="0"/>
                    <a:pt x="400179" y="0"/>
                  </a:cubicBezTo>
                  <a:close/>
                </a:path>
              </a:pathLst>
            </a:custGeom>
            <a:solidFill>
              <a:schemeClr val="tx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Freeform: Shape 54">
              <a:extLst>
                <a:ext uri="{FF2B5EF4-FFF2-40B4-BE49-F238E27FC236}">
                  <a16:creationId xmlns:a16="http://schemas.microsoft.com/office/drawing/2014/main" id="{7D50D7EA-0D84-E3FE-6E50-4CA78950E6E5}"/>
                </a:ext>
              </a:extLst>
            </p:cNvPr>
            <p:cNvSpPr/>
            <p:nvPr/>
          </p:nvSpPr>
          <p:spPr>
            <a:xfrm>
              <a:off x="9778872" y="3040821"/>
              <a:ext cx="2038553" cy="423738"/>
            </a:xfrm>
            <a:custGeom>
              <a:avLst/>
              <a:gdLst>
                <a:gd name="connsiteX0" fmla="*/ 2675 w 774201"/>
                <a:gd name="connsiteY0" fmla="*/ 0 h 391217"/>
                <a:gd name="connsiteX1" fmla="*/ 774201 w 774201"/>
                <a:gd name="connsiteY1" fmla="*/ 0 h 391217"/>
                <a:gd name="connsiteX2" fmla="*/ 774201 w 774201"/>
                <a:gd name="connsiteY2" fmla="*/ 288823 h 391217"/>
                <a:gd name="connsiteX3" fmla="*/ 102394 w 774201"/>
                <a:gd name="connsiteY3" fmla="*/ 288823 h 391217"/>
                <a:gd name="connsiteX4" fmla="*/ 0 w 774201"/>
                <a:gd name="connsiteY4" fmla="*/ 391217 h 391217"/>
                <a:gd name="connsiteX5" fmla="*/ 0 w 774201"/>
                <a:gd name="connsiteY5" fmla="*/ 288823 h 391217"/>
                <a:gd name="connsiteX6" fmla="*/ 2675 w 774201"/>
                <a:gd name="connsiteY6" fmla="*/ 288823 h 39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201" h="391217">
                  <a:moveTo>
                    <a:pt x="2675" y="0"/>
                  </a:moveTo>
                  <a:lnTo>
                    <a:pt x="774201" y="0"/>
                  </a:lnTo>
                  <a:lnTo>
                    <a:pt x="774201" y="288823"/>
                  </a:lnTo>
                  <a:lnTo>
                    <a:pt x="102394" y="288823"/>
                  </a:lnTo>
                  <a:lnTo>
                    <a:pt x="0" y="391217"/>
                  </a:lnTo>
                  <a:lnTo>
                    <a:pt x="0" y="288823"/>
                  </a:lnTo>
                  <a:lnTo>
                    <a:pt x="2675" y="288823"/>
                  </a:lnTo>
                  <a:close/>
                </a:path>
              </a:pathLst>
            </a:custGeom>
            <a:solidFill>
              <a:schemeClr val="tx1"/>
            </a:solidFill>
            <a:ln>
              <a:solidFill>
                <a:srgbClr val="09092D"/>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180000" rtlCol="0" anchor="t">
              <a:spAutoFit/>
            </a:bodyPr>
            <a:lstStyle/>
            <a:p>
              <a:r>
                <a:rPr lang="en-US" sz="1100" b="1" dirty="0">
                  <a:solidFill>
                    <a:schemeClr val="bg1"/>
                  </a:solidFill>
                  <a:latin typeface="Foundever Sans Bold" pitchFamily="50" charset="0"/>
                  <a:ea typeface="Foundever Sans Bold" pitchFamily="50" charset="0"/>
                </a:rPr>
                <a:t>Learning Reinforcement</a:t>
              </a:r>
            </a:p>
          </p:txBody>
        </p:sp>
      </p:grpSp>
    </p:spTree>
    <p:extLst>
      <p:ext uri="{BB962C8B-B14F-4D97-AF65-F5344CB8AC3E}">
        <p14:creationId xmlns:p14="http://schemas.microsoft.com/office/powerpoint/2010/main" val="38726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subTnLst>
                                    <p:animClr clrSpc="rgb" dir="cw">
                                      <p:cBhvr override="childStyle">
                                        <p:cTn dur="1" fill="hold" display="0" masterRel="nextClick" afterEffect="1"/>
                                        <p:tgtEl>
                                          <p:spTgt spid="46"/>
                                        </p:tgtEl>
                                        <p:attrNameLst>
                                          <p:attrName>ppt_c</p:attrName>
                                        </p:attrNameLst>
                                      </p:cBhvr>
                                      <p:to>
                                        <a:srgbClr val="C0C0C0"/>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subTnLst>
                                    <p:animClr clrSpc="rgb" dir="cw">
                                      <p:cBhvr override="childStyle">
                                        <p:cTn dur="1" fill="hold" display="0" masterRel="nextClick" afterEffect="1"/>
                                        <p:tgtEl>
                                          <p:spTgt spid="49"/>
                                        </p:tgtEl>
                                        <p:attrNameLst>
                                          <p:attrName>ppt_c</p:attrName>
                                        </p:attrNameLst>
                                      </p:cBhvr>
                                      <p:to>
                                        <a:srgbClr val="C0C0C0"/>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subTnLst>
                                    <p:animClr clrSpc="rgb" dir="cw">
                                      <p:cBhvr override="childStyle">
                                        <p:cTn dur="1" fill="hold" display="0" masterRel="nextClick" afterEffect="1"/>
                                        <p:tgtEl>
                                          <p:spTgt spid="51"/>
                                        </p:tgtEl>
                                        <p:attrNameLst>
                                          <p:attrName>ppt_c</p:attrName>
                                        </p:attrNameLst>
                                      </p:cBhvr>
                                      <p:to>
                                        <a:srgbClr val="C0C0C0"/>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subTnLst>
                                    <p:animClr clrSpc="rgb" dir="cw">
                                      <p:cBhvr override="childStyle">
                                        <p:cTn dur="1" fill="hold" display="0" masterRel="nextClick" afterEffect="1"/>
                                        <p:tgtEl>
                                          <p:spTgt spid="55"/>
                                        </p:tgtEl>
                                        <p:attrNameLst>
                                          <p:attrName>ppt_c</p:attrName>
                                        </p:attrNameLst>
                                      </p:cBhvr>
                                      <p:to>
                                        <a:srgbClr val="C0C0C0"/>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1"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Practical examples</a:t>
            </a:r>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909223" cy="769441"/>
          </a:xfrm>
        </p:spPr>
        <p:txBody>
          <a:bodyPr/>
          <a:lstStyle/>
          <a:p>
            <a:r>
              <a:rPr lang="en-US" dirty="0"/>
              <a:t>04</a:t>
            </a:r>
          </a:p>
        </p:txBody>
      </p:sp>
    </p:spTree>
    <p:extLst>
      <p:ext uri="{BB962C8B-B14F-4D97-AF65-F5344CB8AC3E}">
        <p14:creationId xmlns:p14="http://schemas.microsoft.com/office/powerpoint/2010/main" val="1242124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DE2F70-A1E6-4D59-84E0-013689158C15}"/>
              </a:ext>
            </a:extLst>
          </p:cNvPr>
          <p:cNvSpPr txBox="1"/>
          <p:nvPr/>
        </p:nvSpPr>
        <p:spPr>
          <a:xfrm>
            <a:off x="1617769" y="2710195"/>
            <a:ext cx="5764541" cy="2369880"/>
          </a:xfrm>
          <a:prstGeom prst="rect">
            <a:avLst/>
          </a:prstGeom>
          <a:noFill/>
        </p:spPr>
        <p:txBody>
          <a:bodyPr wrap="square" rtlCol="0">
            <a:spAutoFit/>
          </a:bodyPr>
          <a:lstStyle/>
          <a:p>
            <a:r>
              <a:rPr lang="pt-PT" sz="8800" dirty="0">
                <a:solidFill>
                  <a:schemeClr val="bg2"/>
                </a:solidFill>
                <a:latin typeface="Foundever Sans Bold" pitchFamily="50" charset="0"/>
                <a:ea typeface="Foundever Sans Bold" pitchFamily="50" charset="0"/>
              </a:rPr>
              <a:t>Exercise</a:t>
            </a:r>
          </a:p>
          <a:p>
            <a:r>
              <a:rPr lang="pt-PT" sz="2000" dirty="0">
                <a:latin typeface="Foundever Sans Bold" pitchFamily="50" charset="0"/>
                <a:ea typeface="Foundever Sans Bold" pitchFamily="50" charset="0"/>
              </a:rPr>
              <a:t>Ask EverGPT the following prompts.</a:t>
            </a:r>
          </a:p>
          <a:p>
            <a:endParaRPr lang="pt-PT" sz="4000" dirty="0">
              <a:solidFill>
                <a:schemeClr val="bg2"/>
              </a:solidFill>
              <a:latin typeface="Foundever Sans Bold" pitchFamily="50" charset="0"/>
              <a:ea typeface="Foundever Sans Bold" pitchFamily="50" charset="0"/>
            </a:endParaRPr>
          </a:p>
        </p:txBody>
      </p:sp>
      <p:sp>
        <p:nvSpPr>
          <p:cNvPr id="5" name="Freeform 139">
            <a:extLst>
              <a:ext uri="{FF2B5EF4-FFF2-40B4-BE49-F238E27FC236}">
                <a16:creationId xmlns:a16="http://schemas.microsoft.com/office/drawing/2014/main" id="{49C96E58-E4CB-49A9-AD0D-68BE0ED26DAF}"/>
              </a:ext>
            </a:extLst>
          </p:cNvPr>
          <p:cNvSpPr>
            <a:spLocks noChangeAspect="1"/>
          </p:cNvSpPr>
          <p:nvPr/>
        </p:nvSpPr>
        <p:spPr bwMode="auto">
          <a:xfrm>
            <a:off x="6523839" y="1819952"/>
            <a:ext cx="2838275" cy="2876472"/>
          </a:xfrm>
          <a:custGeom>
            <a:avLst/>
            <a:gdLst>
              <a:gd name="T0" fmla="*/ 396 w 3560"/>
              <a:gd name="T1" fmla="*/ 2741 h 3609"/>
              <a:gd name="T2" fmla="*/ 342 w 3560"/>
              <a:gd name="T3" fmla="*/ 1785 h 3609"/>
              <a:gd name="T4" fmla="*/ 1998 w 3560"/>
              <a:gd name="T5" fmla="*/ 4 h 3609"/>
              <a:gd name="T6" fmla="*/ 2884 w 3560"/>
              <a:gd name="T7" fmla="*/ 2739 h 3609"/>
              <a:gd name="T8" fmla="*/ 2656 w 3560"/>
              <a:gd name="T9" fmla="*/ 3306 h 3609"/>
              <a:gd name="T10" fmla="*/ 3244 w 3560"/>
              <a:gd name="T11" fmla="*/ 1475 h 3609"/>
              <a:gd name="T12" fmla="*/ 746 w 3560"/>
              <a:gd name="T13" fmla="*/ 1235 h 3609"/>
              <a:gd name="T14" fmla="*/ 325 w 3560"/>
              <a:gd name="T15" fmla="*/ 2333 h 3609"/>
              <a:gd name="T16" fmla="*/ 671 w 3560"/>
              <a:gd name="T17" fmla="*/ 2902 h 3609"/>
              <a:gd name="T18" fmla="*/ 1832 w 3560"/>
              <a:gd name="T19" fmla="*/ 3259 h 3609"/>
              <a:gd name="T20" fmla="*/ 2010 w 3560"/>
              <a:gd name="T21" fmla="*/ 2455 h 3609"/>
              <a:gd name="T22" fmla="*/ 753 w 3560"/>
              <a:gd name="T23" fmla="*/ 2785 h 3609"/>
              <a:gd name="T24" fmla="*/ 2502 w 3560"/>
              <a:gd name="T25" fmla="*/ 465 h 3609"/>
              <a:gd name="T26" fmla="*/ 2801 w 3560"/>
              <a:gd name="T27" fmla="*/ 2221 h 3609"/>
              <a:gd name="T28" fmla="*/ 2890 w 3560"/>
              <a:gd name="T29" fmla="*/ 1666 h 3609"/>
              <a:gd name="T30" fmla="*/ 1026 w 3560"/>
              <a:gd name="T31" fmla="*/ 1468 h 3609"/>
              <a:gd name="T32" fmla="*/ 1724 w 3560"/>
              <a:gd name="T33" fmla="*/ 2910 h 3609"/>
              <a:gd name="T34" fmla="*/ 1729 w 3560"/>
              <a:gd name="T35" fmla="*/ 2282 h 3609"/>
              <a:gd name="T36" fmla="*/ 1129 w 3560"/>
              <a:gd name="T37" fmla="*/ 2921 h 3609"/>
              <a:gd name="T38" fmla="*/ 1985 w 3560"/>
              <a:gd name="T39" fmla="*/ 773 h 3609"/>
              <a:gd name="T40" fmla="*/ 2636 w 3560"/>
              <a:gd name="T41" fmla="*/ 1379 h 3609"/>
              <a:gd name="T42" fmla="*/ 1430 w 3560"/>
              <a:gd name="T43" fmla="*/ 1425 h 3609"/>
              <a:gd name="T44" fmla="*/ 1368 w 3560"/>
              <a:gd name="T45" fmla="*/ 2543 h 3609"/>
              <a:gd name="T46" fmla="*/ 1520 w 3560"/>
              <a:gd name="T47" fmla="*/ 1451 h 3609"/>
              <a:gd name="T48" fmla="*/ 2163 w 3560"/>
              <a:gd name="T49" fmla="*/ 1451 h 3609"/>
              <a:gd name="T50" fmla="*/ 1482 w 3560"/>
              <a:gd name="T51" fmla="*/ 2319 h 3609"/>
              <a:gd name="T52" fmla="*/ 1367 w 3560"/>
              <a:gd name="T53" fmla="*/ 2619 h 3609"/>
              <a:gd name="T54" fmla="*/ 1755 w 3560"/>
              <a:gd name="T55" fmla="*/ 1000 h 3609"/>
              <a:gd name="T56" fmla="*/ 2647 w 3560"/>
              <a:gd name="T57" fmla="*/ 1304 h 3609"/>
              <a:gd name="T58" fmla="*/ 1990 w 3560"/>
              <a:gd name="T59" fmla="*/ 849 h 3609"/>
              <a:gd name="T60" fmla="*/ 1154 w 3560"/>
              <a:gd name="T61" fmla="*/ 2848 h 3609"/>
              <a:gd name="T62" fmla="*/ 1674 w 3560"/>
              <a:gd name="T63" fmla="*/ 2229 h 3609"/>
              <a:gd name="T64" fmla="*/ 1770 w 3560"/>
              <a:gd name="T65" fmla="*/ 2971 h 3609"/>
              <a:gd name="T66" fmla="*/ 952 w 3560"/>
              <a:gd name="T67" fmla="*/ 1451 h 3609"/>
              <a:gd name="T68" fmla="*/ 2965 w 3560"/>
              <a:gd name="T69" fmla="*/ 1683 h 3609"/>
              <a:gd name="T70" fmla="*/ 2803 w 3560"/>
              <a:gd name="T71" fmla="*/ 2145 h 3609"/>
              <a:gd name="T72" fmla="*/ 2469 w 3560"/>
              <a:gd name="T73" fmla="*/ 534 h 3609"/>
              <a:gd name="T74" fmla="*/ 953 w 3560"/>
              <a:gd name="T75" fmla="*/ 3172 h 3609"/>
              <a:gd name="T76" fmla="*/ 2054 w 3560"/>
              <a:gd name="T77" fmla="*/ 2336 h 3609"/>
              <a:gd name="T78" fmla="*/ 1856 w 3560"/>
              <a:gd name="T79" fmla="*/ 3332 h 3609"/>
              <a:gd name="T80" fmla="*/ 547 w 3560"/>
              <a:gd name="T81" fmla="*/ 2538 h 3609"/>
              <a:gd name="T82" fmla="*/ 424 w 3560"/>
              <a:gd name="T83" fmla="*/ 2018 h 3609"/>
              <a:gd name="T84" fmla="*/ 676 w 3560"/>
              <a:gd name="T85" fmla="*/ 1207 h 3609"/>
              <a:gd name="T86" fmla="*/ 3321 w 3560"/>
              <a:gd name="T87" fmla="*/ 1480 h 3609"/>
              <a:gd name="T88" fmla="*/ 2761 w 3560"/>
              <a:gd name="T89" fmla="*/ 3333 h 3609"/>
              <a:gd name="T90" fmla="*/ 2821 w 3560"/>
              <a:gd name="T91" fmla="*/ 2693 h 3609"/>
              <a:gd name="T92" fmla="*/ 1997 w 3560"/>
              <a:gd name="T93" fmla="*/ 81 h 3609"/>
              <a:gd name="T94" fmla="*/ 416 w 3560"/>
              <a:gd name="T95" fmla="*/ 1807 h 3609"/>
              <a:gd name="T96" fmla="*/ 92 w 3560"/>
              <a:gd name="T97" fmla="*/ 2355 h 3609"/>
              <a:gd name="T98" fmla="*/ 513 w 3560"/>
              <a:gd name="T99" fmla="*/ 3449 h 3609"/>
              <a:gd name="T100" fmla="*/ 2290 w 3560"/>
              <a:gd name="T101" fmla="*/ 2946 h 3609"/>
              <a:gd name="T102" fmla="*/ 2361 w 3560"/>
              <a:gd name="T103" fmla="*/ 2972 h 3609"/>
              <a:gd name="T104" fmla="*/ 1024 w 3560"/>
              <a:gd name="T105" fmla="*/ 3609 h 3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60" h="3609">
                <a:moveTo>
                  <a:pt x="1024" y="3609"/>
                </a:moveTo>
                <a:cubicBezTo>
                  <a:pt x="493" y="3609"/>
                  <a:pt x="457" y="3514"/>
                  <a:pt x="442" y="3477"/>
                </a:cubicBezTo>
                <a:cubicBezTo>
                  <a:pt x="400" y="3369"/>
                  <a:pt x="394" y="3017"/>
                  <a:pt x="396" y="2741"/>
                </a:cubicBezTo>
                <a:cubicBezTo>
                  <a:pt x="397" y="2683"/>
                  <a:pt x="363" y="2632"/>
                  <a:pt x="311" y="2611"/>
                </a:cubicBezTo>
                <a:cubicBezTo>
                  <a:pt x="99" y="2524"/>
                  <a:pt x="0" y="2434"/>
                  <a:pt x="17" y="2342"/>
                </a:cubicBezTo>
                <a:cubicBezTo>
                  <a:pt x="41" y="2202"/>
                  <a:pt x="293" y="1852"/>
                  <a:pt x="342" y="1785"/>
                </a:cubicBezTo>
                <a:cubicBezTo>
                  <a:pt x="353" y="1726"/>
                  <a:pt x="417" y="1395"/>
                  <a:pt x="517" y="1141"/>
                </a:cubicBezTo>
                <a:cubicBezTo>
                  <a:pt x="617" y="849"/>
                  <a:pt x="826" y="559"/>
                  <a:pt x="1089" y="348"/>
                </a:cubicBezTo>
                <a:cubicBezTo>
                  <a:pt x="1370" y="122"/>
                  <a:pt x="1694" y="0"/>
                  <a:pt x="1998" y="4"/>
                </a:cubicBezTo>
                <a:cubicBezTo>
                  <a:pt x="2335" y="9"/>
                  <a:pt x="2684" y="133"/>
                  <a:pt x="2955" y="347"/>
                </a:cubicBezTo>
                <a:cubicBezTo>
                  <a:pt x="3173" y="518"/>
                  <a:pt x="3443" y="825"/>
                  <a:pt x="3488" y="1318"/>
                </a:cubicBezTo>
                <a:cubicBezTo>
                  <a:pt x="3560" y="2084"/>
                  <a:pt x="2981" y="2650"/>
                  <a:pt x="2884" y="2739"/>
                </a:cubicBezTo>
                <a:lnTo>
                  <a:pt x="2884" y="3306"/>
                </a:lnTo>
                <a:cubicBezTo>
                  <a:pt x="2884" y="3364"/>
                  <a:pt x="2818" y="3410"/>
                  <a:pt x="2761" y="3410"/>
                </a:cubicBezTo>
                <a:cubicBezTo>
                  <a:pt x="2703" y="3410"/>
                  <a:pt x="2656" y="3363"/>
                  <a:pt x="2656" y="3306"/>
                </a:cubicBezTo>
                <a:lnTo>
                  <a:pt x="2656" y="2620"/>
                </a:lnTo>
                <a:lnTo>
                  <a:pt x="2668" y="2608"/>
                </a:lnTo>
                <a:cubicBezTo>
                  <a:pt x="2673" y="2603"/>
                  <a:pt x="3208" y="2075"/>
                  <a:pt x="3244" y="1475"/>
                </a:cubicBezTo>
                <a:cubicBezTo>
                  <a:pt x="3261" y="1196"/>
                  <a:pt x="3147" y="913"/>
                  <a:pt x="2922" y="676"/>
                </a:cubicBezTo>
                <a:cubicBezTo>
                  <a:pt x="2716" y="458"/>
                  <a:pt x="2436" y="309"/>
                  <a:pt x="2175" y="276"/>
                </a:cubicBezTo>
                <a:cubicBezTo>
                  <a:pt x="1615" y="206"/>
                  <a:pt x="1028" y="600"/>
                  <a:pt x="746" y="1235"/>
                </a:cubicBezTo>
                <a:cubicBezTo>
                  <a:pt x="708" y="1365"/>
                  <a:pt x="686" y="1481"/>
                  <a:pt x="666" y="1584"/>
                </a:cubicBezTo>
                <a:cubicBezTo>
                  <a:pt x="630" y="1779"/>
                  <a:pt x="601" y="1932"/>
                  <a:pt x="482" y="2069"/>
                </a:cubicBezTo>
                <a:cubicBezTo>
                  <a:pt x="300" y="2276"/>
                  <a:pt x="295" y="2306"/>
                  <a:pt x="325" y="2333"/>
                </a:cubicBezTo>
                <a:cubicBezTo>
                  <a:pt x="343" y="2349"/>
                  <a:pt x="375" y="2358"/>
                  <a:pt x="410" y="2369"/>
                </a:cubicBezTo>
                <a:cubicBezTo>
                  <a:pt x="476" y="2388"/>
                  <a:pt x="558" y="2412"/>
                  <a:pt x="612" y="2497"/>
                </a:cubicBezTo>
                <a:cubicBezTo>
                  <a:pt x="654" y="2563"/>
                  <a:pt x="662" y="2720"/>
                  <a:pt x="671" y="2902"/>
                </a:cubicBezTo>
                <a:cubicBezTo>
                  <a:pt x="679" y="3062"/>
                  <a:pt x="688" y="3242"/>
                  <a:pt x="724" y="3301"/>
                </a:cubicBezTo>
                <a:cubicBezTo>
                  <a:pt x="740" y="3325"/>
                  <a:pt x="857" y="3369"/>
                  <a:pt x="1191" y="3353"/>
                </a:cubicBezTo>
                <a:cubicBezTo>
                  <a:pt x="1432" y="3342"/>
                  <a:pt x="1696" y="3303"/>
                  <a:pt x="1832" y="3259"/>
                </a:cubicBezTo>
                <a:cubicBezTo>
                  <a:pt x="2038" y="3193"/>
                  <a:pt x="2105" y="2801"/>
                  <a:pt x="2099" y="2456"/>
                </a:cubicBezTo>
                <a:cubicBezTo>
                  <a:pt x="2098" y="2432"/>
                  <a:pt x="2078" y="2412"/>
                  <a:pt x="2054" y="2412"/>
                </a:cubicBezTo>
                <a:cubicBezTo>
                  <a:pt x="2030" y="2412"/>
                  <a:pt x="2011" y="2431"/>
                  <a:pt x="2010" y="2455"/>
                </a:cubicBezTo>
                <a:cubicBezTo>
                  <a:pt x="2001" y="2635"/>
                  <a:pt x="1975" y="2953"/>
                  <a:pt x="1900" y="3062"/>
                </a:cubicBezTo>
                <a:cubicBezTo>
                  <a:pt x="1792" y="3221"/>
                  <a:pt x="1091" y="3297"/>
                  <a:pt x="929" y="3245"/>
                </a:cubicBezTo>
                <a:cubicBezTo>
                  <a:pt x="874" y="3227"/>
                  <a:pt x="795" y="3160"/>
                  <a:pt x="753" y="2785"/>
                </a:cubicBezTo>
                <a:cubicBezTo>
                  <a:pt x="730" y="2584"/>
                  <a:pt x="721" y="2320"/>
                  <a:pt x="728" y="2062"/>
                </a:cubicBezTo>
                <a:cubicBezTo>
                  <a:pt x="742" y="1589"/>
                  <a:pt x="807" y="1103"/>
                  <a:pt x="1189" y="746"/>
                </a:cubicBezTo>
                <a:cubicBezTo>
                  <a:pt x="1600" y="362"/>
                  <a:pt x="2078" y="260"/>
                  <a:pt x="2502" y="465"/>
                </a:cubicBezTo>
                <a:cubicBezTo>
                  <a:pt x="2899" y="658"/>
                  <a:pt x="3126" y="1004"/>
                  <a:pt x="3140" y="1439"/>
                </a:cubicBezTo>
                <a:cubicBezTo>
                  <a:pt x="3150" y="1755"/>
                  <a:pt x="2996" y="2067"/>
                  <a:pt x="2883" y="2187"/>
                </a:cubicBezTo>
                <a:cubicBezTo>
                  <a:pt x="2862" y="2209"/>
                  <a:pt x="2832" y="2222"/>
                  <a:pt x="2801" y="2221"/>
                </a:cubicBezTo>
                <a:cubicBezTo>
                  <a:pt x="2770" y="2221"/>
                  <a:pt x="2741" y="2207"/>
                  <a:pt x="2720" y="2184"/>
                </a:cubicBezTo>
                <a:cubicBezTo>
                  <a:pt x="2684" y="2142"/>
                  <a:pt x="2684" y="2079"/>
                  <a:pt x="2722" y="2037"/>
                </a:cubicBezTo>
                <a:cubicBezTo>
                  <a:pt x="2764" y="1990"/>
                  <a:pt x="2843" y="1878"/>
                  <a:pt x="2890" y="1666"/>
                </a:cubicBezTo>
                <a:cubicBezTo>
                  <a:pt x="2968" y="1319"/>
                  <a:pt x="2897" y="1079"/>
                  <a:pt x="2646" y="839"/>
                </a:cubicBezTo>
                <a:cubicBezTo>
                  <a:pt x="2475" y="675"/>
                  <a:pt x="2178" y="513"/>
                  <a:pt x="1737" y="669"/>
                </a:cubicBezTo>
                <a:cubicBezTo>
                  <a:pt x="1381" y="795"/>
                  <a:pt x="1116" y="1094"/>
                  <a:pt x="1026" y="1468"/>
                </a:cubicBezTo>
                <a:cubicBezTo>
                  <a:pt x="965" y="1725"/>
                  <a:pt x="937" y="2044"/>
                  <a:pt x="942" y="2417"/>
                </a:cubicBezTo>
                <a:cubicBezTo>
                  <a:pt x="963" y="2879"/>
                  <a:pt x="1035" y="3007"/>
                  <a:pt x="1061" y="3017"/>
                </a:cubicBezTo>
                <a:cubicBezTo>
                  <a:pt x="1116" y="3036"/>
                  <a:pt x="1618" y="2991"/>
                  <a:pt x="1724" y="2910"/>
                </a:cubicBezTo>
                <a:cubicBezTo>
                  <a:pt x="1763" y="2881"/>
                  <a:pt x="1807" y="2706"/>
                  <a:pt x="1801" y="2310"/>
                </a:cubicBezTo>
                <a:cubicBezTo>
                  <a:pt x="1801" y="2288"/>
                  <a:pt x="1782" y="2269"/>
                  <a:pt x="1760" y="2269"/>
                </a:cubicBezTo>
                <a:cubicBezTo>
                  <a:pt x="1748" y="2269"/>
                  <a:pt x="1737" y="2274"/>
                  <a:pt x="1729" y="2282"/>
                </a:cubicBezTo>
                <a:cubicBezTo>
                  <a:pt x="1721" y="2290"/>
                  <a:pt x="1717" y="2301"/>
                  <a:pt x="1718" y="2312"/>
                </a:cubicBezTo>
                <a:cubicBezTo>
                  <a:pt x="1734" y="2759"/>
                  <a:pt x="1692" y="2810"/>
                  <a:pt x="1678" y="2827"/>
                </a:cubicBezTo>
                <a:cubicBezTo>
                  <a:pt x="1605" y="2916"/>
                  <a:pt x="1211" y="2940"/>
                  <a:pt x="1129" y="2921"/>
                </a:cubicBezTo>
                <a:cubicBezTo>
                  <a:pt x="1100" y="2915"/>
                  <a:pt x="1039" y="2901"/>
                  <a:pt x="1040" y="2435"/>
                </a:cubicBezTo>
                <a:cubicBezTo>
                  <a:pt x="1041" y="2165"/>
                  <a:pt x="1065" y="1871"/>
                  <a:pt x="1103" y="1668"/>
                </a:cubicBezTo>
                <a:cubicBezTo>
                  <a:pt x="1171" y="1304"/>
                  <a:pt x="1336" y="815"/>
                  <a:pt x="1985" y="773"/>
                </a:cubicBezTo>
                <a:cubicBezTo>
                  <a:pt x="2473" y="741"/>
                  <a:pt x="2675" y="1002"/>
                  <a:pt x="2760" y="1226"/>
                </a:cubicBezTo>
                <a:cubicBezTo>
                  <a:pt x="2774" y="1264"/>
                  <a:pt x="2768" y="1306"/>
                  <a:pt x="2742" y="1338"/>
                </a:cubicBezTo>
                <a:cubicBezTo>
                  <a:pt x="2716" y="1370"/>
                  <a:pt x="2676" y="1385"/>
                  <a:pt x="2636" y="1379"/>
                </a:cubicBezTo>
                <a:cubicBezTo>
                  <a:pt x="2593" y="1373"/>
                  <a:pt x="2558" y="1343"/>
                  <a:pt x="2544" y="1302"/>
                </a:cubicBezTo>
                <a:cubicBezTo>
                  <a:pt x="2522" y="1234"/>
                  <a:pt x="2454" y="1116"/>
                  <a:pt x="2254" y="1079"/>
                </a:cubicBezTo>
                <a:cubicBezTo>
                  <a:pt x="1798" y="995"/>
                  <a:pt x="1589" y="1131"/>
                  <a:pt x="1430" y="1425"/>
                </a:cubicBezTo>
                <a:cubicBezTo>
                  <a:pt x="1248" y="1764"/>
                  <a:pt x="1315" y="2361"/>
                  <a:pt x="1334" y="2487"/>
                </a:cubicBezTo>
                <a:cubicBezTo>
                  <a:pt x="1339" y="2525"/>
                  <a:pt x="1355" y="2543"/>
                  <a:pt x="1368" y="2543"/>
                </a:cubicBezTo>
                <a:lnTo>
                  <a:pt x="1368" y="2543"/>
                </a:lnTo>
                <a:cubicBezTo>
                  <a:pt x="1382" y="2543"/>
                  <a:pt x="1401" y="2523"/>
                  <a:pt x="1407" y="2486"/>
                </a:cubicBezTo>
                <a:cubicBezTo>
                  <a:pt x="1412" y="2461"/>
                  <a:pt x="1409" y="2396"/>
                  <a:pt x="1406" y="2322"/>
                </a:cubicBezTo>
                <a:cubicBezTo>
                  <a:pt x="1397" y="2084"/>
                  <a:pt x="1381" y="1686"/>
                  <a:pt x="1520" y="1451"/>
                </a:cubicBezTo>
                <a:cubicBezTo>
                  <a:pt x="1651" y="1230"/>
                  <a:pt x="1884" y="1212"/>
                  <a:pt x="2044" y="1263"/>
                </a:cubicBezTo>
                <a:cubicBezTo>
                  <a:pt x="2167" y="1303"/>
                  <a:pt x="2245" y="1381"/>
                  <a:pt x="2239" y="1457"/>
                </a:cubicBezTo>
                <a:lnTo>
                  <a:pt x="2163" y="1451"/>
                </a:lnTo>
                <a:cubicBezTo>
                  <a:pt x="2165" y="1418"/>
                  <a:pt x="2112" y="1365"/>
                  <a:pt x="2020" y="1336"/>
                </a:cubicBezTo>
                <a:cubicBezTo>
                  <a:pt x="1887" y="1293"/>
                  <a:pt x="1694" y="1308"/>
                  <a:pt x="1586" y="1490"/>
                </a:cubicBezTo>
                <a:cubicBezTo>
                  <a:pt x="1458" y="1706"/>
                  <a:pt x="1473" y="2090"/>
                  <a:pt x="1482" y="2319"/>
                </a:cubicBezTo>
                <a:cubicBezTo>
                  <a:pt x="1486" y="2404"/>
                  <a:pt x="1488" y="2465"/>
                  <a:pt x="1483" y="2498"/>
                </a:cubicBezTo>
                <a:cubicBezTo>
                  <a:pt x="1471" y="2569"/>
                  <a:pt x="1424" y="2619"/>
                  <a:pt x="1368" y="2619"/>
                </a:cubicBezTo>
                <a:lnTo>
                  <a:pt x="1367" y="2619"/>
                </a:lnTo>
                <a:cubicBezTo>
                  <a:pt x="1325" y="2619"/>
                  <a:pt x="1271" y="2587"/>
                  <a:pt x="1258" y="2498"/>
                </a:cubicBezTo>
                <a:cubicBezTo>
                  <a:pt x="1239" y="2368"/>
                  <a:pt x="1195" y="1762"/>
                  <a:pt x="1361" y="1393"/>
                </a:cubicBezTo>
                <a:cubicBezTo>
                  <a:pt x="1438" y="1220"/>
                  <a:pt x="1569" y="1063"/>
                  <a:pt x="1755" y="1000"/>
                </a:cubicBezTo>
                <a:cubicBezTo>
                  <a:pt x="1904" y="949"/>
                  <a:pt x="2062" y="950"/>
                  <a:pt x="2239" y="982"/>
                </a:cubicBezTo>
                <a:cubicBezTo>
                  <a:pt x="2478" y="1026"/>
                  <a:pt x="2589" y="1194"/>
                  <a:pt x="2617" y="1278"/>
                </a:cubicBezTo>
                <a:cubicBezTo>
                  <a:pt x="2621" y="1292"/>
                  <a:pt x="2633" y="1302"/>
                  <a:pt x="2647" y="1304"/>
                </a:cubicBezTo>
                <a:cubicBezTo>
                  <a:pt x="2666" y="1307"/>
                  <a:pt x="2678" y="1295"/>
                  <a:pt x="2682" y="1290"/>
                </a:cubicBezTo>
                <a:cubicBezTo>
                  <a:pt x="2686" y="1285"/>
                  <a:pt x="2695" y="1271"/>
                  <a:pt x="2688" y="1253"/>
                </a:cubicBezTo>
                <a:cubicBezTo>
                  <a:pt x="2613" y="1053"/>
                  <a:pt x="2431" y="820"/>
                  <a:pt x="1990" y="849"/>
                </a:cubicBezTo>
                <a:cubicBezTo>
                  <a:pt x="1530" y="879"/>
                  <a:pt x="1280" y="1136"/>
                  <a:pt x="1178" y="1682"/>
                </a:cubicBezTo>
                <a:cubicBezTo>
                  <a:pt x="1142" y="1873"/>
                  <a:pt x="1119" y="2141"/>
                  <a:pt x="1117" y="2400"/>
                </a:cubicBezTo>
                <a:cubicBezTo>
                  <a:pt x="1114" y="2680"/>
                  <a:pt x="1136" y="2818"/>
                  <a:pt x="1154" y="2848"/>
                </a:cubicBezTo>
                <a:cubicBezTo>
                  <a:pt x="1246" y="2863"/>
                  <a:pt x="1580" y="2826"/>
                  <a:pt x="1619" y="2779"/>
                </a:cubicBezTo>
                <a:cubicBezTo>
                  <a:pt x="1633" y="2760"/>
                  <a:pt x="1653" y="2642"/>
                  <a:pt x="1641" y="2315"/>
                </a:cubicBezTo>
                <a:cubicBezTo>
                  <a:pt x="1640" y="2283"/>
                  <a:pt x="1652" y="2252"/>
                  <a:pt x="1674" y="2229"/>
                </a:cubicBezTo>
                <a:cubicBezTo>
                  <a:pt x="1697" y="2205"/>
                  <a:pt x="1727" y="2193"/>
                  <a:pt x="1760" y="2193"/>
                </a:cubicBezTo>
                <a:cubicBezTo>
                  <a:pt x="1824" y="2193"/>
                  <a:pt x="1877" y="2245"/>
                  <a:pt x="1878" y="2309"/>
                </a:cubicBezTo>
                <a:cubicBezTo>
                  <a:pt x="1883" y="2691"/>
                  <a:pt x="1847" y="2913"/>
                  <a:pt x="1770" y="2971"/>
                </a:cubicBezTo>
                <a:cubicBezTo>
                  <a:pt x="1646" y="3065"/>
                  <a:pt x="1110" y="3119"/>
                  <a:pt x="1033" y="3088"/>
                </a:cubicBezTo>
                <a:cubicBezTo>
                  <a:pt x="917" y="3042"/>
                  <a:pt x="878" y="2699"/>
                  <a:pt x="865" y="2419"/>
                </a:cubicBezTo>
                <a:cubicBezTo>
                  <a:pt x="860" y="2038"/>
                  <a:pt x="889" y="1713"/>
                  <a:pt x="952" y="1451"/>
                </a:cubicBezTo>
                <a:cubicBezTo>
                  <a:pt x="1048" y="1050"/>
                  <a:pt x="1331" y="731"/>
                  <a:pt x="1711" y="597"/>
                </a:cubicBezTo>
                <a:cubicBezTo>
                  <a:pt x="2190" y="428"/>
                  <a:pt x="2512" y="605"/>
                  <a:pt x="2699" y="783"/>
                </a:cubicBezTo>
                <a:cubicBezTo>
                  <a:pt x="2968" y="1041"/>
                  <a:pt x="3048" y="1310"/>
                  <a:pt x="2965" y="1683"/>
                </a:cubicBezTo>
                <a:cubicBezTo>
                  <a:pt x="2916" y="1901"/>
                  <a:pt x="2837" y="2024"/>
                  <a:pt x="2779" y="2088"/>
                </a:cubicBezTo>
                <a:cubicBezTo>
                  <a:pt x="2767" y="2101"/>
                  <a:pt x="2767" y="2121"/>
                  <a:pt x="2778" y="2133"/>
                </a:cubicBezTo>
                <a:cubicBezTo>
                  <a:pt x="2784" y="2141"/>
                  <a:pt x="2793" y="2145"/>
                  <a:pt x="2803" y="2145"/>
                </a:cubicBezTo>
                <a:cubicBezTo>
                  <a:pt x="2812" y="2145"/>
                  <a:pt x="2821" y="2142"/>
                  <a:pt x="2827" y="2135"/>
                </a:cubicBezTo>
                <a:cubicBezTo>
                  <a:pt x="2928" y="2027"/>
                  <a:pt x="3073" y="1732"/>
                  <a:pt x="3064" y="1441"/>
                </a:cubicBezTo>
                <a:cubicBezTo>
                  <a:pt x="3054" y="1155"/>
                  <a:pt x="2943" y="764"/>
                  <a:pt x="2469" y="534"/>
                </a:cubicBezTo>
                <a:cubicBezTo>
                  <a:pt x="2075" y="343"/>
                  <a:pt x="1628" y="441"/>
                  <a:pt x="1241" y="802"/>
                </a:cubicBezTo>
                <a:cubicBezTo>
                  <a:pt x="880" y="1139"/>
                  <a:pt x="818" y="1608"/>
                  <a:pt x="805" y="2064"/>
                </a:cubicBezTo>
                <a:cubicBezTo>
                  <a:pt x="788" y="2653"/>
                  <a:pt x="853" y="3140"/>
                  <a:pt x="953" y="3172"/>
                </a:cubicBezTo>
                <a:cubicBezTo>
                  <a:pt x="1100" y="3219"/>
                  <a:pt x="1757" y="3136"/>
                  <a:pt x="1837" y="3019"/>
                </a:cubicBezTo>
                <a:cubicBezTo>
                  <a:pt x="1883" y="2951"/>
                  <a:pt x="1919" y="2739"/>
                  <a:pt x="1933" y="2451"/>
                </a:cubicBezTo>
                <a:cubicBezTo>
                  <a:pt x="1937" y="2386"/>
                  <a:pt x="1990" y="2336"/>
                  <a:pt x="2054" y="2336"/>
                </a:cubicBezTo>
                <a:cubicBezTo>
                  <a:pt x="2120" y="2336"/>
                  <a:pt x="2174" y="2389"/>
                  <a:pt x="2175" y="2454"/>
                </a:cubicBezTo>
                <a:cubicBezTo>
                  <a:pt x="2177" y="2555"/>
                  <a:pt x="2174" y="2750"/>
                  <a:pt x="2131" y="2934"/>
                </a:cubicBezTo>
                <a:cubicBezTo>
                  <a:pt x="2080" y="3156"/>
                  <a:pt x="1987" y="3290"/>
                  <a:pt x="1856" y="3332"/>
                </a:cubicBezTo>
                <a:cubicBezTo>
                  <a:pt x="1618" y="3409"/>
                  <a:pt x="764" y="3510"/>
                  <a:pt x="659" y="3341"/>
                </a:cubicBezTo>
                <a:cubicBezTo>
                  <a:pt x="613" y="3266"/>
                  <a:pt x="604" y="3091"/>
                  <a:pt x="595" y="2906"/>
                </a:cubicBezTo>
                <a:cubicBezTo>
                  <a:pt x="587" y="2757"/>
                  <a:pt x="579" y="2587"/>
                  <a:pt x="547" y="2538"/>
                </a:cubicBezTo>
                <a:cubicBezTo>
                  <a:pt x="509" y="2477"/>
                  <a:pt x="448" y="2459"/>
                  <a:pt x="388" y="2442"/>
                </a:cubicBezTo>
                <a:cubicBezTo>
                  <a:pt x="345" y="2429"/>
                  <a:pt x="304" y="2417"/>
                  <a:pt x="274" y="2390"/>
                </a:cubicBezTo>
                <a:cubicBezTo>
                  <a:pt x="176" y="2302"/>
                  <a:pt x="269" y="2195"/>
                  <a:pt x="424" y="2018"/>
                </a:cubicBezTo>
                <a:cubicBezTo>
                  <a:pt x="530" y="1898"/>
                  <a:pt x="557" y="1753"/>
                  <a:pt x="591" y="1570"/>
                </a:cubicBezTo>
                <a:cubicBezTo>
                  <a:pt x="611" y="1465"/>
                  <a:pt x="633" y="1346"/>
                  <a:pt x="674" y="1211"/>
                </a:cubicBezTo>
                <a:lnTo>
                  <a:pt x="676" y="1207"/>
                </a:lnTo>
                <a:cubicBezTo>
                  <a:pt x="970" y="539"/>
                  <a:pt x="1591" y="126"/>
                  <a:pt x="2185" y="200"/>
                </a:cubicBezTo>
                <a:cubicBezTo>
                  <a:pt x="2463" y="235"/>
                  <a:pt x="2759" y="393"/>
                  <a:pt x="2978" y="624"/>
                </a:cubicBezTo>
                <a:cubicBezTo>
                  <a:pt x="3217" y="876"/>
                  <a:pt x="3339" y="1180"/>
                  <a:pt x="3321" y="1480"/>
                </a:cubicBezTo>
                <a:cubicBezTo>
                  <a:pt x="3285" y="2067"/>
                  <a:pt x="2815" y="2568"/>
                  <a:pt x="2733" y="2652"/>
                </a:cubicBezTo>
                <a:lnTo>
                  <a:pt x="2733" y="3306"/>
                </a:lnTo>
                <a:cubicBezTo>
                  <a:pt x="2733" y="3321"/>
                  <a:pt x="2745" y="3333"/>
                  <a:pt x="2761" y="3333"/>
                </a:cubicBezTo>
                <a:cubicBezTo>
                  <a:pt x="2782" y="3333"/>
                  <a:pt x="2808" y="3315"/>
                  <a:pt x="2808" y="3306"/>
                </a:cubicBezTo>
                <a:lnTo>
                  <a:pt x="2808" y="2704"/>
                </a:lnTo>
                <a:lnTo>
                  <a:pt x="2821" y="2693"/>
                </a:lnTo>
                <a:cubicBezTo>
                  <a:pt x="2828" y="2687"/>
                  <a:pt x="3486" y="2116"/>
                  <a:pt x="3412" y="1325"/>
                </a:cubicBezTo>
                <a:cubicBezTo>
                  <a:pt x="3369" y="859"/>
                  <a:pt x="3114" y="569"/>
                  <a:pt x="2908" y="407"/>
                </a:cubicBezTo>
                <a:cubicBezTo>
                  <a:pt x="2650" y="204"/>
                  <a:pt x="2318" y="85"/>
                  <a:pt x="1997" y="81"/>
                </a:cubicBezTo>
                <a:cubicBezTo>
                  <a:pt x="1709" y="77"/>
                  <a:pt x="1404" y="193"/>
                  <a:pt x="1137" y="407"/>
                </a:cubicBezTo>
                <a:cubicBezTo>
                  <a:pt x="885" y="610"/>
                  <a:pt x="685" y="887"/>
                  <a:pt x="589" y="1167"/>
                </a:cubicBezTo>
                <a:cubicBezTo>
                  <a:pt x="483" y="1436"/>
                  <a:pt x="416" y="1803"/>
                  <a:pt x="416" y="1807"/>
                </a:cubicBezTo>
                <a:lnTo>
                  <a:pt x="414" y="1816"/>
                </a:lnTo>
                <a:lnTo>
                  <a:pt x="409" y="1823"/>
                </a:lnTo>
                <a:cubicBezTo>
                  <a:pt x="327" y="1934"/>
                  <a:pt x="111" y="2246"/>
                  <a:pt x="92" y="2355"/>
                </a:cubicBezTo>
                <a:cubicBezTo>
                  <a:pt x="86" y="2391"/>
                  <a:pt x="147" y="2461"/>
                  <a:pt x="340" y="2540"/>
                </a:cubicBezTo>
                <a:cubicBezTo>
                  <a:pt x="421" y="2574"/>
                  <a:pt x="473" y="2653"/>
                  <a:pt x="473" y="2741"/>
                </a:cubicBezTo>
                <a:cubicBezTo>
                  <a:pt x="470" y="3117"/>
                  <a:pt x="484" y="3375"/>
                  <a:pt x="513" y="3449"/>
                </a:cubicBezTo>
                <a:cubicBezTo>
                  <a:pt x="540" y="3518"/>
                  <a:pt x="878" y="3571"/>
                  <a:pt x="1744" y="3494"/>
                </a:cubicBezTo>
                <a:cubicBezTo>
                  <a:pt x="2128" y="3460"/>
                  <a:pt x="2199" y="3233"/>
                  <a:pt x="2261" y="3033"/>
                </a:cubicBezTo>
                <a:cubicBezTo>
                  <a:pt x="2271" y="3003"/>
                  <a:pt x="2280" y="2974"/>
                  <a:pt x="2290" y="2946"/>
                </a:cubicBezTo>
                <a:cubicBezTo>
                  <a:pt x="2362" y="2746"/>
                  <a:pt x="2428" y="2156"/>
                  <a:pt x="2429" y="2150"/>
                </a:cubicBezTo>
                <a:lnTo>
                  <a:pt x="2505" y="2158"/>
                </a:lnTo>
                <a:cubicBezTo>
                  <a:pt x="2502" y="2183"/>
                  <a:pt x="2437" y="2763"/>
                  <a:pt x="2361" y="2972"/>
                </a:cubicBezTo>
                <a:cubicBezTo>
                  <a:pt x="2352" y="2998"/>
                  <a:pt x="2343" y="3026"/>
                  <a:pt x="2334" y="3056"/>
                </a:cubicBezTo>
                <a:cubicBezTo>
                  <a:pt x="2272" y="3257"/>
                  <a:pt x="2186" y="3532"/>
                  <a:pt x="1751" y="3570"/>
                </a:cubicBezTo>
                <a:cubicBezTo>
                  <a:pt x="1440" y="3598"/>
                  <a:pt x="1204" y="3609"/>
                  <a:pt x="1024" y="3609"/>
                </a:cubicBezTo>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1272031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672E0290-A18F-B21E-C997-EB5956B6BCE6}"/>
              </a:ext>
            </a:extLst>
          </p:cNvPr>
          <p:cNvSpPr>
            <a:spLocks noGrp="1"/>
          </p:cNvSpPr>
          <p:nvPr>
            <p:ph type="title"/>
          </p:nvPr>
        </p:nvSpPr>
        <p:spPr>
          <a:xfrm>
            <a:off x="882028" y="942299"/>
            <a:ext cx="11041898" cy="707886"/>
          </a:xfrm>
        </p:spPr>
        <p:txBody>
          <a:bodyPr/>
          <a:lstStyle/>
          <a:p>
            <a:r>
              <a:rPr lang="en-US" dirty="0">
                <a:solidFill>
                  <a:srgbClr val="4B4BF9"/>
                </a:solidFill>
              </a:rPr>
              <a:t>Real Prompting examples</a:t>
            </a:r>
            <a:endParaRPr lang="pt-PT" dirty="0">
              <a:solidFill>
                <a:srgbClr val="4B4BF9"/>
              </a:solidFill>
            </a:endParaRPr>
          </a:p>
        </p:txBody>
      </p:sp>
      <p:sp>
        <p:nvSpPr>
          <p:cNvPr id="11" name="Rectangle 10">
            <a:extLst>
              <a:ext uri="{FF2B5EF4-FFF2-40B4-BE49-F238E27FC236}">
                <a16:creationId xmlns:a16="http://schemas.microsoft.com/office/drawing/2014/main" id="{5E7B4DBF-2754-8FA4-DD6D-558CF24AEC01}"/>
              </a:ext>
            </a:extLst>
          </p:cNvPr>
          <p:cNvSpPr/>
          <p:nvPr/>
        </p:nvSpPr>
        <p:spPr>
          <a:xfrm>
            <a:off x="0" y="2523484"/>
            <a:ext cx="12192001" cy="4334516"/>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space réservé du texte 3">
            <a:extLst>
              <a:ext uri="{FF2B5EF4-FFF2-40B4-BE49-F238E27FC236}">
                <a16:creationId xmlns:a16="http://schemas.microsoft.com/office/drawing/2014/main" id="{0D9D56A9-7A93-A13C-FC9A-3865212BC979}"/>
              </a:ext>
            </a:extLst>
          </p:cNvPr>
          <p:cNvSpPr txBox="1">
            <a:spLocks/>
          </p:cNvSpPr>
          <p:nvPr/>
        </p:nvSpPr>
        <p:spPr>
          <a:xfrm>
            <a:off x="882028" y="3728323"/>
            <a:ext cx="2409829" cy="52322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General EverGPT customer service prompt</a:t>
            </a:r>
          </a:p>
        </p:txBody>
      </p:sp>
      <p:sp>
        <p:nvSpPr>
          <p:cNvPr id="13" name="Espace réservé du texte 4">
            <a:extLst>
              <a:ext uri="{FF2B5EF4-FFF2-40B4-BE49-F238E27FC236}">
                <a16:creationId xmlns:a16="http://schemas.microsoft.com/office/drawing/2014/main" id="{A404475F-366E-AE92-36DF-C63BE898A0C7}"/>
              </a:ext>
            </a:extLst>
          </p:cNvPr>
          <p:cNvSpPr txBox="1">
            <a:spLocks/>
          </p:cNvSpPr>
          <p:nvPr/>
        </p:nvSpPr>
        <p:spPr>
          <a:xfrm>
            <a:off x="882028" y="4307319"/>
            <a:ext cx="2409829" cy="93871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Write a call script to build trust with a potential customer who is interested in our products. Be informative and persuasive, but do not sound aggressively salesy.</a:t>
            </a:r>
          </a:p>
        </p:txBody>
      </p:sp>
      <p:sp>
        <p:nvSpPr>
          <p:cNvPr id="15" name="Espace réservé du texte 4">
            <a:extLst>
              <a:ext uri="{FF2B5EF4-FFF2-40B4-BE49-F238E27FC236}">
                <a16:creationId xmlns:a16="http://schemas.microsoft.com/office/drawing/2014/main" id="{2F7B942F-FF20-F01F-9582-C74C0DBBC4BC}"/>
              </a:ext>
            </a:extLst>
          </p:cNvPr>
          <p:cNvSpPr txBox="1">
            <a:spLocks/>
          </p:cNvSpPr>
          <p:nvPr/>
        </p:nvSpPr>
        <p:spPr>
          <a:xfrm>
            <a:off x="3534316" y="4307319"/>
            <a:ext cx="2409829" cy="229293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You work as a customer service manager at a company in [industry name]. </a:t>
            </a:r>
          </a:p>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Write a knowledge base article on the topic: ‘How to deal with an unhappy customer as a customer service agent?' This article is intended for your colleagues. </a:t>
            </a:r>
          </a:p>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Suggest 10 tips for dealing with difficult customers to prevent them from turning away from your company's services. Write an introduction, a body text and a relevant conclusion.</a:t>
            </a:r>
          </a:p>
        </p:txBody>
      </p:sp>
      <p:sp>
        <p:nvSpPr>
          <p:cNvPr id="16" name="Espace réservé du texte 3">
            <a:extLst>
              <a:ext uri="{FF2B5EF4-FFF2-40B4-BE49-F238E27FC236}">
                <a16:creationId xmlns:a16="http://schemas.microsoft.com/office/drawing/2014/main" id="{6B81C0C0-911C-67EF-54FF-93F7B5134E03}"/>
              </a:ext>
            </a:extLst>
          </p:cNvPr>
          <p:cNvSpPr txBox="1">
            <a:spLocks/>
          </p:cNvSpPr>
          <p:nvPr/>
        </p:nvSpPr>
        <p:spPr>
          <a:xfrm>
            <a:off x="6247856" y="3728323"/>
            <a:ext cx="2409829" cy="3077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Impatient customer</a:t>
            </a:r>
          </a:p>
        </p:txBody>
      </p:sp>
      <p:sp>
        <p:nvSpPr>
          <p:cNvPr id="17" name="Espace réservé du texte 4">
            <a:extLst>
              <a:ext uri="{FF2B5EF4-FFF2-40B4-BE49-F238E27FC236}">
                <a16:creationId xmlns:a16="http://schemas.microsoft.com/office/drawing/2014/main" id="{AC763280-292D-1EF2-C79D-B146F396629A}"/>
              </a:ext>
            </a:extLst>
          </p:cNvPr>
          <p:cNvSpPr txBox="1">
            <a:spLocks/>
          </p:cNvSpPr>
          <p:nvPr/>
        </p:nvSpPr>
        <p:spPr>
          <a:xfrm>
            <a:off x="6247856" y="4307319"/>
            <a:ext cx="2409829" cy="43088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Create a call center script for an impatient customer.</a:t>
            </a:r>
          </a:p>
        </p:txBody>
      </p:sp>
      <p:sp>
        <p:nvSpPr>
          <p:cNvPr id="18" name="Espace réservé du texte 3">
            <a:extLst>
              <a:ext uri="{FF2B5EF4-FFF2-40B4-BE49-F238E27FC236}">
                <a16:creationId xmlns:a16="http://schemas.microsoft.com/office/drawing/2014/main" id="{FE026B5D-F336-3514-3226-29BACB416F77}"/>
              </a:ext>
            </a:extLst>
          </p:cNvPr>
          <p:cNvSpPr txBox="1">
            <a:spLocks/>
          </p:cNvSpPr>
          <p:nvPr/>
        </p:nvSpPr>
        <p:spPr>
          <a:xfrm>
            <a:off x="8905953" y="3728323"/>
            <a:ext cx="2676447"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Simulation of a conversation with an angry customer</a:t>
            </a:r>
          </a:p>
        </p:txBody>
      </p:sp>
      <p:sp>
        <p:nvSpPr>
          <p:cNvPr id="19" name="Espace réservé du texte 4">
            <a:extLst>
              <a:ext uri="{FF2B5EF4-FFF2-40B4-BE49-F238E27FC236}">
                <a16:creationId xmlns:a16="http://schemas.microsoft.com/office/drawing/2014/main" id="{09C6E0C4-1D51-0F09-D84A-92D0211B8310}"/>
              </a:ext>
            </a:extLst>
          </p:cNvPr>
          <p:cNvSpPr txBox="1">
            <a:spLocks/>
          </p:cNvSpPr>
          <p:nvPr/>
        </p:nvSpPr>
        <p:spPr>
          <a:xfrm>
            <a:off x="8900143" y="4307319"/>
            <a:ext cx="2409829" cy="1277273"/>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For the conversation I want you to pretend you are an angry customer with a faulty rooter who wants a refund and I will be your support agent. </a:t>
            </a:r>
          </a:p>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After we resolve the conversation, please rate my performance in resolving your issue.</a:t>
            </a:r>
          </a:p>
        </p:txBody>
      </p:sp>
      <p:pic>
        <p:nvPicPr>
          <p:cNvPr id="20"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21"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29</a:t>
            </a:fld>
            <a:endParaRPr lang="en-US" sz="900" b="1" i="0" noProof="0" dirty="0">
              <a:solidFill>
                <a:srgbClr val="4B4BF9"/>
              </a:solidFill>
              <a:latin typeface="Foundever Sans Bold" pitchFamily="50" charset="0"/>
              <a:ea typeface="Foundever Sans Bold" pitchFamily="50" charset="0"/>
              <a:cs typeface="Calibri"/>
            </a:endParaRPr>
          </a:p>
        </p:txBody>
      </p:sp>
      <p:sp>
        <p:nvSpPr>
          <p:cNvPr id="22" name="Sous-titre 3">
            <a:extLst>
              <a:ext uri="{FF2B5EF4-FFF2-40B4-BE49-F238E27FC236}">
                <a16:creationId xmlns:a16="http://schemas.microsoft.com/office/drawing/2014/main" id="{618B049D-3656-8C7B-0A57-4519C6F31A1A}"/>
              </a:ext>
            </a:extLst>
          </p:cNvPr>
          <p:cNvSpPr txBox="1">
            <a:spLocks/>
          </p:cNvSpPr>
          <p:nvPr/>
        </p:nvSpPr>
        <p:spPr>
          <a:xfrm>
            <a:off x="879880" y="2612926"/>
            <a:ext cx="548548"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1</a:t>
            </a:r>
            <a:endParaRPr lang="en-US" sz="4400" dirty="0">
              <a:solidFill>
                <a:srgbClr val="8BF0BB"/>
              </a:solidFill>
              <a:ea typeface="Foundever Sans Light" pitchFamily="50" charset="0"/>
            </a:endParaRPr>
          </a:p>
        </p:txBody>
      </p:sp>
      <p:sp>
        <p:nvSpPr>
          <p:cNvPr id="23" name="Sous-titre 3">
            <a:extLst>
              <a:ext uri="{FF2B5EF4-FFF2-40B4-BE49-F238E27FC236}">
                <a16:creationId xmlns:a16="http://schemas.microsoft.com/office/drawing/2014/main" id="{F3AF498E-D6D3-7747-75EC-73B772C44B93}"/>
              </a:ext>
            </a:extLst>
          </p:cNvPr>
          <p:cNvSpPr txBox="1">
            <a:spLocks/>
          </p:cNvSpPr>
          <p:nvPr/>
        </p:nvSpPr>
        <p:spPr>
          <a:xfrm>
            <a:off x="3547436" y="2612926"/>
            <a:ext cx="687836"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2</a:t>
            </a:r>
            <a:endParaRPr lang="en-US" sz="4400" dirty="0">
              <a:solidFill>
                <a:srgbClr val="8BF0BB"/>
              </a:solidFill>
              <a:ea typeface="Foundever Sans Light" pitchFamily="50" charset="0"/>
            </a:endParaRPr>
          </a:p>
        </p:txBody>
      </p:sp>
      <p:sp>
        <p:nvSpPr>
          <p:cNvPr id="24" name="Sous-titre 3">
            <a:extLst>
              <a:ext uri="{FF2B5EF4-FFF2-40B4-BE49-F238E27FC236}">
                <a16:creationId xmlns:a16="http://schemas.microsoft.com/office/drawing/2014/main" id="{E4F354CE-4617-0CDE-55D6-F21FDF799C64}"/>
              </a:ext>
            </a:extLst>
          </p:cNvPr>
          <p:cNvSpPr txBox="1">
            <a:spLocks/>
          </p:cNvSpPr>
          <p:nvPr/>
        </p:nvSpPr>
        <p:spPr>
          <a:xfrm>
            <a:off x="6242051" y="2612926"/>
            <a:ext cx="687836"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3</a:t>
            </a:r>
            <a:endParaRPr lang="en-US" sz="4400" dirty="0">
              <a:solidFill>
                <a:srgbClr val="8BF0BB"/>
              </a:solidFill>
              <a:ea typeface="Foundever Sans Light" pitchFamily="50" charset="0"/>
            </a:endParaRPr>
          </a:p>
        </p:txBody>
      </p:sp>
      <p:sp>
        <p:nvSpPr>
          <p:cNvPr id="25" name="Sous-titre 3">
            <a:extLst>
              <a:ext uri="{FF2B5EF4-FFF2-40B4-BE49-F238E27FC236}">
                <a16:creationId xmlns:a16="http://schemas.microsoft.com/office/drawing/2014/main" id="{903D2898-9AC3-A39A-B5E8-4479279C2727}"/>
              </a:ext>
            </a:extLst>
          </p:cNvPr>
          <p:cNvSpPr txBox="1">
            <a:spLocks/>
          </p:cNvSpPr>
          <p:nvPr/>
        </p:nvSpPr>
        <p:spPr>
          <a:xfrm>
            <a:off x="8907459" y="2612926"/>
            <a:ext cx="716863"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4</a:t>
            </a:r>
            <a:endParaRPr lang="en-US" sz="4400" dirty="0">
              <a:solidFill>
                <a:srgbClr val="8BF0BB"/>
              </a:solidFill>
              <a:ea typeface="Foundever Sans Light" pitchFamily="50" charset="0"/>
            </a:endParaRPr>
          </a:p>
        </p:txBody>
      </p:sp>
      <p:sp>
        <p:nvSpPr>
          <p:cNvPr id="28" name="Espace réservé du texte 3">
            <a:extLst>
              <a:ext uri="{FF2B5EF4-FFF2-40B4-BE49-F238E27FC236}">
                <a16:creationId xmlns:a16="http://schemas.microsoft.com/office/drawing/2014/main" id="{2D2965E2-ABB2-34CA-6286-C4A62357E32A}"/>
              </a:ext>
            </a:extLst>
          </p:cNvPr>
          <p:cNvSpPr txBox="1">
            <a:spLocks/>
          </p:cNvSpPr>
          <p:nvPr/>
        </p:nvSpPr>
        <p:spPr>
          <a:xfrm>
            <a:off x="3564942" y="3728322"/>
            <a:ext cx="2409829" cy="3077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Create email templates</a:t>
            </a:r>
          </a:p>
        </p:txBody>
      </p:sp>
    </p:spTree>
    <p:extLst>
      <p:ext uri="{BB962C8B-B14F-4D97-AF65-F5344CB8AC3E}">
        <p14:creationId xmlns:p14="http://schemas.microsoft.com/office/powerpoint/2010/main" val="272964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5" grpId="0"/>
      <p:bldP spid="16" grpId="0"/>
      <p:bldP spid="17" grpId="0"/>
      <p:bldP spid="18" grpId="0"/>
      <p:bldP spid="19" grpId="0"/>
      <p:bldP spid="22" grpId="0"/>
      <p:bldP spid="23" grpId="0"/>
      <p:bldP spid="24" grpId="0"/>
      <p:bldP spid="25"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E6D9-C6DC-41C0-BAE9-70AB83757941}"/>
              </a:ext>
            </a:extLst>
          </p:cNvPr>
          <p:cNvSpPr>
            <a:spLocks noGrp="1"/>
          </p:cNvSpPr>
          <p:nvPr>
            <p:ph type="title"/>
          </p:nvPr>
        </p:nvSpPr>
        <p:spPr/>
        <p:txBody>
          <a:bodyPr/>
          <a:lstStyle/>
          <a:p>
            <a:r>
              <a:rPr lang="pt-PT" dirty="0"/>
              <a:t>Summary</a:t>
            </a:r>
          </a:p>
        </p:txBody>
      </p:sp>
      <p:sp>
        <p:nvSpPr>
          <p:cNvPr id="3" name="Text Placeholder 2">
            <a:extLst>
              <a:ext uri="{FF2B5EF4-FFF2-40B4-BE49-F238E27FC236}">
                <a16:creationId xmlns:a16="http://schemas.microsoft.com/office/drawing/2014/main" id="{B55131B8-2A56-4D0F-95D9-54BA5C0724ED}"/>
              </a:ext>
            </a:extLst>
          </p:cNvPr>
          <p:cNvSpPr>
            <a:spLocks noGrp="1"/>
          </p:cNvSpPr>
          <p:nvPr>
            <p:ph type="body" sz="quarter" idx="14"/>
          </p:nvPr>
        </p:nvSpPr>
        <p:spPr>
          <a:xfrm>
            <a:off x="7016319" y="2297434"/>
            <a:ext cx="1536700" cy="738664"/>
          </a:xfrm>
        </p:spPr>
        <p:txBody>
          <a:bodyPr/>
          <a:lstStyle/>
          <a:p>
            <a:r>
              <a:rPr lang="pt-PT" dirty="0"/>
              <a:t>Introduction to GenAI</a:t>
            </a:r>
          </a:p>
          <a:p>
            <a:endParaRPr lang="pt-PT" dirty="0"/>
          </a:p>
        </p:txBody>
      </p:sp>
      <p:sp>
        <p:nvSpPr>
          <p:cNvPr id="4" name="Text Placeholder 3">
            <a:extLst>
              <a:ext uri="{FF2B5EF4-FFF2-40B4-BE49-F238E27FC236}">
                <a16:creationId xmlns:a16="http://schemas.microsoft.com/office/drawing/2014/main" id="{0193CF9C-9721-41CD-988A-2AC207ABD3E8}"/>
              </a:ext>
            </a:extLst>
          </p:cNvPr>
          <p:cNvSpPr>
            <a:spLocks noGrp="1"/>
          </p:cNvSpPr>
          <p:nvPr>
            <p:ph type="body" sz="quarter" idx="11"/>
          </p:nvPr>
        </p:nvSpPr>
        <p:spPr>
          <a:xfrm>
            <a:off x="6319740" y="2343600"/>
            <a:ext cx="686406" cy="646331"/>
          </a:xfrm>
        </p:spPr>
        <p:txBody>
          <a:bodyPr/>
          <a:lstStyle/>
          <a:p>
            <a:r>
              <a:rPr lang="pt-PT" dirty="0"/>
              <a:t>01</a:t>
            </a:r>
          </a:p>
        </p:txBody>
      </p:sp>
      <p:sp>
        <p:nvSpPr>
          <p:cNvPr id="7" name="Text Placeholder 6">
            <a:extLst>
              <a:ext uri="{FF2B5EF4-FFF2-40B4-BE49-F238E27FC236}">
                <a16:creationId xmlns:a16="http://schemas.microsoft.com/office/drawing/2014/main" id="{34A22A6B-3041-41F9-ACA0-BFFFB690835D}"/>
              </a:ext>
            </a:extLst>
          </p:cNvPr>
          <p:cNvSpPr>
            <a:spLocks noGrp="1"/>
          </p:cNvSpPr>
          <p:nvPr>
            <p:ph type="body" sz="quarter" idx="16"/>
          </p:nvPr>
        </p:nvSpPr>
        <p:spPr>
          <a:xfrm>
            <a:off x="7078104" y="3111034"/>
            <a:ext cx="1536700" cy="738664"/>
          </a:xfrm>
        </p:spPr>
        <p:txBody>
          <a:bodyPr/>
          <a:lstStyle/>
          <a:p>
            <a:r>
              <a:rPr lang="pt-PT" dirty="0"/>
              <a:t>Crafting Effective Prompts </a:t>
            </a:r>
          </a:p>
          <a:p>
            <a:endParaRPr lang="pt-PT" dirty="0"/>
          </a:p>
        </p:txBody>
      </p:sp>
      <p:sp>
        <p:nvSpPr>
          <p:cNvPr id="8" name="Text Placeholder 7">
            <a:extLst>
              <a:ext uri="{FF2B5EF4-FFF2-40B4-BE49-F238E27FC236}">
                <a16:creationId xmlns:a16="http://schemas.microsoft.com/office/drawing/2014/main" id="{845C4E20-7429-4FE3-845B-8922B5DA7E81}"/>
              </a:ext>
            </a:extLst>
          </p:cNvPr>
          <p:cNvSpPr>
            <a:spLocks noGrp="1"/>
          </p:cNvSpPr>
          <p:nvPr>
            <p:ph type="body" sz="quarter" idx="15"/>
          </p:nvPr>
        </p:nvSpPr>
        <p:spPr>
          <a:xfrm>
            <a:off x="6320611" y="3157200"/>
            <a:ext cx="747320" cy="646331"/>
          </a:xfrm>
        </p:spPr>
        <p:txBody>
          <a:bodyPr/>
          <a:lstStyle/>
          <a:p>
            <a:r>
              <a:rPr lang="pt-PT" dirty="0"/>
              <a:t>02</a:t>
            </a:r>
          </a:p>
        </p:txBody>
      </p:sp>
      <p:sp>
        <p:nvSpPr>
          <p:cNvPr id="11" name="Text Placeholder 10">
            <a:extLst>
              <a:ext uri="{FF2B5EF4-FFF2-40B4-BE49-F238E27FC236}">
                <a16:creationId xmlns:a16="http://schemas.microsoft.com/office/drawing/2014/main" id="{F138828C-7FAD-4B96-9448-0F7232614344}"/>
              </a:ext>
            </a:extLst>
          </p:cNvPr>
          <p:cNvSpPr>
            <a:spLocks noGrp="1"/>
          </p:cNvSpPr>
          <p:nvPr>
            <p:ph type="body" sz="quarter" idx="24"/>
          </p:nvPr>
        </p:nvSpPr>
        <p:spPr>
          <a:xfrm>
            <a:off x="7065747" y="3924633"/>
            <a:ext cx="1536700" cy="738664"/>
          </a:xfrm>
        </p:spPr>
        <p:txBody>
          <a:bodyPr/>
          <a:lstStyle/>
          <a:p>
            <a:r>
              <a:rPr lang="en-US" dirty="0"/>
              <a:t>Integrating </a:t>
            </a:r>
            <a:r>
              <a:rPr lang="en-US" dirty="0" err="1"/>
              <a:t>GenAI</a:t>
            </a:r>
            <a:r>
              <a:rPr lang="en-US" dirty="0"/>
              <a:t> into Learning Materials </a:t>
            </a:r>
          </a:p>
        </p:txBody>
      </p:sp>
      <p:sp>
        <p:nvSpPr>
          <p:cNvPr id="12" name="Text Placeholder 11">
            <a:extLst>
              <a:ext uri="{FF2B5EF4-FFF2-40B4-BE49-F238E27FC236}">
                <a16:creationId xmlns:a16="http://schemas.microsoft.com/office/drawing/2014/main" id="{83026857-7C5D-4504-809F-C1BA2DF32B0F}"/>
              </a:ext>
            </a:extLst>
          </p:cNvPr>
          <p:cNvSpPr>
            <a:spLocks noGrp="1"/>
          </p:cNvSpPr>
          <p:nvPr>
            <p:ph type="body" sz="quarter" idx="23"/>
          </p:nvPr>
        </p:nvSpPr>
        <p:spPr>
          <a:xfrm>
            <a:off x="6317870" y="3970800"/>
            <a:ext cx="752130" cy="646331"/>
          </a:xfrm>
        </p:spPr>
        <p:txBody>
          <a:bodyPr/>
          <a:lstStyle/>
          <a:p>
            <a:r>
              <a:rPr lang="pt-PT" dirty="0"/>
              <a:t>03</a:t>
            </a:r>
          </a:p>
        </p:txBody>
      </p:sp>
      <p:sp>
        <p:nvSpPr>
          <p:cNvPr id="15" name="Text Placeholder 14">
            <a:extLst>
              <a:ext uri="{FF2B5EF4-FFF2-40B4-BE49-F238E27FC236}">
                <a16:creationId xmlns:a16="http://schemas.microsoft.com/office/drawing/2014/main" id="{1A62B1DC-5D8A-428F-87C1-391D630AF42F}"/>
              </a:ext>
            </a:extLst>
          </p:cNvPr>
          <p:cNvSpPr>
            <a:spLocks noGrp="1"/>
          </p:cNvSpPr>
          <p:nvPr>
            <p:ph type="body" sz="quarter" idx="34"/>
          </p:nvPr>
        </p:nvSpPr>
        <p:spPr>
          <a:xfrm>
            <a:off x="7115175" y="4845956"/>
            <a:ext cx="1536700" cy="523220"/>
          </a:xfrm>
        </p:spPr>
        <p:txBody>
          <a:bodyPr/>
          <a:lstStyle/>
          <a:p>
            <a:r>
              <a:rPr lang="en-US" dirty="0"/>
              <a:t>Practical examples</a:t>
            </a:r>
            <a:endParaRPr lang="en-US" dirty="0">
              <a:ea typeface="Foundever Sans Light" pitchFamily="50" charset="0"/>
            </a:endParaRPr>
          </a:p>
          <a:p>
            <a:endParaRPr lang="pt-PT" dirty="0"/>
          </a:p>
        </p:txBody>
      </p:sp>
      <p:sp>
        <p:nvSpPr>
          <p:cNvPr id="16" name="Text Placeholder 15">
            <a:extLst>
              <a:ext uri="{FF2B5EF4-FFF2-40B4-BE49-F238E27FC236}">
                <a16:creationId xmlns:a16="http://schemas.microsoft.com/office/drawing/2014/main" id="{A6AF320C-53EA-46F1-89B4-95FBCCBD7FA4}"/>
              </a:ext>
            </a:extLst>
          </p:cNvPr>
          <p:cNvSpPr>
            <a:spLocks noGrp="1"/>
          </p:cNvSpPr>
          <p:nvPr>
            <p:ph type="body" sz="quarter" idx="33"/>
          </p:nvPr>
        </p:nvSpPr>
        <p:spPr>
          <a:xfrm>
            <a:off x="6327224" y="4784400"/>
            <a:ext cx="777778" cy="646331"/>
          </a:xfrm>
        </p:spPr>
        <p:txBody>
          <a:bodyPr/>
          <a:lstStyle/>
          <a:p>
            <a:r>
              <a:rPr lang="pt-PT" dirty="0"/>
              <a:t>04</a:t>
            </a:r>
          </a:p>
        </p:txBody>
      </p:sp>
    </p:spTree>
    <p:extLst>
      <p:ext uri="{BB962C8B-B14F-4D97-AF65-F5344CB8AC3E}">
        <p14:creationId xmlns:p14="http://schemas.microsoft.com/office/powerpoint/2010/main" val="3814224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672E0290-A18F-B21E-C997-EB5956B6BCE6}"/>
              </a:ext>
            </a:extLst>
          </p:cNvPr>
          <p:cNvSpPr>
            <a:spLocks noGrp="1"/>
          </p:cNvSpPr>
          <p:nvPr>
            <p:ph type="title"/>
          </p:nvPr>
        </p:nvSpPr>
        <p:spPr>
          <a:xfrm>
            <a:off x="882028" y="942299"/>
            <a:ext cx="11041898" cy="707886"/>
          </a:xfrm>
        </p:spPr>
        <p:txBody>
          <a:bodyPr/>
          <a:lstStyle/>
          <a:p>
            <a:r>
              <a:rPr lang="en-US" dirty="0">
                <a:solidFill>
                  <a:srgbClr val="4B4BF9"/>
                </a:solidFill>
              </a:rPr>
              <a:t>Real Prompting examples</a:t>
            </a:r>
            <a:endParaRPr lang="pt-PT" dirty="0">
              <a:solidFill>
                <a:srgbClr val="4B4BF9"/>
              </a:solidFill>
            </a:endParaRPr>
          </a:p>
        </p:txBody>
      </p:sp>
      <p:sp>
        <p:nvSpPr>
          <p:cNvPr id="11" name="Rectangle 10">
            <a:extLst>
              <a:ext uri="{FF2B5EF4-FFF2-40B4-BE49-F238E27FC236}">
                <a16:creationId xmlns:a16="http://schemas.microsoft.com/office/drawing/2014/main" id="{5E7B4DBF-2754-8FA4-DD6D-558CF24AEC01}"/>
              </a:ext>
            </a:extLst>
          </p:cNvPr>
          <p:cNvSpPr/>
          <p:nvPr/>
        </p:nvSpPr>
        <p:spPr>
          <a:xfrm>
            <a:off x="0" y="2523484"/>
            <a:ext cx="12192001" cy="4334516"/>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u texte 4">
            <a:extLst>
              <a:ext uri="{FF2B5EF4-FFF2-40B4-BE49-F238E27FC236}">
                <a16:creationId xmlns:a16="http://schemas.microsoft.com/office/drawing/2014/main" id="{A404475F-366E-AE92-36DF-C63BE898A0C7}"/>
              </a:ext>
            </a:extLst>
          </p:cNvPr>
          <p:cNvSpPr txBox="1">
            <a:spLocks/>
          </p:cNvSpPr>
          <p:nvPr/>
        </p:nvSpPr>
        <p:spPr>
          <a:xfrm>
            <a:off x="869631" y="4307319"/>
            <a:ext cx="2409829" cy="93871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Write a call script to build trust with a potential customer who is interested in our products. Be informative and persuasive, but do not sound aggressively salesy</a:t>
            </a:r>
          </a:p>
        </p:txBody>
      </p:sp>
      <p:sp>
        <p:nvSpPr>
          <p:cNvPr id="14" name="Espace réservé du texte 3">
            <a:extLst>
              <a:ext uri="{FF2B5EF4-FFF2-40B4-BE49-F238E27FC236}">
                <a16:creationId xmlns:a16="http://schemas.microsoft.com/office/drawing/2014/main" id="{2D2965E2-ABB2-34CA-6286-C4A62357E32A}"/>
              </a:ext>
            </a:extLst>
          </p:cNvPr>
          <p:cNvSpPr txBox="1">
            <a:spLocks/>
          </p:cNvSpPr>
          <p:nvPr/>
        </p:nvSpPr>
        <p:spPr>
          <a:xfrm>
            <a:off x="3540125" y="3728323"/>
            <a:ext cx="2409829" cy="52322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Create an article for an internal knowledge base</a:t>
            </a:r>
          </a:p>
        </p:txBody>
      </p:sp>
      <p:sp>
        <p:nvSpPr>
          <p:cNvPr id="18" name="Espace réservé du texte 3">
            <a:extLst>
              <a:ext uri="{FF2B5EF4-FFF2-40B4-BE49-F238E27FC236}">
                <a16:creationId xmlns:a16="http://schemas.microsoft.com/office/drawing/2014/main" id="{FE026B5D-F336-3514-3226-29BACB416F77}"/>
              </a:ext>
            </a:extLst>
          </p:cNvPr>
          <p:cNvSpPr txBox="1">
            <a:spLocks/>
          </p:cNvSpPr>
          <p:nvPr/>
        </p:nvSpPr>
        <p:spPr>
          <a:xfrm>
            <a:off x="8905953" y="3728323"/>
            <a:ext cx="2676447" cy="52322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Simulation of a conversation with an angry customer</a:t>
            </a:r>
          </a:p>
        </p:txBody>
      </p:sp>
      <p:pic>
        <p:nvPicPr>
          <p:cNvPr id="20" name="Image 36">
            <a:extLst>
              <a:ext uri="{FF2B5EF4-FFF2-40B4-BE49-F238E27FC236}">
                <a16:creationId xmlns:a16="http://schemas.microsoft.com/office/drawing/2014/main" id="{85A415C9-CF30-F681-B624-35AFAD461E56}"/>
              </a:ext>
            </a:extLst>
          </p:cNvPr>
          <p:cNvPicPr>
            <a:picLocks noChangeAspect="1"/>
          </p:cNvPicPr>
          <p:nvPr/>
        </p:nvPicPr>
        <p:blipFill>
          <a:blip r:embed="rId3"/>
          <a:stretch>
            <a:fillRect/>
          </a:stretch>
        </p:blipFill>
        <p:spPr>
          <a:xfrm>
            <a:off x="10668000" y="6480535"/>
            <a:ext cx="1189038" cy="220512"/>
          </a:xfrm>
          <a:prstGeom prst="rect">
            <a:avLst/>
          </a:prstGeom>
        </p:spPr>
      </p:pic>
      <p:sp>
        <p:nvSpPr>
          <p:cNvPr id="21"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30</a:t>
            </a:fld>
            <a:endParaRPr lang="en-US" sz="900" b="1" i="0" noProof="0" dirty="0">
              <a:solidFill>
                <a:srgbClr val="4B4BF9"/>
              </a:solidFill>
              <a:latin typeface="Foundever Sans Bold" pitchFamily="50" charset="0"/>
              <a:ea typeface="Foundever Sans Bold" pitchFamily="50" charset="0"/>
              <a:cs typeface="Calibri"/>
            </a:endParaRPr>
          </a:p>
        </p:txBody>
      </p:sp>
      <p:sp>
        <p:nvSpPr>
          <p:cNvPr id="26" name="Espace réservé du texte 3">
            <a:extLst>
              <a:ext uri="{FF2B5EF4-FFF2-40B4-BE49-F238E27FC236}">
                <a16:creationId xmlns:a16="http://schemas.microsoft.com/office/drawing/2014/main" id="{0D9D56A9-7A93-A13C-FC9A-3865212BC979}"/>
              </a:ext>
            </a:extLst>
          </p:cNvPr>
          <p:cNvSpPr txBox="1">
            <a:spLocks/>
          </p:cNvSpPr>
          <p:nvPr/>
        </p:nvSpPr>
        <p:spPr>
          <a:xfrm>
            <a:off x="871779" y="3737216"/>
            <a:ext cx="2409829" cy="523220"/>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Translate customer queries or responses</a:t>
            </a:r>
          </a:p>
        </p:txBody>
      </p:sp>
      <p:sp>
        <p:nvSpPr>
          <p:cNvPr id="29" name="Espace réservé du texte 4">
            <a:extLst>
              <a:ext uri="{FF2B5EF4-FFF2-40B4-BE49-F238E27FC236}">
                <a16:creationId xmlns:a16="http://schemas.microsoft.com/office/drawing/2014/main" id="{2F7B942F-FF20-F01F-9582-C74C0DBBC4BC}"/>
              </a:ext>
            </a:extLst>
          </p:cNvPr>
          <p:cNvSpPr txBox="1">
            <a:spLocks/>
          </p:cNvSpPr>
          <p:nvPr/>
        </p:nvSpPr>
        <p:spPr>
          <a:xfrm>
            <a:off x="3553619" y="4353141"/>
            <a:ext cx="2409829" cy="13111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latin typeface="+mj-lt"/>
              </a:rPr>
              <a:t>Generate a email Close  conversation with a customer on a friendly and polite note as a customer support executive. Also, educate the customer about our self-help resources for future reference and encourage them to leave feedback based on their experience with customer service today. </a:t>
            </a:r>
            <a:endParaRPr lang="pt-PT" sz="1100" dirty="0">
              <a:latin typeface="+mj-lt"/>
            </a:endParaRPr>
          </a:p>
        </p:txBody>
      </p:sp>
      <p:sp>
        <p:nvSpPr>
          <p:cNvPr id="30" name="Espace réservé du texte 3">
            <a:extLst>
              <a:ext uri="{FF2B5EF4-FFF2-40B4-BE49-F238E27FC236}">
                <a16:creationId xmlns:a16="http://schemas.microsoft.com/office/drawing/2014/main" id="{6B81C0C0-911C-67EF-54FF-93F7B5134E03}"/>
              </a:ext>
            </a:extLst>
          </p:cNvPr>
          <p:cNvSpPr txBox="1">
            <a:spLocks/>
          </p:cNvSpPr>
          <p:nvPr/>
        </p:nvSpPr>
        <p:spPr>
          <a:xfrm>
            <a:off x="6237607" y="3737216"/>
            <a:ext cx="2409829" cy="3077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1400" b="1" dirty="0">
                <a:solidFill>
                  <a:srgbClr val="09092C"/>
                </a:solidFill>
                <a:latin typeface="Foundever Sans Bold" pitchFamily="50" charset="0"/>
                <a:ea typeface="Foundever Sans Bold" pitchFamily="50" charset="0"/>
              </a:rPr>
              <a:t>Sentiment analysis</a:t>
            </a:r>
          </a:p>
        </p:txBody>
      </p:sp>
      <p:sp>
        <p:nvSpPr>
          <p:cNvPr id="31" name="Espace réservé du texte 4">
            <a:extLst>
              <a:ext uri="{FF2B5EF4-FFF2-40B4-BE49-F238E27FC236}">
                <a16:creationId xmlns:a16="http://schemas.microsoft.com/office/drawing/2014/main" id="{AC763280-292D-1EF2-C79D-B146F396629A}"/>
              </a:ext>
            </a:extLst>
          </p:cNvPr>
          <p:cNvSpPr txBox="1">
            <a:spLocks/>
          </p:cNvSpPr>
          <p:nvPr/>
        </p:nvSpPr>
        <p:spPr>
          <a:xfrm>
            <a:off x="6237607" y="4294812"/>
            <a:ext cx="2409829" cy="161582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You specialize in handling customer complaints. Analyze the customer's feelings using the following example: ‘Hello, I recently bought your product and was particularly disappointed by its quality. I've tried several times to contact customer service, without success. Can anyone help me solve this problem</a:t>
            </a:r>
          </a:p>
        </p:txBody>
      </p:sp>
      <p:sp>
        <p:nvSpPr>
          <p:cNvPr id="33" name="Espace réservé du texte 4">
            <a:extLst>
              <a:ext uri="{FF2B5EF4-FFF2-40B4-BE49-F238E27FC236}">
                <a16:creationId xmlns:a16="http://schemas.microsoft.com/office/drawing/2014/main" id="{09C6E0C4-1D51-0F09-D84A-92D0211B8310}"/>
              </a:ext>
            </a:extLst>
          </p:cNvPr>
          <p:cNvSpPr txBox="1">
            <a:spLocks/>
          </p:cNvSpPr>
          <p:nvPr/>
        </p:nvSpPr>
        <p:spPr>
          <a:xfrm>
            <a:off x="8921595" y="4294812"/>
            <a:ext cx="2409829" cy="195438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dirty="0">
                <a:solidFill>
                  <a:srgbClr val="09092C"/>
                </a:solidFill>
                <a:latin typeface="Calibri Light" panose="020F0302020204030204" pitchFamily="34" charset="0"/>
                <a:cs typeface="Calibri Light" panose="020F0302020204030204" pitchFamily="34" charset="0"/>
              </a:rPr>
              <a:t>You specialize in improving the customer experience at a company in [industry name]. Recently, [context]. We'd like to carry out a satisfaction survey to get feedback on our users' experience and identify areas for improvement. This data will be used for future campaigns and to improve our application. Create a short satisfaction survey with 5 questions that will help us achieve this goal</a:t>
            </a:r>
          </a:p>
        </p:txBody>
      </p:sp>
      <p:sp>
        <p:nvSpPr>
          <p:cNvPr id="34" name="Sous-titre 3">
            <a:extLst>
              <a:ext uri="{FF2B5EF4-FFF2-40B4-BE49-F238E27FC236}">
                <a16:creationId xmlns:a16="http://schemas.microsoft.com/office/drawing/2014/main" id="{618B049D-3656-8C7B-0A57-4519C6F31A1A}"/>
              </a:ext>
            </a:extLst>
          </p:cNvPr>
          <p:cNvSpPr txBox="1">
            <a:spLocks/>
          </p:cNvSpPr>
          <p:nvPr/>
        </p:nvSpPr>
        <p:spPr>
          <a:xfrm>
            <a:off x="869631" y="2621819"/>
            <a:ext cx="662361"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5</a:t>
            </a:r>
            <a:endParaRPr lang="en-US" sz="4400" dirty="0">
              <a:solidFill>
                <a:srgbClr val="8BF0BB"/>
              </a:solidFill>
              <a:ea typeface="Foundever Sans Light" pitchFamily="50" charset="0"/>
            </a:endParaRPr>
          </a:p>
        </p:txBody>
      </p:sp>
      <p:sp>
        <p:nvSpPr>
          <p:cNvPr id="35" name="Sous-titre 3">
            <a:extLst>
              <a:ext uri="{FF2B5EF4-FFF2-40B4-BE49-F238E27FC236}">
                <a16:creationId xmlns:a16="http://schemas.microsoft.com/office/drawing/2014/main" id="{F3AF498E-D6D3-7747-75EC-73B772C44B93}"/>
              </a:ext>
            </a:extLst>
          </p:cNvPr>
          <p:cNvSpPr txBox="1">
            <a:spLocks/>
          </p:cNvSpPr>
          <p:nvPr/>
        </p:nvSpPr>
        <p:spPr>
          <a:xfrm>
            <a:off x="3537187" y="2621819"/>
            <a:ext cx="681597"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6</a:t>
            </a:r>
            <a:endParaRPr lang="en-US" sz="4400" dirty="0">
              <a:solidFill>
                <a:srgbClr val="8BF0BB"/>
              </a:solidFill>
              <a:ea typeface="Foundever Sans Light" pitchFamily="50" charset="0"/>
            </a:endParaRPr>
          </a:p>
        </p:txBody>
      </p:sp>
      <p:sp>
        <p:nvSpPr>
          <p:cNvPr id="36" name="Sous-titre 3">
            <a:extLst>
              <a:ext uri="{FF2B5EF4-FFF2-40B4-BE49-F238E27FC236}">
                <a16:creationId xmlns:a16="http://schemas.microsoft.com/office/drawing/2014/main" id="{E4F354CE-4617-0CDE-55D6-F21FDF799C64}"/>
              </a:ext>
            </a:extLst>
          </p:cNvPr>
          <p:cNvSpPr txBox="1">
            <a:spLocks/>
          </p:cNvSpPr>
          <p:nvPr/>
        </p:nvSpPr>
        <p:spPr>
          <a:xfrm>
            <a:off x="6231802" y="2621819"/>
            <a:ext cx="633507"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7</a:t>
            </a:r>
            <a:endParaRPr lang="en-US" sz="4400" dirty="0">
              <a:solidFill>
                <a:srgbClr val="8BF0BB"/>
              </a:solidFill>
              <a:ea typeface="Foundever Sans Light" pitchFamily="50" charset="0"/>
            </a:endParaRPr>
          </a:p>
        </p:txBody>
      </p:sp>
      <p:sp>
        <p:nvSpPr>
          <p:cNvPr id="37" name="Sous-titre 3">
            <a:extLst>
              <a:ext uri="{FF2B5EF4-FFF2-40B4-BE49-F238E27FC236}">
                <a16:creationId xmlns:a16="http://schemas.microsoft.com/office/drawing/2014/main" id="{903D2898-9AC3-A39A-B5E8-4479279C2727}"/>
              </a:ext>
            </a:extLst>
          </p:cNvPr>
          <p:cNvSpPr txBox="1">
            <a:spLocks/>
          </p:cNvSpPr>
          <p:nvPr/>
        </p:nvSpPr>
        <p:spPr>
          <a:xfrm>
            <a:off x="8897210" y="2621819"/>
            <a:ext cx="696024" cy="1107996"/>
          </a:xfrm>
          <a:prstGeom prst="rect">
            <a:avLst/>
          </a:prstGeom>
        </p:spPr>
        <p:txBody>
          <a:bodyPr wrap="none">
            <a:spAutoFit/>
          </a:bodyPr>
          <a:lstStyle>
            <a:lvl1pPr marL="0" indent="0" algn="l" defTabSz="914400" rtl="0" eaLnBrk="1" latinLnBrk="0" hangingPunct="1">
              <a:lnSpc>
                <a:spcPct val="100000"/>
              </a:lnSpc>
              <a:spcBef>
                <a:spcPts val="0"/>
              </a:spcBef>
              <a:buFont typeface="Arial" panose="020B0604020202020204" pitchFamily="34" charset="0"/>
              <a:buNone/>
              <a:defRPr sz="1200" b="0" i="0" kern="1200">
                <a:solidFill>
                  <a:schemeClr val="tx1"/>
                </a:solidFill>
                <a:latin typeface="Calibri Light" panose="020F0302020204030204" pitchFamily="34" charset="0"/>
                <a:ea typeface="Rustica Light" pitchFamily="2" charset="0"/>
                <a:cs typeface="Calibri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b="1" dirty="0">
                <a:solidFill>
                  <a:srgbClr val="8BF0BB"/>
                </a:solidFill>
                <a:latin typeface="Foundever Sans Bold" pitchFamily="50" charset="0"/>
                <a:ea typeface="Foundever Sans Bold" pitchFamily="50" charset="0"/>
              </a:rPr>
              <a:t>8</a:t>
            </a:r>
            <a:endParaRPr lang="en-US" sz="4400" dirty="0">
              <a:solidFill>
                <a:srgbClr val="8BF0BB"/>
              </a:solidFill>
              <a:ea typeface="Foundever Sans Light" pitchFamily="50" charset="0"/>
            </a:endParaRPr>
          </a:p>
        </p:txBody>
      </p:sp>
    </p:spTree>
    <p:extLst>
      <p:ext uri="{BB962C8B-B14F-4D97-AF65-F5344CB8AC3E}">
        <p14:creationId xmlns:p14="http://schemas.microsoft.com/office/powerpoint/2010/main" val="224531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B8415-088C-26C2-5E62-5957BB17C5DC}"/>
              </a:ext>
            </a:extLst>
          </p:cNvPr>
          <p:cNvSpPr>
            <a:spLocks noGrp="1"/>
          </p:cNvSpPr>
          <p:nvPr>
            <p:ph type="title"/>
          </p:nvPr>
        </p:nvSpPr>
        <p:spPr>
          <a:xfrm>
            <a:off x="1524000" y="2084400"/>
            <a:ext cx="8893175" cy="2308324"/>
          </a:xfrm>
        </p:spPr>
        <p:txBody>
          <a:bodyPr/>
          <a:lstStyle/>
          <a:p>
            <a:r>
              <a:rPr lang="en-US" sz="3600" dirty="0"/>
              <a:t>“Artificial intelligence is not a substitute for human intelligence; it is a tool to amplify human creativity and ingenuity.” </a:t>
            </a:r>
          </a:p>
        </p:txBody>
      </p:sp>
      <p:sp>
        <p:nvSpPr>
          <p:cNvPr id="6" name="Espace réservé du texte 5">
            <a:extLst>
              <a:ext uri="{FF2B5EF4-FFF2-40B4-BE49-F238E27FC236}">
                <a16:creationId xmlns:a16="http://schemas.microsoft.com/office/drawing/2014/main" id="{60879E09-1353-AE6F-CF1B-79418DC8BA3C}"/>
              </a:ext>
            </a:extLst>
          </p:cNvPr>
          <p:cNvSpPr>
            <a:spLocks noGrp="1"/>
          </p:cNvSpPr>
          <p:nvPr>
            <p:ph type="body" sz="quarter" idx="11"/>
          </p:nvPr>
        </p:nvSpPr>
        <p:spPr>
          <a:xfrm>
            <a:off x="1524000" y="4392724"/>
            <a:ext cx="3908442" cy="615553"/>
          </a:xfrm>
        </p:spPr>
        <p:txBody>
          <a:bodyPr/>
          <a:lstStyle/>
          <a:p>
            <a:r>
              <a:rPr lang="en-US" dirty="0"/>
              <a:t>Fei-Fei Li</a:t>
            </a:r>
          </a:p>
          <a:p>
            <a:r>
              <a:rPr lang="en-US" sz="1000" b="0" dirty="0">
                <a:latin typeface="Calibri Light" panose="020F0302020204030204" pitchFamily="34" charset="0"/>
              </a:rPr>
              <a:t> Co-Director of the Stanford Institute for Human-Centered Artificial Intelligence and IT Professor at the Graduate School of Business</a:t>
            </a:r>
          </a:p>
        </p:txBody>
      </p:sp>
      <p:sp>
        <p:nvSpPr>
          <p:cNvPr id="8" name="Espace réservé du texte 7">
            <a:extLst>
              <a:ext uri="{FF2B5EF4-FFF2-40B4-BE49-F238E27FC236}">
                <a16:creationId xmlns:a16="http://schemas.microsoft.com/office/drawing/2014/main" id="{C6B5A862-C2AB-C336-0899-E3A63A6525C8}"/>
              </a:ext>
            </a:extLst>
          </p:cNvPr>
          <p:cNvSpPr>
            <a:spLocks noGrp="1"/>
          </p:cNvSpPr>
          <p:nvPr>
            <p:ph type="body" sz="quarter" idx="38"/>
          </p:nvPr>
        </p:nvSpPr>
        <p:spPr/>
        <p:txBody>
          <a:bodyPr/>
          <a:lstStyle/>
          <a:p>
            <a:pPr>
              <a:lnSpc>
                <a:spcPct val="100000"/>
              </a:lnSpc>
            </a:pPr>
            <a:r>
              <a:rPr lang="en-US" dirty="0"/>
              <a:t>Quote</a:t>
            </a:r>
          </a:p>
        </p:txBody>
      </p:sp>
    </p:spTree>
    <p:extLst>
      <p:ext uri="{BB962C8B-B14F-4D97-AF65-F5344CB8AC3E}">
        <p14:creationId xmlns:p14="http://schemas.microsoft.com/office/powerpoint/2010/main" val="3353772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566067-1343-EC4D-6499-DD7B4B25CB12}"/>
              </a:ext>
            </a:extLst>
          </p:cNvPr>
          <p:cNvSpPr>
            <a:spLocks noGrp="1"/>
          </p:cNvSpPr>
          <p:nvPr>
            <p:ph type="title"/>
          </p:nvPr>
        </p:nvSpPr>
        <p:spPr/>
        <p:txBody>
          <a:bodyPr/>
          <a:lstStyle/>
          <a:p>
            <a:r>
              <a:rPr lang="en-US" dirty="0"/>
              <a:t>Thank you</a:t>
            </a:r>
          </a:p>
        </p:txBody>
      </p:sp>
      <p:sp>
        <p:nvSpPr>
          <p:cNvPr id="3" name="Espace réservé du texte 2">
            <a:extLst>
              <a:ext uri="{FF2B5EF4-FFF2-40B4-BE49-F238E27FC236}">
                <a16:creationId xmlns:a16="http://schemas.microsoft.com/office/drawing/2014/main" id="{3079FF1C-2D8F-4AEB-F6D4-7DFA8B6F1B59}"/>
              </a:ext>
            </a:extLst>
          </p:cNvPr>
          <p:cNvSpPr>
            <a:spLocks noGrp="1"/>
          </p:cNvSpPr>
          <p:nvPr>
            <p:ph type="body" sz="quarter" idx="11"/>
          </p:nvPr>
        </p:nvSpPr>
        <p:spPr>
          <a:xfrm>
            <a:off x="874800" y="3844800"/>
            <a:ext cx="5076825" cy="307777"/>
          </a:xfrm>
        </p:spPr>
        <p:txBody>
          <a:bodyPr/>
          <a:lstStyle/>
          <a:p>
            <a:r>
              <a:rPr lang="en-US" sz="1400" b="1" dirty="0">
                <a:solidFill>
                  <a:srgbClr val="8BF0BB"/>
                </a:solidFill>
                <a:latin typeface="Foundever Sans Bold" pitchFamily="50" charset="0"/>
                <a:ea typeface="Foundever Sans Bold" pitchFamily="50" charset="0"/>
              </a:rPr>
              <a:t>foundever.com | @foundever  </a:t>
            </a:r>
          </a:p>
        </p:txBody>
      </p:sp>
    </p:spTree>
    <p:extLst>
      <p:ext uri="{BB962C8B-B14F-4D97-AF65-F5344CB8AC3E}">
        <p14:creationId xmlns:p14="http://schemas.microsoft.com/office/powerpoint/2010/main" val="4248235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65EAA-5EEC-7A09-BE38-AA26524AD7E2}"/>
              </a:ext>
            </a:extLst>
          </p:cNvPr>
          <p:cNvSpPr>
            <a:spLocks noGrp="1"/>
          </p:cNvSpPr>
          <p:nvPr>
            <p:ph type="title"/>
          </p:nvPr>
        </p:nvSpPr>
        <p:spPr>
          <a:xfrm>
            <a:off x="5108400" y="2557775"/>
            <a:ext cx="6208888" cy="1754326"/>
          </a:xfrm>
          <a:prstGeom prst="rect">
            <a:avLst/>
          </a:prstGeom>
        </p:spPr>
        <p:txBody>
          <a:bodyPr/>
          <a:lstStyle/>
          <a:p>
            <a:r>
              <a:rPr lang="en-US" dirty="0"/>
              <a:t>Introduction to </a:t>
            </a:r>
            <a:r>
              <a:rPr lang="en-US" dirty="0" err="1"/>
              <a:t>GenAI</a:t>
            </a:r>
            <a:endParaRPr lang="en-US" dirty="0"/>
          </a:p>
        </p:txBody>
      </p:sp>
      <p:sp>
        <p:nvSpPr>
          <p:cNvPr id="25" name="Espace réservé du texte 24">
            <a:extLst>
              <a:ext uri="{FF2B5EF4-FFF2-40B4-BE49-F238E27FC236}">
                <a16:creationId xmlns:a16="http://schemas.microsoft.com/office/drawing/2014/main" id="{1F0B7208-DF8D-886B-1477-F91833A351ED}"/>
              </a:ext>
            </a:extLst>
          </p:cNvPr>
          <p:cNvSpPr>
            <a:spLocks noGrp="1"/>
          </p:cNvSpPr>
          <p:nvPr>
            <p:ph type="body" sz="quarter" idx="11"/>
          </p:nvPr>
        </p:nvSpPr>
        <p:spPr>
          <a:xfrm>
            <a:off x="5108400" y="1844975"/>
            <a:ext cx="925253" cy="769441"/>
          </a:xfrm>
        </p:spPr>
        <p:txBody>
          <a:bodyPr/>
          <a:lstStyle/>
          <a:p>
            <a:r>
              <a:rPr lang="en-US" dirty="0"/>
              <a:t>01</a:t>
            </a:r>
          </a:p>
        </p:txBody>
      </p:sp>
    </p:spTree>
    <p:extLst>
      <p:ext uri="{BB962C8B-B14F-4D97-AF65-F5344CB8AC3E}">
        <p14:creationId xmlns:p14="http://schemas.microsoft.com/office/powerpoint/2010/main" val="11924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CFF1464E-C2AB-4660-A011-98DACF4C99A0}"/>
              </a:ext>
            </a:extLst>
          </p:cNvPr>
          <p:cNvGrpSpPr>
            <a:grpSpLocks noChangeAspect="1"/>
          </p:cNvGrpSpPr>
          <p:nvPr/>
        </p:nvGrpSpPr>
        <p:grpSpPr>
          <a:xfrm>
            <a:off x="2856387" y="599654"/>
            <a:ext cx="6960824" cy="5684008"/>
            <a:chOff x="2492376" y="1196975"/>
            <a:chExt cx="3314700" cy="2706688"/>
          </a:xfrm>
        </p:grpSpPr>
        <p:sp>
          <p:nvSpPr>
            <p:cNvPr id="155" name="Freeform 6">
              <a:extLst>
                <a:ext uri="{FF2B5EF4-FFF2-40B4-BE49-F238E27FC236}">
                  <a16:creationId xmlns:a16="http://schemas.microsoft.com/office/drawing/2014/main" id="{33D44518-BDED-43CE-BEE0-85A1BC3C6824}"/>
                </a:ext>
              </a:extLst>
            </p:cNvPr>
            <p:cNvSpPr>
              <a:spLocks/>
            </p:cNvSpPr>
            <p:nvPr/>
          </p:nvSpPr>
          <p:spPr bwMode="auto">
            <a:xfrm>
              <a:off x="3297239" y="3408363"/>
              <a:ext cx="1728788" cy="495300"/>
            </a:xfrm>
            <a:custGeom>
              <a:avLst/>
              <a:gdLst>
                <a:gd name="T0" fmla="*/ 2268 w 2268"/>
                <a:gd name="T1" fmla="*/ 587 h 649"/>
                <a:gd name="T2" fmla="*/ 2206 w 2268"/>
                <a:gd name="T3" fmla="*/ 649 h 649"/>
                <a:gd name="T4" fmla="*/ 63 w 2268"/>
                <a:gd name="T5" fmla="*/ 649 h 649"/>
                <a:gd name="T6" fmla="*/ 0 w 2268"/>
                <a:gd name="T7" fmla="*/ 587 h 649"/>
                <a:gd name="T8" fmla="*/ 18 w 2268"/>
                <a:gd name="T9" fmla="*/ 543 h 649"/>
                <a:gd name="T10" fmla="*/ 63 w 2268"/>
                <a:gd name="T11" fmla="*/ 525 h 649"/>
                <a:gd name="T12" fmla="*/ 267 w 2268"/>
                <a:gd name="T13" fmla="*/ 525 h 649"/>
                <a:gd name="T14" fmla="*/ 614 w 2268"/>
                <a:gd name="T15" fmla="*/ 177 h 649"/>
                <a:gd name="T16" fmla="*/ 614 w 2268"/>
                <a:gd name="T17" fmla="*/ 0 h 649"/>
                <a:gd name="T18" fmla="*/ 1654 w 2268"/>
                <a:gd name="T19" fmla="*/ 0 h 649"/>
                <a:gd name="T20" fmla="*/ 1654 w 2268"/>
                <a:gd name="T21" fmla="*/ 177 h 649"/>
                <a:gd name="T22" fmla="*/ 2002 w 2268"/>
                <a:gd name="T23" fmla="*/ 525 h 649"/>
                <a:gd name="T24" fmla="*/ 2206 w 2268"/>
                <a:gd name="T25" fmla="*/ 525 h 649"/>
                <a:gd name="T26" fmla="*/ 2268 w 2268"/>
                <a:gd name="T27" fmla="*/ 58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8" h="649">
                  <a:moveTo>
                    <a:pt x="2268" y="587"/>
                  </a:moveTo>
                  <a:cubicBezTo>
                    <a:pt x="2268" y="621"/>
                    <a:pt x="2240" y="649"/>
                    <a:pt x="2206" y="649"/>
                  </a:cubicBezTo>
                  <a:lnTo>
                    <a:pt x="63" y="649"/>
                  </a:lnTo>
                  <a:cubicBezTo>
                    <a:pt x="28" y="649"/>
                    <a:pt x="0" y="621"/>
                    <a:pt x="0" y="587"/>
                  </a:cubicBezTo>
                  <a:cubicBezTo>
                    <a:pt x="0" y="570"/>
                    <a:pt x="7" y="554"/>
                    <a:pt x="18" y="543"/>
                  </a:cubicBezTo>
                  <a:cubicBezTo>
                    <a:pt x="30" y="532"/>
                    <a:pt x="45" y="525"/>
                    <a:pt x="63" y="525"/>
                  </a:cubicBezTo>
                  <a:lnTo>
                    <a:pt x="267" y="525"/>
                  </a:lnTo>
                  <a:cubicBezTo>
                    <a:pt x="459" y="525"/>
                    <a:pt x="614" y="369"/>
                    <a:pt x="614" y="177"/>
                  </a:cubicBezTo>
                  <a:lnTo>
                    <a:pt x="614" y="0"/>
                  </a:lnTo>
                  <a:lnTo>
                    <a:pt x="1654" y="0"/>
                  </a:lnTo>
                  <a:lnTo>
                    <a:pt x="1654" y="177"/>
                  </a:lnTo>
                  <a:cubicBezTo>
                    <a:pt x="1654" y="369"/>
                    <a:pt x="1810" y="525"/>
                    <a:pt x="2002" y="525"/>
                  </a:cubicBezTo>
                  <a:lnTo>
                    <a:pt x="2206" y="525"/>
                  </a:lnTo>
                  <a:cubicBezTo>
                    <a:pt x="2240" y="525"/>
                    <a:pt x="2268" y="553"/>
                    <a:pt x="2268" y="587"/>
                  </a:cubicBezTo>
                  <a:close/>
                </a:path>
              </a:pathLst>
            </a:custGeom>
            <a:solidFill>
              <a:srgbClr val="CB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6" name="Freeform 7">
              <a:extLst>
                <a:ext uri="{FF2B5EF4-FFF2-40B4-BE49-F238E27FC236}">
                  <a16:creationId xmlns:a16="http://schemas.microsoft.com/office/drawing/2014/main" id="{034D2E63-3E1B-4906-9562-FB51C4B235FB}"/>
                </a:ext>
              </a:extLst>
            </p:cNvPr>
            <p:cNvSpPr>
              <a:spLocks/>
            </p:cNvSpPr>
            <p:nvPr/>
          </p:nvSpPr>
          <p:spPr bwMode="auto">
            <a:xfrm>
              <a:off x="3502026" y="3408363"/>
              <a:ext cx="1320800" cy="401638"/>
            </a:xfrm>
            <a:custGeom>
              <a:avLst/>
              <a:gdLst>
                <a:gd name="T0" fmla="*/ 1735 w 1735"/>
                <a:gd name="T1" fmla="*/ 525 h 525"/>
                <a:gd name="T2" fmla="*/ 0 w 1735"/>
                <a:gd name="T3" fmla="*/ 525 h 525"/>
                <a:gd name="T4" fmla="*/ 347 w 1735"/>
                <a:gd name="T5" fmla="*/ 177 h 525"/>
                <a:gd name="T6" fmla="*/ 347 w 1735"/>
                <a:gd name="T7" fmla="*/ 0 h 525"/>
                <a:gd name="T8" fmla="*/ 1387 w 1735"/>
                <a:gd name="T9" fmla="*/ 0 h 525"/>
                <a:gd name="T10" fmla="*/ 1387 w 1735"/>
                <a:gd name="T11" fmla="*/ 177 h 525"/>
                <a:gd name="T12" fmla="*/ 1735 w 1735"/>
                <a:gd name="T13" fmla="*/ 525 h 525"/>
              </a:gdLst>
              <a:ahLst/>
              <a:cxnLst>
                <a:cxn ang="0">
                  <a:pos x="T0" y="T1"/>
                </a:cxn>
                <a:cxn ang="0">
                  <a:pos x="T2" y="T3"/>
                </a:cxn>
                <a:cxn ang="0">
                  <a:pos x="T4" y="T5"/>
                </a:cxn>
                <a:cxn ang="0">
                  <a:pos x="T6" y="T7"/>
                </a:cxn>
                <a:cxn ang="0">
                  <a:pos x="T8" y="T9"/>
                </a:cxn>
                <a:cxn ang="0">
                  <a:pos x="T10" y="T11"/>
                </a:cxn>
                <a:cxn ang="0">
                  <a:pos x="T12" y="T13"/>
                </a:cxn>
              </a:cxnLst>
              <a:rect l="0" t="0" r="r" b="b"/>
              <a:pathLst>
                <a:path w="1735" h="525">
                  <a:moveTo>
                    <a:pt x="1735" y="525"/>
                  </a:moveTo>
                  <a:lnTo>
                    <a:pt x="0" y="525"/>
                  </a:lnTo>
                  <a:cubicBezTo>
                    <a:pt x="192" y="525"/>
                    <a:pt x="347" y="369"/>
                    <a:pt x="347" y="177"/>
                  </a:cubicBezTo>
                  <a:lnTo>
                    <a:pt x="347" y="0"/>
                  </a:lnTo>
                  <a:lnTo>
                    <a:pt x="1387" y="0"/>
                  </a:lnTo>
                  <a:lnTo>
                    <a:pt x="1387" y="177"/>
                  </a:lnTo>
                  <a:cubicBezTo>
                    <a:pt x="1387" y="369"/>
                    <a:pt x="1543" y="525"/>
                    <a:pt x="1735" y="525"/>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7" name="Freeform 8">
              <a:extLst>
                <a:ext uri="{FF2B5EF4-FFF2-40B4-BE49-F238E27FC236}">
                  <a16:creationId xmlns:a16="http://schemas.microsoft.com/office/drawing/2014/main" id="{8BF95346-9B5D-4342-98CC-BED85C4E6951}"/>
                </a:ext>
              </a:extLst>
            </p:cNvPr>
            <p:cNvSpPr>
              <a:spLocks/>
            </p:cNvSpPr>
            <p:nvPr/>
          </p:nvSpPr>
          <p:spPr bwMode="auto">
            <a:xfrm>
              <a:off x="3765551" y="3408363"/>
              <a:ext cx="792163" cy="114300"/>
            </a:xfrm>
            <a:custGeom>
              <a:avLst/>
              <a:gdLst>
                <a:gd name="T0" fmla="*/ 1040 w 1040"/>
                <a:gd name="T1" fmla="*/ 46 h 149"/>
                <a:gd name="T2" fmla="*/ 0 w 1040"/>
                <a:gd name="T3" fmla="*/ 149 h 149"/>
                <a:gd name="T4" fmla="*/ 0 w 1040"/>
                <a:gd name="T5" fmla="*/ 0 h 149"/>
                <a:gd name="T6" fmla="*/ 1040 w 1040"/>
                <a:gd name="T7" fmla="*/ 0 h 149"/>
                <a:gd name="T8" fmla="*/ 1040 w 1040"/>
                <a:gd name="T9" fmla="*/ 46 h 149"/>
              </a:gdLst>
              <a:ahLst/>
              <a:cxnLst>
                <a:cxn ang="0">
                  <a:pos x="T0" y="T1"/>
                </a:cxn>
                <a:cxn ang="0">
                  <a:pos x="T2" y="T3"/>
                </a:cxn>
                <a:cxn ang="0">
                  <a:pos x="T4" y="T5"/>
                </a:cxn>
                <a:cxn ang="0">
                  <a:pos x="T6" y="T7"/>
                </a:cxn>
                <a:cxn ang="0">
                  <a:pos x="T8" y="T9"/>
                </a:cxn>
              </a:cxnLst>
              <a:rect l="0" t="0" r="r" b="b"/>
              <a:pathLst>
                <a:path w="1040" h="149">
                  <a:moveTo>
                    <a:pt x="1040" y="46"/>
                  </a:moveTo>
                  <a:lnTo>
                    <a:pt x="0" y="149"/>
                  </a:lnTo>
                  <a:lnTo>
                    <a:pt x="0" y="0"/>
                  </a:lnTo>
                  <a:lnTo>
                    <a:pt x="1040" y="0"/>
                  </a:lnTo>
                  <a:lnTo>
                    <a:pt x="1040" y="46"/>
                  </a:lnTo>
                  <a:close/>
                </a:path>
              </a:pathLst>
            </a:custGeom>
            <a:solidFill>
              <a:srgbClr val="8D98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8" name="Freeform 9">
              <a:extLst>
                <a:ext uri="{FF2B5EF4-FFF2-40B4-BE49-F238E27FC236}">
                  <a16:creationId xmlns:a16="http://schemas.microsoft.com/office/drawing/2014/main" id="{FF8E5571-238C-40FA-9ABB-73C44F6958E3}"/>
                </a:ext>
              </a:extLst>
            </p:cNvPr>
            <p:cNvSpPr>
              <a:spLocks/>
            </p:cNvSpPr>
            <p:nvPr/>
          </p:nvSpPr>
          <p:spPr bwMode="auto">
            <a:xfrm>
              <a:off x="2500314" y="1203325"/>
              <a:ext cx="3297238" cy="2097088"/>
            </a:xfrm>
            <a:custGeom>
              <a:avLst/>
              <a:gdLst>
                <a:gd name="T0" fmla="*/ 4327 w 4327"/>
                <a:gd name="T1" fmla="*/ 120 h 2752"/>
                <a:gd name="T2" fmla="*/ 4327 w 4327"/>
                <a:gd name="T3" fmla="*/ 2752 h 2752"/>
                <a:gd name="T4" fmla="*/ 0 w 4327"/>
                <a:gd name="T5" fmla="*/ 2752 h 2752"/>
                <a:gd name="T6" fmla="*/ 0 w 4327"/>
                <a:gd name="T7" fmla="*/ 120 h 2752"/>
                <a:gd name="T8" fmla="*/ 120 w 4327"/>
                <a:gd name="T9" fmla="*/ 0 h 2752"/>
                <a:gd name="T10" fmla="*/ 4207 w 4327"/>
                <a:gd name="T11" fmla="*/ 0 h 2752"/>
                <a:gd name="T12" fmla="*/ 4327 w 4327"/>
                <a:gd name="T13" fmla="*/ 120 h 2752"/>
              </a:gdLst>
              <a:ahLst/>
              <a:cxnLst>
                <a:cxn ang="0">
                  <a:pos x="T0" y="T1"/>
                </a:cxn>
                <a:cxn ang="0">
                  <a:pos x="T2" y="T3"/>
                </a:cxn>
                <a:cxn ang="0">
                  <a:pos x="T4" y="T5"/>
                </a:cxn>
                <a:cxn ang="0">
                  <a:pos x="T6" y="T7"/>
                </a:cxn>
                <a:cxn ang="0">
                  <a:pos x="T8" y="T9"/>
                </a:cxn>
                <a:cxn ang="0">
                  <a:pos x="T10" y="T11"/>
                </a:cxn>
                <a:cxn ang="0">
                  <a:pos x="T12" y="T13"/>
                </a:cxn>
              </a:cxnLst>
              <a:rect l="0" t="0" r="r" b="b"/>
              <a:pathLst>
                <a:path w="4327" h="2752">
                  <a:moveTo>
                    <a:pt x="4327" y="120"/>
                  </a:moveTo>
                  <a:lnTo>
                    <a:pt x="4327" y="2752"/>
                  </a:lnTo>
                  <a:lnTo>
                    <a:pt x="0" y="2752"/>
                  </a:lnTo>
                  <a:lnTo>
                    <a:pt x="0" y="120"/>
                  </a:lnTo>
                  <a:cubicBezTo>
                    <a:pt x="0" y="54"/>
                    <a:pt x="53" y="0"/>
                    <a:pt x="120" y="0"/>
                  </a:cubicBezTo>
                  <a:lnTo>
                    <a:pt x="4207" y="0"/>
                  </a:lnTo>
                  <a:cubicBezTo>
                    <a:pt x="4273" y="0"/>
                    <a:pt x="4327" y="54"/>
                    <a:pt x="4327" y="120"/>
                  </a:cubicBezTo>
                  <a:close/>
                </a:path>
              </a:pathLst>
            </a:custGeom>
            <a:solidFill>
              <a:srgbClr val="1A1B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9" name="Rectangle 10">
              <a:extLst>
                <a:ext uri="{FF2B5EF4-FFF2-40B4-BE49-F238E27FC236}">
                  <a16:creationId xmlns:a16="http://schemas.microsoft.com/office/drawing/2014/main" id="{9C92E127-3092-4E5F-9CE6-A0EFDE5BC995}"/>
                </a:ext>
              </a:extLst>
            </p:cNvPr>
            <p:cNvSpPr>
              <a:spLocks noChangeArrowheads="1"/>
            </p:cNvSpPr>
            <p:nvPr/>
          </p:nvSpPr>
          <p:spPr bwMode="auto">
            <a:xfrm>
              <a:off x="2581276" y="1319213"/>
              <a:ext cx="3135313" cy="1890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0" name="Freeform 11">
              <a:extLst>
                <a:ext uri="{FF2B5EF4-FFF2-40B4-BE49-F238E27FC236}">
                  <a16:creationId xmlns:a16="http://schemas.microsoft.com/office/drawing/2014/main" id="{22C81931-FD44-4203-A5FE-183EC9021CF1}"/>
                </a:ext>
              </a:extLst>
            </p:cNvPr>
            <p:cNvSpPr>
              <a:spLocks/>
            </p:cNvSpPr>
            <p:nvPr/>
          </p:nvSpPr>
          <p:spPr bwMode="auto">
            <a:xfrm>
              <a:off x="2493964" y="1196975"/>
              <a:ext cx="3309938" cy="2103438"/>
            </a:xfrm>
            <a:custGeom>
              <a:avLst/>
              <a:gdLst>
                <a:gd name="T0" fmla="*/ 4343 w 4343"/>
                <a:gd name="T1" fmla="*/ 2760 h 2760"/>
                <a:gd name="T2" fmla="*/ 4326 w 4343"/>
                <a:gd name="T3" fmla="*/ 2760 h 2760"/>
                <a:gd name="T4" fmla="*/ 4326 w 4343"/>
                <a:gd name="T5" fmla="*/ 128 h 2760"/>
                <a:gd name="T6" fmla="*/ 4215 w 4343"/>
                <a:gd name="T7" fmla="*/ 16 h 2760"/>
                <a:gd name="T8" fmla="*/ 128 w 4343"/>
                <a:gd name="T9" fmla="*/ 16 h 2760"/>
                <a:gd name="T10" fmla="*/ 16 w 4343"/>
                <a:gd name="T11" fmla="*/ 128 h 2760"/>
                <a:gd name="T12" fmla="*/ 16 w 4343"/>
                <a:gd name="T13" fmla="*/ 2760 h 2760"/>
                <a:gd name="T14" fmla="*/ 0 w 4343"/>
                <a:gd name="T15" fmla="*/ 2760 h 2760"/>
                <a:gd name="T16" fmla="*/ 0 w 4343"/>
                <a:gd name="T17" fmla="*/ 128 h 2760"/>
                <a:gd name="T18" fmla="*/ 128 w 4343"/>
                <a:gd name="T19" fmla="*/ 0 h 2760"/>
                <a:gd name="T20" fmla="*/ 4215 w 4343"/>
                <a:gd name="T21" fmla="*/ 0 h 2760"/>
                <a:gd name="T22" fmla="*/ 4343 w 4343"/>
                <a:gd name="T23" fmla="*/ 128 h 2760"/>
                <a:gd name="T24" fmla="*/ 4343 w 4343"/>
                <a:gd name="T25" fmla="*/ 2760 h 2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3" h="2760">
                  <a:moveTo>
                    <a:pt x="4343" y="2760"/>
                  </a:moveTo>
                  <a:lnTo>
                    <a:pt x="4326" y="2760"/>
                  </a:lnTo>
                  <a:lnTo>
                    <a:pt x="4326" y="128"/>
                  </a:lnTo>
                  <a:cubicBezTo>
                    <a:pt x="4326" y="66"/>
                    <a:pt x="4276" y="16"/>
                    <a:pt x="4215" y="16"/>
                  </a:cubicBezTo>
                  <a:lnTo>
                    <a:pt x="128" y="16"/>
                  </a:lnTo>
                  <a:cubicBezTo>
                    <a:pt x="66" y="16"/>
                    <a:pt x="16" y="66"/>
                    <a:pt x="16" y="128"/>
                  </a:cubicBezTo>
                  <a:lnTo>
                    <a:pt x="16" y="2760"/>
                  </a:lnTo>
                  <a:lnTo>
                    <a:pt x="0" y="2760"/>
                  </a:lnTo>
                  <a:lnTo>
                    <a:pt x="0" y="128"/>
                  </a:lnTo>
                  <a:cubicBezTo>
                    <a:pt x="0" y="57"/>
                    <a:pt x="57" y="0"/>
                    <a:pt x="128" y="0"/>
                  </a:cubicBezTo>
                  <a:lnTo>
                    <a:pt x="4215" y="0"/>
                  </a:lnTo>
                  <a:cubicBezTo>
                    <a:pt x="4285" y="0"/>
                    <a:pt x="4343" y="57"/>
                    <a:pt x="4343" y="128"/>
                  </a:cubicBezTo>
                  <a:lnTo>
                    <a:pt x="4343" y="2760"/>
                  </a:ln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1" name="Oval 12">
              <a:extLst>
                <a:ext uri="{FF2B5EF4-FFF2-40B4-BE49-F238E27FC236}">
                  <a16:creationId xmlns:a16="http://schemas.microsoft.com/office/drawing/2014/main" id="{26A01037-5F86-44D8-BAF5-E78CC2389C71}"/>
                </a:ext>
              </a:extLst>
            </p:cNvPr>
            <p:cNvSpPr>
              <a:spLocks noChangeArrowheads="1"/>
            </p:cNvSpPr>
            <p:nvPr/>
          </p:nvSpPr>
          <p:spPr bwMode="auto">
            <a:xfrm>
              <a:off x="3784601" y="1233488"/>
              <a:ext cx="52388" cy="5238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2" name="Freeform 13">
              <a:extLst>
                <a:ext uri="{FF2B5EF4-FFF2-40B4-BE49-F238E27FC236}">
                  <a16:creationId xmlns:a16="http://schemas.microsoft.com/office/drawing/2014/main" id="{0120964D-4268-496D-8805-397166E5A83B}"/>
                </a:ext>
              </a:extLst>
            </p:cNvPr>
            <p:cNvSpPr>
              <a:spLocks/>
            </p:cNvSpPr>
            <p:nvPr/>
          </p:nvSpPr>
          <p:spPr bwMode="auto">
            <a:xfrm>
              <a:off x="2493964" y="3243263"/>
              <a:ext cx="3309938" cy="171450"/>
            </a:xfrm>
            <a:custGeom>
              <a:avLst/>
              <a:gdLst>
                <a:gd name="T0" fmla="*/ 4343 w 4343"/>
                <a:gd name="T1" fmla="*/ 0 h 224"/>
                <a:gd name="T2" fmla="*/ 4343 w 4343"/>
                <a:gd name="T3" fmla="*/ 23 h 224"/>
                <a:gd name="T4" fmla="*/ 4142 w 4343"/>
                <a:gd name="T5" fmla="*/ 224 h 224"/>
                <a:gd name="T6" fmla="*/ 200 w 4343"/>
                <a:gd name="T7" fmla="*/ 224 h 224"/>
                <a:gd name="T8" fmla="*/ 0 w 4343"/>
                <a:gd name="T9" fmla="*/ 23 h 224"/>
                <a:gd name="T10" fmla="*/ 0 w 4343"/>
                <a:gd name="T11" fmla="*/ 0 h 224"/>
                <a:gd name="T12" fmla="*/ 4343 w 4343"/>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4343" h="224">
                  <a:moveTo>
                    <a:pt x="4343" y="0"/>
                  </a:moveTo>
                  <a:lnTo>
                    <a:pt x="4343" y="23"/>
                  </a:lnTo>
                  <a:cubicBezTo>
                    <a:pt x="4343" y="134"/>
                    <a:pt x="4253" y="224"/>
                    <a:pt x="4142" y="224"/>
                  </a:cubicBezTo>
                  <a:lnTo>
                    <a:pt x="200" y="224"/>
                  </a:lnTo>
                  <a:cubicBezTo>
                    <a:pt x="89" y="224"/>
                    <a:pt x="0" y="134"/>
                    <a:pt x="0" y="23"/>
                  </a:cubicBezTo>
                  <a:lnTo>
                    <a:pt x="0" y="0"/>
                  </a:lnTo>
                  <a:lnTo>
                    <a:pt x="4343" y="0"/>
                  </a:lnTo>
                  <a:close/>
                </a:path>
              </a:pathLst>
            </a:custGeom>
            <a:solidFill>
              <a:srgbClr val="CB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3" name="Oval 14">
              <a:extLst>
                <a:ext uri="{FF2B5EF4-FFF2-40B4-BE49-F238E27FC236}">
                  <a16:creationId xmlns:a16="http://schemas.microsoft.com/office/drawing/2014/main" id="{330F471F-BCF4-4701-832B-172AEABAAB96}"/>
                </a:ext>
              </a:extLst>
            </p:cNvPr>
            <p:cNvSpPr>
              <a:spLocks noChangeArrowheads="1"/>
            </p:cNvSpPr>
            <p:nvPr/>
          </p:nvSpPr>
          <p:spPr bwMode="auto">
            <a:xfrm>
              <a:off x="2762251" y="3279775"/>
              <a:ext cx="98425" cy="984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4" name="Freeform 15">
              <a:extLst>
                <a:ext uri="{FF2B5EF4-FFF2-40B4-BE49-F238E27FC236}">
                  <a16:creationId xmlns:a16="http://schemas.microsoft.com/office/drawing/2014/main" id="{9E6D0BD5-5A55-47CD-AD32-82467D0A1FF0}"/>
                </a:ext>
              </a:extLst>
            </p:cNvPr>
            <p:cNvSpPr>
              <a:spLocks/>
            </p:cNvSpPr>
            <p:nvPr/>
          </p:nvSpPr>
          <p:spPr bwMode="auto">
            <a:xfrm>
              <a:off x="2492376" y="3089275"/>
              <a:ext cx="3314700" cy="334963"/>
            </a:xfrm>
            <a:custGeom>
              <a:avLst/>
              <a:gdLst>
                <a:gd name="T0" fmla="*/ 4347 w 4350"/>
                <a:gd name="T1" fmla="*/ 0 h 440"/>
                <a:gd name="T2" fmla="*/ 4349 w 4350"/>
                <a:gd name="T3" fmla="*/ 152 h 440"/>
                <a:gd name="T4" fmla="*/ 4349 w 4350"/>
                <a:gd name="T5" fmla="*/ 228 h 440"/>
                <a:gd name="T6" fmla="*/ 4230 w 4350"/>
                <a:gd name="T7" fmla="*/ 413 h 440"/>
                <a:gd name="T8" fmla="*/ 4117 w 4350"/>
                <a:gd name="T9" fmla="*/ 432 h 440"/>
                <a:gd name="T10" fmla="*/ 4079 w 4350"/>
                <a:gd name="T11" fmla="*/ 433 h 440"/>
                <a:gd name="T12" fmla="*/ 3471 w 4350"/>
                <a:gd name="T13" fmla="*/ 436 h 440"/>
                <a:gd name="T14" fmla="*/ 271 w 4350"/>
                <a:gd name="T15" fmla="*/ 433 h 440"/>
                <a:gd name="T16" fmla="*/ 233 w 4350"/>
                <a:gd name="T17" fmla="*/ 432 h 440"/>
                <a:gd name="T18" fmla="*/ 214 w 4350"/>
                <a:gd name="T19" fmla="*/ 432 h 440"/>
                <a:gd name="T20" fmla="*/ 120 w 4350"/>
                <a:gd name="T21" fmla="*/ 413 h 440"/>
                <a:gd name="T22" fmla="*/ 1 w 4350"/>
                <a:gd name="T23" fmla="*/ 228 h 440"/>
                <a:gd name="T24" fmla="*/ 2 w 4350"/>
                <a:gd name="T25" fmla="*/ 152 h 440"/>
                <a:gd name="T26" fmla="*/ 4 w 4350"/>
                <a:gd name="T27" fmla="*/ 0 h 440"/>
                <a:gd name="T28" fmla="*/ 5 w 4350"/>
                <a:gd name="T29" fmla="*/ 152 h 440"/>
                <a:gd name="T30" fmla="*/ 22 w 4350"/>
                <a:gd name="T31" fmla="*/ 301 h 440"/>
                <a:gd name="T32" fmla="*/ 214 w 4350"/>
                <a:gd name="T33" fmla="*/ 421 h 440"/>
                <a:gd name="T34" fmla="*/ 271 w 4350"/>
                <a:gd name="T35" fmla="*/ 421 h 440"/>
                <a:gd name="T36" fmla="*/ 4079 w 4350"/>
                <a:gd name="T37" fmla="*/ 421 h 440"/>
                <a:gd name="T38" fmla="*/ 4117 w 4350"/>
                <a:gd name="T39" fmla="*/ 421 h 440"/>
                <a:gd name="T40" fmla="*/ 4136 w 4350"/>
                <a:gd name="T41" fmla="*/ 421 h 440"/>
                <a:gd name="T42" fmla="*/ 4146 w 4350"/>
                <a:gd name="T43" fmla="*/ 421 h 440"/>
                <a:gd name="T44" fmla="*/ 4155 w 4350"/>
                <a:gd name="T45" fmla="*/ 421 h 440"/>
                <a:gd name="T46" fmla="*/ 4329 w 4350"/>
                <a:gd name="T47" fmla="*/ 301 h 440"/>
                <a:gd name="T48" fmla="*/ 4345 w 4350"/>
                <a:gd name="T49" fmla="*/ 152 h 440"/>
                <a:gd name="T50" fmla="*/ 4347 w 4350"/>
                <a:gd name="T5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50" h="440">
                  <a:moveTo>
                    <a:pt x="4347" y="0"/>
                  </a:moveTo>
                  <a:lnTo>
                    <a:pt x="4349" y="152"/>
                  </a:lnTo>
                  <a:lnTo>
                    <a:pt x="4349" y="228"/>
                  </a:lnTo>
                  <a:cubicBezTo>
                    <a:pt x="4350" y="306"/>
                    <a:pt x="4302" y="381"/>
                    <a:pt x="4230" y="413"/>
                  </a:cubicBezTo>
                  <a:cubicBezTo>
                    <a:pt x="4195" y="430"/>
                    <a:pt x="4155" y="433"/>
                    <a:pt x="4117" y="432"/>
                  </a:cubicBezTo>
                  <a:lnTo>
                    <a:pt x="4079" y="433"/>
                  </a:lnTo>
                  <a:lnTo>
                    <a:pt x="3471" y="436"/>
                  </a:lnTo>
                  <a:cubicBezTo>
                    <a:pt x="2481" y="440"/>
                    <a:pt x="1262" y="439"/>
                    <a:pt x="271" y="433"/>
                  </a:cubicBezTo>
                  <a:lnTo>
                    <a:pt x="233" y="432"/>
                  </a:lnTo>
                  <a:lnTo>
                    <a:pt x="214" y="432"/>
                  </a:lnTo>
                  <a:cubicBezTo>
                    <a:pt x="182" y="432"/>
                    <a:pt x="149" y="427"/>
                    <a:pt x="120" y="413"/>
                  </a:cubicBezTo>
                  <a:cubicBezTo>
                    <a:pt x="49" y="381"/>
                    <a:pt x="0" y="306"/>
                    <a:pt x="1" y="228"/>
                  </a:cubicBezTo>
                  <a:lnTo>
                    <a:pt x="2" y="152"/>
                  </a:lnTo>
                  <a:lnTo>
                    <a:pt x="4" y="0"/>
                  </a:lnTo>
                  <a:lnTo>
                    <a:pt x="5" y="152"/>
                  </a:lnTo>
                  <a:cubicBezTo>
                    <a:pt x="7" y="202"/>
                    <a:pt x="0" y="255"/>
                    <a:pt x="22" y="301"/>
                  </a:cubicBezTo>
                  <a:cubicBezTo>
                    <a:pt x="53" y="377"/>
                    <a:pt x="133" y="426"/>
                    <a:pt x="214" y="421"/>
                  </a:cubicBezTo>
                  <a:cubicBezTo>
                    <a:pt x="225" y="421"/>
                    <a:pt x="259" y="421"/>
                    <a:pt x="271" y="421"/>
                  </a:cubicBezTo>
                  <a:cubicBezTo>
                    <a:pt x="1467" y="413"/>
                    <a:pt x="2884" y="413"/>
                    <a:pt x="4079" y="421"/>
                  </a:cubicBezTo>
                  <a:lnTo>
                    <a:pt x="4117" y="421"/>
                  </a:lnTo>
                  <a:lnTo>
                    <a:pt x="4136" y="421"/>
                  </a:lnTo>
                  <a:lnTo>
                    <a:pt x="4146" y="421"/>
                  </a:lnTo>
                  <a:lnTo>
                    <a:pt x="4155" y="421"/>
                  </a:lnTo>
                  <a:cubicBezTo>
                    <a:pt x="4230" y="419"/>
                    <a:pt x="4300" y="370"/>
                    <a:pt x="4329" y="301"/>
                  </a:cubicBezTo>
                  <a:cubicBezTo>
                    <a:pt x="4350" y="255"/>
                    <a:pt x="4343" y="202"/>
                    <a:pt x="4345" y="152"/>
                  </a:cubicBezTo>
                  <a:lnTo>
                    <a:pt x="4347" y="0"/>
                  </a:ln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5" name="Freeform 16">
              <a:extLst>
                <a:ext uri="{FF2B5EF4-FFF2-40B4-BE49-F238E27FC236}">
                  <a16:creationId xmlns:a16="http://schemas.microsoft.com/office/drawing/2014/main" id="{ED681424-7CAF-4D91-9A60-8D2A0A87C793}"/>
                </a:ext>
              </a:extLst>
            </p:cNvPr>
            <p:cNvSpPr>
              <a:spLocks noEditPoints="1"/>
            </p:cNvSpPr>
            <p:nvPr/>
          </p:nvSpPr>
          <p:spPr bwMode="auto">
            <a:xfrm>
              <a:off x="2747964" y="3265488"/>
              <a:ext cx="127000" cy="127000"/>
            </a:xfrm>
            <a:custGeom>
              <a:avLst/>
              <a:gdLst>
                <a:gd name="T0" fmla="*/ 84 w 167"/>
                <a:gd name="T1" fmla="*/ 9 h 166"/>
                <a:gd name="T2" fmla="*/ 10 w 167"/>
                <a:gd name="T3" fmla="*/ 83 h 166"/>
                <a:gd name="T4" fmla="*/ 84 w 167"/>
                <a:gd name="T5" fmla="*/ 156 h 166"/>
                <a:gd name="T6" fmla="*/ 157 w 167"/>
                <a:gd name="T7" fmla="*/ 83 h 166"/>
                <a:gd name="T8" fmla="*/ 84 w 167"/>
                <a:gd name="T9" fmla="*/ 9 h 166"/>
                <a:gd name="T10" fmla="*/ 84 w 167"/>
                <a:gd name="T11" fmla="*/ 166 h 166"/>
                <a:gd name="T12" fmla="*/ 0 w 167"/>
                <a:gd name="T13" fmla="*/ 83 h 166"/>
                <a:gd name="T14" fmla="*/ 84 w 167"/>
                <a:gd name="T15" fmla="*/ 0 h 166"/>
                <a:gd name="T16" fmla="*/ 167 w 167"/>
                <a:gd name="T17" fmla="*/ 83 h 166"/>
                <a:gd name="T18" fmla="*/ 84 w 167"/>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4" y="9"/>
                  </a:moveTo>
                  <a:cubicBezTo>
                    <a:pt x="43" y="9"/>
                    <a:pt x="10" y="42"/>
                    <a:pt x="10" y="83"/>
                  </a:cubicBezTo>
                  <a:cubicBezTo>
                    <a:pt x="10" y="123"/>
                    <a:pt x="43" y="156"/>
                    <a:pt x="84" y="156"/>
                  </a:cubicBezTo>
                  <a:cubicBezTo>
                    <a:pt x="124" y="156"/>
                    <a:pt x="157" y="123"/>
                    <a:pt x="157" y="83"/>
                  </a:cubicBezTo>
                  <a:cubicBezTo>
                    <a:pt x="157" y="42"/>
                    <a:pt x="124" y="9"/>
                    <a:pt x="84" y="9"/>
                  </a:cubicBezTo>
                  <a:close/>
                  <a:moveTo>
                    <a:pt x="84" y="166"/>
                  </a:moveTo>
                  <a:cubicBezTo>
                    <a:pt x="38" y="166"/>
                    <a:pt x="0" y="129"/>
                    <a:pt x="0" y="83"/>
                  </a:cubicBezTo>
                  <a:cubicBezTo>
                    <a:pt x="0" y="37"/>
                    <a:pt x="38" y="0"/>
                    <a:pt x="84" y="0"/>
                  </a:cubicBezTo>
                  <a:cubicBezTo>
                    <a:pt x="129" y="0"/>
                    <a:pt x="167" y="37"/>
                    <a:pt x="167" y="83"/>
                  </a:cubicBezTo>
                  <a:cubicBezTo>
                    <a:pt x="167" y="129"/>
                    <a:pt x="129" y="166"/>
                    <a:pt x="84" y="166"/>
                  </a:cubicBez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6" name="Freeform 17">
              <a:extLst>
                <a:ext uri="{FF2B5EF4-FFF2-40B4-BE49-F238E27FC236}">
                  <a16:creationId xmlns:a16="http://schemas.microsoft.com/office/drawing/2014/main" id="{4ABE75EE-C7AF-417B-8D86-D88761C19018}"/>
                </a:ext>
              </a:extLst>
            </p:cNvPr>
            <p:cNvSpPr>
              <a:spLocks/>
            </p:cNvSpPr>
            <p:nvPr/>
          </p:nvSpPr>
          <p:spPr bwMode="auto">
            <a:xfrm>
              <a:off x="2940051" y="3306763"/>
              <a:ext cx="444500" cy="44450"/>
            </a:xfrm>
            <a:custGeom>
              <a:avLst/>
              <a:gdLst>
                <a:gd name="T0" fmla="*/ 556 w 584"/>
                <a:gd name="T1" fmla="*/ 58 h 58"/>
                <a:gd name="T2" fmla="*/ 28 w 584"/>
                <a:gd name="T3" fmla="*/ 58 h 58"/>
                <a:gd name="T4" fmla="*/ 0 w 584"/>
                <a:gd name="T5" fmla="*/ 30 h 58"/>
                <a:gd name="T6" fmla="*/ 0 w 584"/>
                <a:gd name="T7" fmla="*/ 27 h 58"/>
                <a:gd name="T8" fmla="*/ 28 w 584"/>
                <a:gd name="T9" fmla="*/ 0 h 58"/>
                <a:gd name="T10" fmla="*/ 556 w 584"/>
                <a:gd name="T11" fmla="*/ 0 h 58"/>
                <a:gd name="T12" fmla="*/ 584 w 584"/>
                <a:gd name="T13" fmla="*/ 27 h 58"/>
                <a:gd name="T14" fmla="*/ 584 w 584"/>
                <a:gd name="T15" fmla="*/ 30 h 58"/>
                <a:gd name="T16" fmla="*/ 556 w 584"/>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58">
                  <a:moveTo>
                    <a:pt x="556" y="58"/>
                  </a:moveTo>
                  <a:lnTo>
                    <a:pt x="28" y="58"/>
                  </a:lnTo>
                  <a:cubicBezTo>
                    <a:pt x="12" y="58"/>
                    <a:pt x="0" y="45"/>
                    <a:pt x="0" y="30"/>
                  </a:cubicBezTo>
                  <a:lnTo>
                    <a:pt x="0" y="27"/>
                  </a:lnTo>
                  <a:cubicBezTo>
                    <a:pt x="0" y="12"/>
                    <a:pt x="12" y="0"/>
                    <a:pt x="28" y="0"/>
                  </a:cubicBezTo>
                  <a:lnTo>
                    <a:pt x="556" y="0"/>
                  </a:lnTo>
                  <a:cubicBezTo>
                    <a:pt x="571" y="0"/>
                    <a:pt x="584" y="12"/>
                    <a:pt x="584" y="27"/>
                  </a:cubicBezTo>
                  <a:lnTo>
                    <a:pt x="584" y="30"/>
                  </a:lnTo>
                  <a:cubicBezTo>
                    <a:pt x="584" y="45"/>
                    <a:pt x="571" y="58"/>
                    <a:pt x="556" y="58"/>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7" name="Rectangle 18">
              <a:extLst>
                <a:ext uri="{FF2B5EF4-FFF2-40B4-BE49-F238E27FC236}">
                  <a16:creationId xmlns:a16="http://schemas.microsoft.com/office/drawing/2014/main" id="{DE0D7239-7730-41CC-8211-4C10D35178E2}"/>
                </a:ext>
              </a:extLst>
            </p:cNvPr>
            <p:cNvSpPr>
              <a:spLocks noChangeArrowheads="1"/>
            </p:cNvSpPr>
            <p:nvPr/>
          </p:nvSpPr>
          <p:spPr bwMode="auto">
            <a:xfrm>
              <a:off x="2581276" y="1319213"/>
              <a:ext cx="3136900" cy="1862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8" name="Rectangle 19">
              <a:extLst>
                <a:ext uri="{FF2B5EF4-FFF2-40B4-BE49-F238E27FC236}">
                  <a16:creationId xmlns:a16="http://schemas.microsoft.com/office/drawing/2014/main" id="{6E728B50-5C36-4BC9-80C3-04917ACDF71B}"/>
                </a:ext>
              </a:extLst>
            </p:cNvPr>
            <p:cNvSpPr>
              <a:spLocks noChangeArrowheads="1"/>
            </p:cNvSpPr>
            <p:nvPr/>
          </p:nvSpPr>
          <p:spPr bwMode="auto">
            <a:xfrm>
              <a:off x="2581276" y="1411288"/>
              <a:ext cx="3136900" cy="866775"/>
            </a:xfrm>
            <a:prstGeom prst="rect">
              <a:avLst/>
            </a:prstGeom>
            <a:solidFill>
              <a:srgbClr val="A8EC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9" name="Freeform 20">
              <a:extLst>
                <a:ext uri="{FF2B5EF4-FFF2-40B4-BE49-F238E27FC236}">
                  <a16:creationId xmlns:a16="http://schemas.microsoft.com/office/drawing/2014/main" id="{9238FB24-CC8B-41D9-B249-123B8E589AB4}"/>
                </a:ext>
              </a:extLst>
            </p:cNvPr>
            <p:cNvSpPr>
              <a:spLocks/>
            </p:cNvSpPr>
            <p:nvPr/>
          </p:nvSpPr>
          <p:spPr bwMode="auto">
            <a:xfrm>
              <a:off x="3744914" y="1541463"/>
              <a:ext cx="1973263" cy="735013"/>
            </a:xfrm>
            <a:custGeom>
              <a:avLst/>
              <a:gdLst>
                <a:gd name="T0" fmla="*/ 2589 w 2589"/>
                <a:gd name="T1" fmla="*/ 0 h 965"/>
                <a:gd name="T2" fmla="*/ 2589 w 2589"/>
                <a:gd name="T3" fmla="*/ 965 h 965"/>
                <a:gd name="T4" fmla="*/ 0 w 2589"/>
                <a:gd name="T5" fmla="*/ 965 h 965"/>
                <a:gd name="T6" fmla="*/ 0 w 2589"/>
                <a:gd name="T7" fmla="*/ 874 h 965"/>
                <a:gd name="T8" fmla="*/ 131 w 2589"/>
                <a:gd name="T9" fmla="*/ 633 h 965"/>
                <a:gd name="T10" fmla="*/ 354 w 2589"/>
                <a:gd name="T11" fmla="*/ 505 h 965"/>
                <a:gd name="T12" fmla="*/ 605 w 2589"/>
                <a:gd name="T13" fmla="*/ 632 h 965"/>
                <a:gd name="T14" fmla="*/ 857 w 2589"/>
                <a:gd name="T15" fmla="*/ 497 h 965"/>
                <a:gd name="T16" fmla="*/ 1078 w 2589"/>
                <a:gd name="T17" fmla="*/ 583 h 965"/>
                <a:gd name="T18" fmla="*/ 1292 w 2589"/>
                <a:gd name="T19" fmla="*/ 696 h 965"/>
                <a:gd name="T20" fmla="*/ 1522 w 2589"/>
                <a:gd name="T21" fmla="*/ 555 h 965"/>
                <a:gd name="T22" fmla="*/ 1756 w 2589"/>
                <a:gd name="T23" fmla="*/ 421 h 965"/>
                <a:gd name="T24" fmla="*/ 2081 w 2589"/>
                <a:gd name="T25" fmla="*/ 573 h 965"/>
                <a:gd name="T26" fmla="*/ 2298 w 2589"/>
                <a:gd name="T27" fmla="*/ 393 h 965"/>
                <a:gd name="T28" fmla="*/ 2413 w 2589"/>
                <a:gd name="T29" fmla="*/ 116 h 965"/>
                <a:gd name="T30" fmla="*/ 2589 w 2589"/>
                <a:gd name="T31" fmla="*/ 0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9" h="965">
                  <a:moveTo>
                    <a:pt x="2589" y="0"/>
                  </a:moveTo>
                  <a:lnTo>
                    <a:pt x="2589" y="965"/>
                  </a:lnTo>
                  <a:lnTo>
                    <a:pt x="0" y="965"/>
                  </a:lnTo>
                  <a:lnTo>
                    <a:pt x="0" y="874"/>
                  </a:lnTo>
                  <a:cubicBezTo>
                    <a:pt x="57" y="802"/>
                    <a:pt x="83" y="711"/>
                    <a:pt x="131" y="633"/>
                  </a:cubicBezTo>
                  <a:cubicBezTo>
                    <a:pt x="179" y="555"/>
                    <a:pt x="265" y="486"/>
                    <a:pt x="354" y="505"/>
                  </a:cubicBezTo>
                  <a:cubicBezTo>
                    <a:pt x="447" y="525"/>
                    <a:pt x="510" y="633"/>
                    <a:pt x="605" y="632"/>
                  </a:cubicBezTo>
                  <a:cubicBezTo>
                    <a:pt x="702" y="631"/>
                    <a:pt x="762" y="518"/>
                    <a:pt x="857" y="497"/>
                  </a:cubicBezTo>
                  <a:cubicBezTo>
                    <a:pt x="937" y="479"/>
                    <a:pt x="1015" y="530"/>
                    <a:pt x="1078" y="583"/>
                  </a:cubicBezTo>
                  <a:cubicBezTo>
                    <a:pt x="1142" y="636"/>
                    <a:pt x="1210" y="696"/>
                    <a:pt x="1292" y="696"/>
                  </a:cubicBezTo>
                  <a:cubicBezTo>
                    <a:pt x="1385" y="697"/>
                    <a:pt x="1459" y="623"/>
                    <a:pt x="1522" y="555"/>
                  </a:cubicBezTo>
                  <a:cubicBezTo>
                    <a:pt x="1586" y="487"/>
                    <a:pt x="1663" y="415"/>
                    <a:pt x="1756" y="421"/>
                  </a:cubicBezTo>
                  <a:cubicBezTo>
                    <a:pt x="1877" y="429"/>
                    <a:pt x="1960" y="568"/>
                    <a:pt x="2081" y="573"/>
                  </a:cubicBezTo>
                  <a:cubicBezTo>
                    <a:pt x="2181" y="576"/>
                    <a:pt x="2259" y="485"/>
                    <a:pt x="2298" y="393"/>
                  </a:cubicBezTo>
                  <a:cubicBezTo>
                    <a:pt x="2337" y="300"/>
                    <a:pt x="2354" y="197"/>
                    <a:pt x="2413" y="116"/>
                  </a:cubicBezTo>
                  <a:cubicBezTo>
                    <a:pt x="2456" y="59"/>
                    <a:pt x="2519" y="18"/>
                    <a:pt x="2589" y="0"/>
                  </a:cubicBez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0" name="Oval 21">
              <a:extLst>
                <a:ext uri="{FF2B5EF4-FFF2-40B4-BE49-F238E27FC236}">
                  <a16:creationId xmlns:a16="http://schemas.microsoft.com/office/drawing/2014/main" id="{FE883212-F94D-48B3-A35F-7488103E6879}"/>
                </a:ext>
              </a:extLst>
            </p:cNvPr>
            <p:cNvSpPr>
              <a:spLocks noChangeArrowheads="1"/>
            </p:cNvSpPr>
            <p:nvPr/>
          </p:nvSpPr>
          <p:spPr bwMode="auto">
            <a:xfrm>
              <a:off x="5106989" y="1489075"/>
              <a:ext cx="285750" cy="285750"/>
            </a:xfrm>
            <a:prstGeom prst="ellipse">
              <a:avLst/>
            </a:pr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1" name="Freeform 22">
              <a:extLst>
                <a:ext uri="{FF2B5EF4-FFF2-40B4-BE49-F238E27FC236}">
                  <a16:creationId xmlns:a16="http://schemas.microsoft.com/office/drawing/2014/main" id="{1BFB1805-F96E-4FA7-A1E1-D997A8437E67}"/>
                </a:ext>
              </a:extLst>
            </p:cNvPr>
            <p:cNvSpPr>
              <a:spLocks/>
            </p:cNvSpPr>
            <p:nvPr/>
          </p:nvSpPr>
          <p:spPr bwMode="auto">
            <a:xfrm>
              <a:off x="3713164" y="1670050"/>
              <a:ext cx="2005013" cy="608013"/>
            </a:xfrm>
            <a:custGeom>
              <a:avLst/>
              <a:gdLst>
                <a:gd name="T0" fmla="*/ 0 w 2630"/>
                <a:gd name="T1" fmla="*/ 798 h 798"/>
                <a:gd name="T2" fmla="*/ 197 w 2630"/>
                <a:gd name="T3" fmla="*/ 565 h 798"/>
                <a:gd name="T4" fmla="*/ 469 w 2630"/>
                <a:gd name="T5" fmla="*/ 565 h 798"/>
                <a:gd name="T6" fmla="*/ 578 w 2630"/>
                <a:gd name="T7" fmla="*/ 362 h 798"/>
                <a:gd name="T8" fmla="*/ 765 w 2630"/>
                <a:gd name="T9" fmla="*/ 230 h 798"/>
                <a:gd name="T10" fmla="*/ 936 w 2630"/>
                <a:gd name="T11" fmla="*/ 0 h 798"/>
                <a:gd name="T12" fmla="*/ 1253 w 2630"/>
                <a:gd name="T13" fmla="*/ 0 h 798"/>
                <a:gd name="T14" fmla="*/ 1529 w 2630"/>
                <a:gd name="T15" fmla="*/ 399 h 798"/>
                <a:gd name="T16" fmla="*/ 1774 w 2630"/>
                <a:gd name="T17" fmla="*/ 541 h 798"/>
                <a:gd name="T18" fmla="*/ 1946 w 2630"/>
                <a:gd name="T19" fmla="*/ 660 h 798"/>
                <a:gd name="T20" fmla="*/ 2258 w 2630"/>
                <a:gd name="T21" fmla="*/ 708 h 798"/>
                <a:gd name="T22" fmla="*/ 2436 w 2630"/>
                <a:gd name="T23" fmla="*/ 529 h 798"/>
                <a:gd name="T24" fmla="*/ 2630 w 2630"/>
                <a:gd name="T25" fmla="*/ 93 h 798"/>
                <a:gd name="T26" fmla="*/ 2630 w 2630"/>
                <a:gd name="T27" fmla="*/ 798 h 798"/>
                <a:gd name="T28" fmla="*/ 0 w 2630"/>
                <a:gd name="T29" fmla="*/ 798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0" h="798">
                  <a:moveTo>
                    <a:pt x="0" y="798"/>
                  </a:moveTo>
                  <a:lnTo>
                    <a:pt x="197" y="565"/>
                  </a:lnTo>
                  <a:lnTo>
                    <a:pt x="469" y="565"/>
                  </a:lnTo>
                  <a:lnTo>
                    <a:pt x="578" y="362"/>
                  </a:lnTo>
                  <a:lnTo>
                    <a:pt x="765" y="230"/>
                  </a:lnTo>
                  <a:lnTo>
                    <a:pt x="936" y="0"/>
                  </a:lnTo>
                  <a:lnTo>
                    <a:pt x="1253" y="0"/>
                  </a:lnTo>
                  <a:lnTo>
                    <a:pt x="1529" y="399"/>
                  </a:lnTo>
                  <a:lnTo>
                    <a:pt x="1774" y="541"/>
                  </a:lnTo>
                  <a:lnTo>
                    <a:pt x="1946" y="660"/>
                  </a:lnTo>
                  <a:lnTo>
                    <a:pt x="2258" y="708"/>
                  </a:lnTo>
                  <a:lnTo>
                    <a:pt x="2436" y="529"/>
                  </a:lnTo>
                  <a:lnTo>
                    <a:pt x="2630" y="93"/>
                  </a:lnTo>
                  <a:lnTo>
                    <a:pt x="2630" y="798"/>
                  </a:lnTo>
                  <a:lnTo>
                    <a:pt x="0" y="798"/>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2" name="Freeform 23">
              <a:extLst>
                <a:ext uri="{FF2B5EF4-FFF2-40B4-BE49-F238E27FC236}">
                  <a16:creationId xmlns:a16="http://schemas.microsoft.com/office/drawing/2014/main" id="{A1C9556B-0E43-45BE-AEEE-56B9AB0DB29C}"/>
                </a:ext>
              </a:extLst>
            </p:cNvPr>
            <p:cNvSpPr>
              <a:spLocks/>
            </p:cNvSpPr>
            <p:nvPr/>
          </p:nvSpPr>
          <p:spPr bwMode="auto">
            <a:xfrm>
              <a:off x="3500439" y="1890713"/>
              <a:ext cx="2217738" cy="387350"/>
            </a:xfrm>
            <a:custGeom>
              <a:avLst/>
              <a:gdLst>
                <a:gd name="T0" fmla="*/ 0 w 2909"/>
                <a:gd name="T1" fmla="*/ 507 h 507"/>
                <a:gd name="T2" fmla="*/ 237 w 2909"/>
                <a:gd name="T3" fmla="*/ 310 h 507"/>
                <a:gd name="T4" fmla="*/ 585 w 2909"/>
                <a:gd name="T5" fmla="*/ 409 h 507"/>
                <a:gd name="T6" fmla="*/ 1035 w 2909"/>
                <a:gd name="T7" fmla="*/ 409 h 507"/>
                <a:gd name="T8" fmla="*/ 1136 w 2909"/>
                <a:gd name="T9" fmla="*/ 179 h 507"/>
                <a:gd name="T10" fmla="*/ 1309 w 2909"/>
                <a:gd name="T11" fmla="*/ 0 h 507"/>
                <a:gd name="T12" fmla="*/ 1532 w 2909"/>
                <a:gd name="T13" fmla="*/ 108 h 507"/>
                <a:gd name="T14" fmla="*/ 1724 w 2909"/>
                <a:gd name="T15" fmla="*/ 254 h 507"/>
                <a:gd name="T16" fmla="*/ 1965 w 2909"/>
                <a:gd name="T17" fmla="*/ 393 h 507"/>
                <a:gd name="T18" fmla="*/ 2364 w 2909"/>
                <a:gd name="T19" fmla="*/ 254 h 507"/>
                <a:gd name="T20" fmla="*/ 2570 w 2909"/>
                <a:gd name="T21" fmla="*/ 254 h 507"/>
                <a:gd name="T22" fmla="*/ 2909 w 2909"/>
                <a:gd name="T23" fmla="*/ 369 h 507"/>
                <a:gd name="T24" fmla="*/ 2909 w 2909"/>
                <a:gd name="T25" fmla="*/ 507 h 507"/>
                <a:gd name="T26" fmla="*/ 0 w 2909"/>
                <a:gd name="T27" fmla="*/ 50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9" h="507">
                  <a:moveTo>
                    <a:pt x="0" y="507"/>
                  </a:moveTo>
                  <a:lnTo>
                    <a:pt x="237" y="310"/>
                  </a:lnTo>
                  <a:lnTo>
                    <a:pt x="585" y="409"/>
                  </a:lnTo>
                  <a:lnTo>
                    <a:pt x="1035" y="409"/>
                  </a:lnTo>
                  <a:lnTo>
                    <a:pt x="1136" y="179"/>
                  </a:lnTo>
                  <a:lnTo>
                    <a:pt x="1309" y="0"/>
                  </a:lnTo>
                  <a:lnTo>
                    <a:pt x="1532" y="108"/>
                  </a:lnTo>
                  <a:lnTo>
                    <a:pt x="1724" y="254"/>
                  </a:lnTo>
                  <a:lnTo>
                    <a:pt x="1965" y="393"/>
                  </a:lnTo>
                  <a:lnTo>
                    <a:pt x="2364" y="254"/>
                  </a:lnTo>
                  <a:lnTo>
                    <a:pt x="2570" y="254"/>
                  </a:lnTo>
                  <a:lnTo>
                    <a:pt x="2909" y="369"/>
                  </a:lnTo>
                  <a:lnTo>
                    <a:pt x="2909" y="507"/>
                  </a:lnTo>
                  <a:lnTo>
                    <a:pt x="0" y="507"/>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3" name="Freeform 24">
              <a:extLst>
                <a:ext uri="{FF2B5EF4-FFF2-40B4-BE49-F238E27FC236}">
                  <a16:creationId xmlns:a16="http://schemas.microsoft.com/office/drawing/2014/main" id="{80A0F937-374E-4A8F-9F08-9187967DE88F}"/>
                </a:ext>
              </a:extLst>
            </p:cNvPr>
            <p:cNvSpPr>
              <a:spLocks/>
            </p:cNvSpPr>
            <p:nvPr/>
          </p:nvSpPr>
          <p:spPr bwMode="auto">
            <a:xfrm>
              <a:off x="4295776" y="1670050"/>
              <a:ext cx="287338" cy="174625"/>
            </a:xfrm>
            <a:custGeom>
              <a:avLst/>
              <a:gdLst>
                <a:gd name="T0" fmla="*/ 171 w 376"/>
                <a:gd name="T1" fmla="*/ 0 h 230"/>
                <a:gd name="T2" fmla="*/ 376 w 376"/>
                <a:gd name="T3" fmla="*/ 176 h 230"/>
                <a:gd name="T4" fmla="*/ 0 w 376"/>
                <a:gd name="T5" fmla="*/ 230 h 230"/>
                <a:gd name="T6" fmla="*/ 171 w 376"/>
                <a:gd name="T7" fmla="*/ 0 h 230"/>
              </a:gdLst>
              <a:ahLst/>
              <a:cxnLst>
                <a:cxn ang="0">
                  <a:pos x="T0" y="T1"/>
                </a:cxn>
                <a:cxn ang="0">
                  <a:pos x="T2" y="T3"/>
                </a:cxn>
                <a:cxn ang="0">
                  <a:pos x="T4" y="T5"/>
                </a:cxn>
                <a:cxn ang="0">
                  <a:pos x="T6" y="T7"/>
                </a:cxn>
              </a:cxnLst>
              <a:rect l="0" t="0" r="r" b="b"/>
              <a:pathLst>
                <a:path w="376" h="230">
                  <a:moveTo>
                    <a:pt x="171" y="0"/>
                  </a:moveTo>
                  <a:lnTo>
                    <a:pt x="376" y="176"/>
                  </a:lnTo>
                  <a:lnTo>
                    <a:pt x="0" y="230"/>
                  </a:lnTo>
                  <a:lnTo>
                    <a:pt x="171"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4" name="Freeform 25">
              <a:extLst>
                <a:ext uri="{FF2B5EF4-FFF2-40B4-BE49-F238E27FC236}">
                  <a16:creationId xmlns:a16="http://schemas.microsoft.com/office/drawing/2014/main" id="{FD968D80-6A3F-47D0-9998-91AC2D8B6415}"/>
                </a:ext>
              </a:extLst>
            </p:cNvPr>
            <p:cNvSpPr>
              <a:spLocks/>
            </p:cNvSpPr>
            <p:nvPr/>
          </p:nvSpPr>
          <p:spPr bwMode="auto">
            <a:xfrm>
              <a:off x="4070351" y="1944688"/>
              <a:ext cx="225425" cy="219075"/>
            </a:xfrm>
            <a:custGeom>
              <a:avLst/>
              <a:gdLst>
                <a:gd name="T0" fmla="*/ 109 w 296"/>
                <a:gd name="T1" fmla="*/ 0 h 286"/>
                <a:gd name="T2" fmla="*/ 208 w 296"/>
                <a:gd name="T3" fmla="*/ 183 h 286"/>
                <a:gd name="T4" fmla="*/ 296 w 296"/>
                <a:gd name="T5" fmla="*/ 183 h 286"/>
                <a:gd name="T6" fmla="*/ 164 w 296"/>
                <a:gd name="T7" fmla="*/ 286 h 286"/>
                <a:gd name="T8" fmla="*/ 0 w 296"/>
                <a:gd name="T9" fmla="*/ 203 h 286"/>
                <a:gd name="T10" fmla="*/ 109 w 296"/>
                <a:gd name="T11" fmla="*/ 0 h 286"/>
              </a:gdLst>
              <a:ahLst/>
              <a:cxnLst>
                <a:cxn ang="0">
                  <a:pos x="T0" y="T1"/>
                </a:cxn>
                <a:cxn ang="0">
                  <a:pos x="T2" y="T3"/>
                </a:cxn>
                <a:cxn ang="0">
                  <a:pos x="T4" y="T5"/>
                </a:cxn>
                <a:cxn ang="0">
                  <a:pos x="T6" y="T7"/>
                </a:cxn>
                <a:cxn ang="0">
                  <a:pos x="T8" y="T9"/>
                </a:cxn>
                <a:cxn ang="0">
                  <a:pos x="T10" y="T11"/>
                </a:cxn>
              </a:cxnLst>
              <a:rect l="0" t="0" r="r" b="b"/>
              <a:pathLst>
                <a:path w="296" h="286">
                  <a:moveTo>
                    <a:pt x="109" y="0"/>
                  </a:moveTo>
                  <a:lnTo>
                    <a:pt x="208" y="183"/>
                  </a:lnTo>
                  <a:lnTo>
                    <a:pt x="296" y="183"/>
                  </a:lnTo>
                  <a:lnTo>
                    <a:pt x="164" y="286"/>
                  </a:lnTo>
                  <a:lnTo>
                    <a:pt x="0" y="203"/>
                  </a:lnTo>
                  <a:lnTo>
                    <a:pt x="109"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5" name="Freeform 26">
              <a:extLst>
                <a:ext uri="{FF2B5EF4-FFF2-40B4-BE49-F238E27FC236}">
                  <a16:creationId xmlns:a16="http://schemas.microsoft.com/office/drawing/2014/main" id="{3B1DF131-DB14-42F0-9060-4DEAB1C5129A}"/>
                </a:ext>
              </a:extLst>
            </p:cNvPr>
            <p:cNvSpPr>
              <a:spLocks/>
            </p:cNvSpPr>
            <p:nvPr/>
          </p:nvSpPr>
          <p:spPr bwMode="auto">
            <a:xfrm>
              <a:off x="4668839" y="1670050"/>
              <a:ext cx="209550" cy="360363"/>
            </a:xfrm>
            <a:custGeom>
              <a:avLst/>
              <a:gdLst>
                <a:gd name="T0" fmla="*/ 276 w 276"/>
                <a:gd name="T1" fmla="*/ 399 h 474"/>
                <a:gd name="T2" fmla="*/ 187 w 276"/>
                <a:gd name="T3" fmla="*/ 474 h 474"/>
                <a:gd name="T4" fmla="*/ 0 w 276"/>
                <a:gd name="T5" fmla="*/ 0 h 474"/>
                <a:gd name="T6" fmla="*/ 276 w 276"/>
                <a:gd name="T7" fmla="*/ 399 h 474"/>
              </a:gdLst>
              <a:ahLst/>
              <a:cxnLst>
                <a:cxn ang="0">
                  <a:pos x="T0" y="T1"/>
                </a:cxn>
                <a:cxn ang="0">
                  <a:pos x="T2" y="T3"/>
                </a:cxn>
                <a:cxn ang="0">
                  <a:pos x="T4" y="T5"/>
                </a:cxn>
                <a:cxn ang="0">
                  <a:pos x="T6" y="T7"/>
                </a:cxn>
              </a:cxnLst>
              <a:rect l="0" t="0" r="r" b="b"/>
              <a:pathLst>
                <a:path w="276" h="474">
                  <a:moveTo>
                    <a:pt x="276" y="399"/>
                  </a:moveTo>
                  <a:lnTo>
                    <a:pt x="187" y="474"/>
                  </a:lnTo>
                  <a:lnTo>
                    <a:pt x="0" y="0"/>
                  </a:lnTo>
                  <a:lnTo>
                    <a:pt x="276" y="399"/>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6" name="Freeform 27">
              <a:extLst>
                <a:ext uri="{FF2B5EF4-FFF2-40B4-BE49-F238E27FC236}">
                  <a16:creationId xmlns:a16="http://schemas.microsoft.com/office/drawing/2014/main" id="{F52FE2A5-2E16-4093-9F21-71FFBFF99DAF}"/>
                </a:ext>
              </a:extLst>
            </p:cNvPr>
            <p:cNvSpPr>
              <a:spLocks/>
            </p:cNvSpPr>
            <p:nvPr/>
          </p:nvSpPr>
          <p:spPr bwMode="auto">
            <a:xfrm>
              <a:off x="4365626" y="1890713"/>
              <a:ext cx="314325" cy="280988"/>
            </a:xfrm>
            <a:custGeom>
              <a:avLst/>
              <a:gdLst>
                <a:gd name="T0" fmla="*/ 173 w 411"/>
                <a:gd name="T1" fmla="*/ 0 h 369"/>
                <a:gd name="T2" fmla="*/ 240 w 411"/>
                <a:gd name="T3" fmla="*/ 183 h 369"/>
                <a:gd name="T4" fmla="*/ 411 w 411"/>
                <a:gd name="T5" fmla="*/ 238 h 369"/>
                <a:gd name="T6" fmla="*/ 197 w 411"/>
                <a:gd name="T7" fmla="*/ 369 h 369"/>
                <a:gd name="T8" fmla="*/ 0 w 411"/>
                <a:gd name="T9" fmla="*/ 179 h 369"/>
                <a:gd name="T10" fmla="*/ 173 w 411"/>
                <a:gd name="T11" fmla="*/ 0 h 369"/>
              </a:gdLst>
              <a:ahLst/>
              <a:cxnLst>
                <a:cxn ang="0">
                  <a:pos x="T0" y="T1"/>
                </a:cxn>
                <a:cxn ang="0">
                  <a:pos x="T2" y="T3"/>
                </a:cxn>
                <a:cxn ang="0">
                  <a:pos x="T4" y="T5"/>
                </a:cxn>
                <a:cxn ang="0">
                  <a:pos x="T6" y="T7"/>
                </a:cxn>
                <a:cxn ang="0">
                  <a:pos x="T8" y="T9"/>
                </a:cxn>
                <a:cxn ang="0">
                  <a:pos x="T10" y="T11"/>
                </a:cxn>
              </a:cxnLst>
              <a:rect l="0" t="0" r="r" b="b"/>
              <a:pathLst>
                <a:path w="411" h="369">
                  <a:moveTo>
                    <a:pt x="173" y="0"/>
                  </a:moveTo>
                  <a:lnTo>
                    <a:pt x="240" y="183"/>
                  </a:lnTo>
                  <a:lnTo>
                    <a:pt x="411" y="238"/>
                  </a:lnTo>
                  <a:lnTo>
                    <a:pt x="197" y="369"/>
                  </a:lnTo>
                  <a:lnTo>
                    <a:pt x="0" y="179"/>
                  </a:lnTo>
                  <a:lnTo>
                    <a:pt x="17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7" name="Freeform 28">
              <a:extLst>
                <a:ext uri="{FF2B5EF4-FFF2-40B4-BE49-F238E27FC236}">
                  <a16:creationId xmlns:a16="http://schemas.microsoft.com/office/drawing/2014/main" id="{11E63367-70E8-4594-922F-185C9ADA374B}"/>
                </a:ext>
              </a:extLst>
            </p:cNvPr>
            <p:cNvSpPr>
              <a:spLocks/>
            </p:cNvSpPr>
            <p:nvPr/>
          </p:nvSpPr>
          <p:spPr bwMode="auto">
            <a:xfrm>
              <a:off x="3500439" y="2127250"/>
              <a:ext cx="442913" cy="150813"/>
            </a:xfrm>
            <a:custGeom>
              <a:avLst/>
              <a:gdLst>
                <a:gd name="T0" fmla="*/ 237 w 582"/>
                <a:gd name="T1" fmla="*/ 0 h 197"/>
                <a:gd name="T2" fmla="*/ 293 w 582"/>
                <a:gd name="T3" fmla="*/ 131 h 197"/>
                <a:gd name="T4" fmla="*/ 582 w 582"/>
                <a:gd name="T5" fmla="*/ 197 h 197"/>
                <a:gd name="T6" fmla="*/ 0 w 582"/>
                <a:gd name="T7" fmla="*/ 197 h 197"/>
                <a:gd name="T8" fmla="*/ 237 w 582"/>
                <a:gd name="T9" fmla="*/ 0 h 197"/>
              </a:gdLst>
              <a:ahLst/>
              <a:cxnLst>
                <a:cxn ang="0">
                  <a:pos x="T0" y="T1"/>
                </a:cxn>
                <a:cxn ang="0">
                  <a:pos x="T2" y="T3"/>
                </a:cxn>
                <a:cxn ang="0">
                  <a:pos x="T4" y="T5"/>
                </a:cxn>
                <a:cxn ang="0">
                  <a:pos x="T6" y="T7"/>
                </a:cxn>
                <a:cxn ang="0">
                  <a:pos x="T8" y="T9"/>
                </a:cxn>
              </a:cxnLst>
              <a:rect l="0" t="0" r="r" b="b"/>
              <a:pathLst>
                <a:path w="582" h="197">
                  <a:moveTo>
                    <a:pt x="237" y="0"/>
                  </a:moveTo>
                  <a:lnTo>
                    <a:pt x="293" y="131"/>
                  </a:lnTo>
                  <a:lnTo>
                    <a:pt x="582" y="197"/>
                  </a:lnTo>
                  <a:lnTo>
                    <a:pt x="0" y="197"/>
                  </a:lnTo>
                  <a:lnTo>
                    <a:pt x="23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8" name="Freeform 29">
              <a:extLst>
                <a:ext uri="{FF2B5EF4-FFF2-40B4-BE49-F238E27FC236}">
                  <a16:creationId xmlns:a16="http://schemas.microsoft.com/office/drawing/2014/main" id="{720745A1-E54E-4E3C-BFF6-8D51CE7E9835}"/>
                </a:ext>
              </a:extLst>
            </p:cNvPr>
            <p:cNvSpPr>
              <a:spLocks/>
            </p:cNvSpPr>
            <p:nvPr/>
          </p:nvSpPr>
          <p:spPr bwMode="auto">
            <a:xfrm>
              <a:off x="3951289" y="2090738"/>
              <a:ext cx="101600" cy="187325"/>
            </a:xfrm>
            <a:custGeom>
              <a:avLst/>
              <a:gdLst>
                <a:gd name="T0" fmla="*/ 67 w 133"/>
                <a:gd name="T1" fmla="*/ 0 h 246"/>
                <a:gd name="T2" fmla="*/ 0 w 133"/>
                <a:gd name="T3" fmla="*/ 246 h 246"/>
                <a:gd name="T4" fmla="*/ 133 w 133"/>
                <a:gd name="T5" fmla="*/ 246 h 246"/>
                <a:gd name="T6" fmla="*/ 67 w 133"/>
                <a:gd name="T7" fmla="*/ 0 h 246"/>
              </a:gdLst>
              <a:ahLst/>
              <a:cxnLst>
                <a:cxn ang="0">
                  <a:pos x="T0" y="T1"/>
                </a:cxn>
                <a:cxn ang="0">
                  <a:pos x="T2" y="T3"/>
                </a:cxn>
                <a:cxn ang="0">
                  <a:pos x="T4" y="T5"/>
                </a:cxn>
                <a:cxn ang="0">
                  <a:pos x="T6" y="T7"/>
                </a:cxn>
              </a:cxnLst>
              <a:rect l="0" t="0" r="r" b="b"/>
              <a:pathLst>
                <a:path w="133" h="246">
                  <a:moveTo>
                    <a:pt x="67" y="0"/>
                  </a:moveTo>
                  <a:lnTo>
                    <a:pt x="0" y="246"/>
                  </a:lnTo>
                  <a:lnTo>
                    <a:pt x="133" y="246"/>
                  </a:lnTo>
                  <a:lnTo>
                    <a:pt x="6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9" name="Freeform 30">
              <a:extLst>
                <a:ext uri="{FF2B5EF4-FFF2-40B4-BE49-F238E27FC236}">
                  <a16:creationId xmlns:a16="http://schemas.microsoft.com/office/drawing/2014/main" id="{4A5F6F5C-6C95-4F9B-B164-02B61BFD7B5B}"/>
                </a:ext>
              </a:extLst>
            </p:cNvPr>
            <p:cNvSpPr>
              <a:spLocks/>
            </p:cNvSpPr>
            <p:nvPr/>
          </p:nvSpPr>
          <p:spPr bwMode="auto">
            <a:xfrm>
              <a:off x="4043364" y="2044700"/>
              <a:ext cx="125413" cy="233363"/>
            </a:xfrm>
            <a:custGeom>
              <a:avLst/>
              <a:gdLst>
                <a:gd name="T0" fmla="*/ 82 w 165"/>
                <a:gd name="T1" fmla="*/ 0 h 305"/>
                <a:gd name="T2" fmla="*/ 0 w 165"/>
                <a:gd name="T3" fmla="*/ 305 h 305"/>
                <a:gd name="T4" fmla="*/ 165 w 165"/>
                <a:gd name="T5" fmla="*/ 305 h 305"/>
                <a:gd name="T6" fmla="*/ 82 w 165"/>
                <a:gd name="T7" fmla="*/ 0 h 305"/>
              </a:gdLst>
              <a:ahLst/>
              <a:cxnLst>
                <a:cxn ang="0">
                  <a:pos x="T0" y="T1"/>
                </a:cxn>
                <a:cxn ang="0">
                  <a:pos x="T2" y="T3"/>
                </a:cxn>
                <a:cxn ang="0">
                  <a:pos x="T4" y="T5"/>
                </a:cxn>
                <a:cxn ang="0">
                  <a:pos x="T6" y="T7"/>
                </a:cxn>
              </a:cxnLst>
              <a:rect l="0" t="0" r="r" b="b"/>
              <a:pathLst>
                <a:path w="165" h="305">
                  <a:moveTo>
                    <a:pt x="82" y="0"/>
                  </a:moveTo>
                  <a:lnTo>
                    <a:pt x="0" y="305"/>
                  </a:lnTo>
                  <a:lnTo>
                    <a:pt x="165" y="305"/>
                  </a:lnTo>
                  <a:lnTo>
                    <a:pt x="82"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0" name="Freeform 31">
              <a:extLst>
                <a:ext uri="{FF2B5EF4-FFF2-40B4-BE49-F238E27FC236}">
                  <a16:creationId xmlns:a16="http://schemas.microsoft.com/office/drawing/2014/main" id="{838D8C28-59FB-4812-B517-062E62837888}"/>
                </a:ext>
              </a:extLst>
            </p:cNvPr>
            <p:cNvSpPr>
              <a:spLocks/>
            </p:cNvSpPr>
            <p:nvPr/>
          </p:nvSpPr>
          <p:spPr bwMode="auto">
            <a:xfrm>
              <a:off x="4133851" y="2085975"/>
              <a:ext cx="104775" cy="192088"/>
            </a:xfrm>
            <a:custGeom>
              <a:avLst/>
              <a:gdLst>
                <a:gd name="T0" fmla="*/ 68 w 136"/>
                <a:gd name="T1" fmla="*/ 0 h 251"/>
                <a:gd name="T2" fmla="*/ 0 w 136"/>
                <a:gd name="T3" fmla="*/ 251 h 251"/>
                <a:gd name="T4" fmla="*/ 136 w 136"/>
                <a:gd name="T5" fmla="*/ 251 h 251"/>
                <a:gd name="T6" fmla="*/ 68 w 136"/>
                <a:gd name="T7" fmla="*/ 0 h 251"/>
              </a:gdLst>
              <a:ahLst/>
              <a:cxnLst>
                <a:cxn ang="0">
                  <a:pos x="T0" y="T1"/>
                </a:cxn>
                <a:cxn ang="0">
                  <a:pos x="T2" y="T3"/>
                </a:cxn>
                <a:cxn ang="0">
                  <a:pos x="T4" y="T5"/>
                </a:cxn>
                <a:cxn ang="0">
                  <a:pos x="T6" y="T7"/>
                </a:cxn>
              </a:cxnLst>
              <a:rect l="0" t="0" r="r" b="b"/>
              <a:pathLst>
                <a:path w="136" h="251">
                  <a:moveTo>
                    <a:pt x="68" y="0"/>
                  </a:moveTo>
                  <a:lnTo>
                    <a:pt x="0" y="251"/>
                  </a:lnTo>
                  <a:lnTo>
                    <a:pt x="136" y="251"/>
                  </a:lnTo>
                  <a:lnTo>
                    <a:pt x="6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1" name="Freeform 32">
              <a:extLst>
                <a:ext uri="{FF2B5EF4-FFF2-40B4-BE49-F238E27FC236}">
                  <a16:creationId xmlns:a16="http://schemas.microsoft.com/office/drawing/2014/main" id="{758D22AF-0632-43FC-9DAA-5A28CDB84CE7}"/>
                </a:ext>
              </a:extLst>
            </p:cNvPr>
            <p:cNvSpPr>
              <a:spLocks/>
            </p:cNvSpPr>
            <p:nvPr/>
          </p:nvSpPr>
          <p:spPr bwMode="auto">
            <a:xfrm>
              <a:off x="4110039" y="2143125"/>
              <a:ext cx="73025" cy="134938"/>
            </a:xfrm>
            <a:custGeom>
              <a:avLst/>
              <a:gdLst>
                <a:gd name="T0" fmla="*/ 48 w 96"/>
                <a:gd name="T1" fmla="*/ 0 h 176"/>
                <a:gd name="T2" fmla="*/ 0 w 96"/>
                <a:gd name="T3" fmla="*/ 176 h 176"/>
                <a:gd name="T4" fmla="*/ 96 w 96"/>
                <a:gd name="T5" fmla="*/ 176 h 176"/>
                <a:gd name="T6" fmla="*/ 48 w 96"/>
                <a:gd name="T7" fmla="*/ 0 h 176"/>
              </a:gdLst>
              <a:ahLst/>
              <a:cxnLst>
                <a:cxn ang="0">
                  <a:pos x="T0" y="T1"/>
                </a:cxn>
                <a:cxn ang="0">
                  <a:pos x="T2" y="T3"/>
                </a:cxn>
                <a:cxn ang="0">
                  <a:pos x="T4" y="T5"/>
                </a:cxn>
                <a:cxn ang="0">
                  <a:pos x="T6" y="T7"/>
                </a:cxn>
              </a:cxnLst>
              <a:rect l="0" t="0" r="r" b="b"/>
              <a:pathLst>
                <a:path w="96" h="176">
                  <a:moveTo>
                    <a:pt x="48" y="0"/>
                  </a:moveTo>
                  <a:lnTo>
                    <a:pt x="0" y="176"/>
                  </a:lnTo>
                  <a:lnTo>
                    <a:pt x="96" y="176"/>
                  </a:lnTo>
                  <a:lnTo>
                    <a:pt x="4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2" name="Freeform 33">
              <a:extLst>
                <a:ext uri="{FF2B5EF4-FFF2-40B4-BE49-F238E27FC236}">
                  <a16:creationId xmlns:a16="http://schemas.microsoft.com/office/drawing/2014/main" id="{4553C0C4-06C4-412A-BC5E-3FED990A3355}"/>
                </a:ext>
              </a:extLst>
            </p:cNvPr>
            <p:cNvSpPr>
              <a:spLocks/>
            </p:cNvSpPr>
            <p:nvPr/>
          </p:nvSpPr>
          <p:spPr bwMode="auto">
            <a:xfrm>
              <a:off x="4216401" y="2139950"/>
              <a:ext cx="74613" cy="138113"/>
            </a:xfrm>
            <a:custGeom>
              <a:avLst/>
              <a:gdLst>
                <a:gd name="T0" fmla="*/ 49 w 98"/>
                <a:gd name="T1" fmla="*/ 0 h 180"/>
                <a:gd name="T2" fmla="*/ 0 w 98"/>
                <a:gd name="T3" fmla="*/ 180 h 180"/>
                <a:gd name="T4" fmla="*/ 98 w 98"/>
                <a:gd name="T5" fmla="*/ 180 h 180"/>
                <a:gd name="T6" fmla="*/ 49 w 98"/>
                <a:gd name="T7" fmla="*/ 0 h 180"/>
              </a:gdLst>
              <a:ahLst/>
              <a:cxnLst>
                <a:cxn ang="0">
                  <a:pos x="T0" y="T1"/>
                </a:cxn>
                <a:cxn ang="0">
                  <a:pos x="T2" y="T3"/>
                </a:cxn>
                <a:cxn ang="0">
                  <a:pos x="T4" y="T5"/>
                </a:cxn>
                <a:cxn ang="0">
                  <a:pos x="T6" y="T7"/>
                </a:cxn>
              </a:cxnLst>
              <a:rect l="0" t="0" r="r" b="b"/>
              <a:pathLst>
                <a:path w="98" h="180">
                  <a:moveTo>
                    <a:pt x="49" y="0"/>
                  </a:moveTo>
                  <a:lnTo>
                    <a:pt x="0" y="180"/>
                  </a:lnTo>
                  <a:lnTo>
                    <a:pt x="98" y="180"/>
                  </a:lnTo>
                  <a:lnTo>
                    <a:pt x="49"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3" name="Freeform 34">
              <a:extLst>
                <a:ext uri="{FF2B5EF4-FFF2-40B4-BE49-F238E27FC236}">
                  <a16:creationId xmlns:a16="http://schemas.microsoft.com/office/drawing/2014/main" id="{53D68BB9-F636-4A77-BAAE-A2DEDE620BE2}"/>
                </a:ext>
              </a:extLst>
            </p:cNvPr>
            <p:cNvSpPr>
              <a:spLocks/>
            </p:cNvSpPr>
            <p:nvPr/>
          </p:nvSpPr>
          <p:spPr bwMode="auto">
            <a:xfrm>
              <a:off x="4954589" y="1985963"/>
              <a:ext cx="155575" cy="290513"/>
            </a:xfrm>
            <a:custGeom>
              <a:avLst/>
              <a:gdLst>
                <a:gd name="T0" fmla="*/ 103 w 206"/>
                <a:gd name="T1" fmla="*/ 0 h 381"/>
                <a:gd name="T2" fmla="*/ 0 w 206"/>
                <a:gd name="T3" fmla="*/ 381 h 381"/>
                <a:gd name="T4" fmla="*/ 206 w 206"/>
                <a:gd name="T5" fmla="*/ 381 h 381"/>
                <a:gd name="T6" fmla="*/ 103 w 206"/>
                <a:gd name="T7" fmla="*/ 0 h 381"/>
              </a:gdLst>
              <a:ahLst/>
              <a:cxnLst>
                <a:cxn ang="0">
                  <a:pos x="T0" y="T1"/>
                </a:cxn>
                <a:cxn ang="0">
                  <a:pos x="T2" y="T3"/>
                </a:cxn>
                <a:cxn ang="0">
                  <a:pos x="T4" y="T5"/>
                </a:cxn>
                <a:cxn ang="0">
                  <a:pos x="T6" y="T7"/>
                </a:cxn>
              </a:cxnLst>
              <a:rect l="0" t="0" r="r" b="b"/>
              <a:pathLst>
                <a:path w="206" h="381">
                  <a:moveTo>
                    <a:pt x="103" y="0"/>
                  </a:moveTo>
                  <a:lnTo>
                    <a:pt x="0" y="381"/>
                  </a:lnTo>
                  <a:lnTo>
                    <a:pt x="206" y="381"/>
                  </a:lnTo>
                  <a:lnTo>
                    <a:pt x="10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4" name="Freeform 35">
              <a:extLst>
                <a:ext uri="{FF2B5EF4-FFF2-40B4-BE49-F238E27FC236}">
                  <a16:creationId xmlns:a16="http://schemas.microsoft.com/office/drawing/2014/main" id="{197D00A3-ECC4-4E00-80B9-E533652222C0}"/>
                </a:ext>
              </a:extLst>
            </p:cNvPr>
            <p:cNvSpPr>
              <a:spLocks/>
            </p:cNvSpPr>
            <p:nvPr/>
          </p:nvSpPr>
          <p:spPr bwMode="auto">
            <a:xfrm>
              <a:off x="5083176" y="2089150"/>
              <a:ext cx="100013" cy="187325"/>
            </a:xfrm>
            <a:custGeom>
              <a:avLst/>
              <a:gdLst>
                <a:gd name="T0" fmla="*/ 67 w 133"/>
                <a:gd name="T1" fmla="*/ 0 h 247"/>
                <a:gd name="T2" fmla="*/ 0 w 133"/>
                <a:gd name="T3" fmla="*/ 247 h 247"/>
                <a:gd name="T4" fmla="*/ 133 w 133"/>
                <a:gd name="T5" fmla="*/ 247 h 247"/>
                <a:gd name="T6" fmla="*/ 67 w 133"/>
                <a:gd name="T7" fmla="*/ 0 h 247"/>
              </a:gdLst>
              <a:ahLst/>
              <a:cxnLst>
                <a:cxn ang="0">
                  <a:pos x="T0" y="T1"/>
                </a:cxn>
                <a:cxn ang="0">
                  <a:pos x="T2" y="T3"/>
                </a:cxn>
                <a:cxn ang="0">
                  <a:pos x="T4" y="T5"/>
                </a:cxn>
                <a:cxn ang="0">
                  <a:pos x="T6" y="T7"/>
                </a:cxn>
              </a:cxnLst>
              <a:rect l="0" t="0" r="r" b="b"/>
              <a:pathLst>
                <a:path w="133" h="247">
                  <a:moveTo>
                    <a:pt x="67" y="0"/>
                  </a:moveTo>
                  <a:lnTo>
                    <a:pt x="0" y="247"/>
                  </a:lnTo>
                  <a:lnTo>
                    <a:pt x="133" y="247"/>
                  </a:lnTo>
                  <a:lnTo>
                    <a:pt x="67"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5" name="Freeform 36">
              <a:extLst>
                <a:ext uri="{FF2B5EF4-FFF2-40B4-BE49-F238E27FC236}">
                  <a16:creationId xmlns:a16="http://schemas.microsoft.com/office/drawing/2014/main" id="{AA068B24-4036-413E-AD37-7604F5C2B41E}"/>
                </a:ext>
              </a:extLst>
            </p:cNvPr>
            <p:cNvSpPr>
              <a:spLocks/>
            </p:cNvSpPr>
            <p:nvPr/>
          </p:nvSpPr>
          <p:spPr bwMode="auto">
            <a:xfrm>
              <a:off x="5173664" y="2043113"/>
              <a:ext cx="127000" cy="233363"/>
            </a:xfrm>
            <a:custGeom>
              <a:avLst/>
              <a:gdLst>
                <a:gd name="T0" fmla="*/ 83 w 166"/>
                <a:gd name="T1" fmla="*/ 0 h 306"/>
                <a:gd name="T2" fmla="*/ 0 w 166"/>
                <a:gd name="T3" fmla="*/ 306 h 306"/>
                <a:gd name="T4" fmla="*/ 166 w 166"/>
                <a:gd name="T5" fmla="*/ 306 h 306"/>
                <a:gd name="T6" fmla="*/ 83 w 166"/>
                <a:gd name="T7" fmla="*/ 0 h 306"/>
              </a:gdLst>
              <a:ahLst/>
              <a:cxnLst>
                <a:cxn ang="0">
                  <a:pos x="T0" y="T1"/>
                </a:cxn>
                <a:cxn ang="0">
                  <a:pos x="T2" y="T3"/>
                </a:cxn>
                <a:cxn ang="0">
                  <a:pos x="T4" y="T5"/>
                </a:cxn>
                <a:cxn ang="0">
                  <a:pos x="T6" y="T7"/>
                </a:cxn>
              </a:cxnLst>
              <a:rect l="0" t="0" r="r" b="b"/>
              <a:pathLst>
                <a:path w="166" h="306">
                  <a:moveTo>
                    <a:pt x="83" y="0"/>
                  </a:moveTo>
                  <a:lnTo>
                    <a:pt x="0" y="306"/>
                  </a:lnTo>
                  <a:lnTo>
                    <a:pt x="166" y="306"/>
                  </a:lnTo>
                  <a:lnTo>
                    <a:pt x="83"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6" name="Freeform 37">
              <a:extLst>
                <a:ext uri="{FF2B5EF4-FFF2-40B4-BE49-F238E27FC236}">
                  <a16:creationId xmlns:a16="http://schemas.microsoft.com/office/drawing/2014/main" id="{52792626-CD2E-43F4-92B6-AAF85ABF95F1}"/>
                </a:ext>
              </a:extLst>
            </p:cNvPr>
            <p:cNvSpPr>
              <a:spLocks/>
            </p:cNvSpPr>
            <p:nvPr/>
          </p:nvSpPr>
          <p:spPr bwMode="auto">
            <a:xfrm>
              <a:off x="5265739" y="2085975"/>
              <a:ext cx="104775" cy="190500"/>
            </a:xfrm>
            <a:custGeom>
              <a:avLst/>
              <a:gdLst>
                <a:gd name="T0" fmla="*/ 68 w 136"/>
                <a:gd name="T1" fmla="*/ 0 h 251"/>
                <a:gd name="T2" fmla="*/ 0 w 136"/>
                <a:gd name="T3" fmla="*/ 251 h 251"/>
                <a:gd name="T4" fmla="*/ 136 w 136"/>
                <a:gd name="T5" fmla="*/ 251 h 251"/>
                <a:gd name="T6" fmla="*/ 68 w 136"/>
                <a:gd name="T7" fmla="*/ 0 h 251"/>
              </a:gdLst>
              <a:ahLst/>
              <a:cxnLst>
                <a:cxn ang="0">
                  <a:pos x="T0" y="T1"/>
                </a:cxn>
                <a:cxn ang="0">
                  <a:pos x="T2" y="T3"/>
                </a:cxn>
                <a:cxn ang="0">
                  <a:pos x="T4" y="T5"/>
                </a:cxn>
                <a:cxn ang="0">
                  <a:pos x="T6" y="T7"/>
                </a:cxn>
              </a:cxnLst>
              <a:rect l="0" t="0" r="r" b="b"/>
              <a:pathLst>
                <a:path w="136" h="251">
                  <a:moveTo>
                    <a:pt x="68" y="0"/>
                  </a:moveTo>
                  <a:lnTo>
                    <a:pt x="0" y="251"/>
                  </a:lnTo>
                  <a:lnTo>
                    <a:pt x="136" y="251"/>
                  </a:lnTo>
                  <a:lnTo>
                    <a:pt x="6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7" name="Freeform 38">
              <a:extLst>
                <a:ext uri="{FF2B5EF4-FFF2-40B4-BE49-F238E27FC236}">
                  <a16:creationId xmlns:a16="http://schemas.microsoft.com/office/drawing/2014/main" id="{7AC6029E-6E6F-4FFE-B54B-F91080E5FB06}"/>
                </a:ext>
              </a:extLst>
            </p:cNvPr>
            <p:cNvSpPr>
              <a:spLocks/>
            </p:cNvSpPr>
            <p:nvPr/>
          </p:nvSpPr>
          <p:spPr bwMode="auto">
            <a:xfrm>
              <a:off x="5241926" y="2141538"/>
              <a:ext cx="73025" cy="134938"/>
            </a:xfrm>
            <a:custGeom>
              <a:avLst/>
              <a:gdLst>
                <a:gd name="T0" fmla="*/ 48 w 96"/>
                <a:gd name="T1" fmla="*/ 0 h 177"/>
                <a:gd name="T2" fmla="*/ 0 w 96"/>
                <a:gd name="T3" fmla="*/ 177 h 177"/>
                <a:gd name="T4" fmla="*/ 96 w 96"/>
                <a:gd name="T5" fmla="*/ 177 h 177"/>
                <a:gd name="T6" fmla="*/ 48 w 96"/>
                <a:gd name="T7" fmla="*/ 0 h 177"/>
              </a:gdLst>
              <a:ahLst/>
              <a:cxnLst>
                <a:cxn ang="0">
                  <a:pos x="T0" y="T1"/>
                </a:cxn>
                <a:cxn ang="0">
                  <a:pos x="T2" y="T3"/>
                </a:cxn>
                <a:cxn ang="0">
                  <a:pos x="T4" y="T5"/>
                </a:cxn>
                <a:cxn ang="0">
                  <a:pos x="T6" y="T7"/>
                </a:cxn>
              </a:cxnLst>
              <a:rect l="0" t="0" r="r" b="b"/>
              <a:pathLst>
                <a:path w="96" h="177">
                  <a:moveTo>
                    <a:pt x="48" y="0"/>
                  </a:moveTo>
                  <a:lnTo>
                    <a:pt x="0" y="177"/>
                  </a:lnTo>
                  <a:lnTo>
                    <a:pt x="96" y="177"/>
                  </a:lnTo>
                  <a:lnTo>
                    <a:pt x="4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8" name="Freeform 39">
              <a:extLst>
                <a:ext uri="{FF2B5EF4-FFF2-40B4-BE49-F238E27FC236}">
                  <a16:creationId xmlns:a16="http://schemas.microsoft.com/office/drawing/2014/main" id="{ACC8177D-BB55-4D43-809F-0C7438CA6638}"/>
                </a:ext>
              </a:extLst>
            </p:cNvPr>
            <p:cNvSpPr>
              <a:spLocks/>
            </p:cNvSpPr>
            <p:nvPr/>
          </p:nvSpPr>
          <p:spPr bwMode="auto">
            <a:xfrm>
              <a:off x="5348289" y="2138363"/>
              <a:ext cx="74613" cy="138113"/>
            </a:xfrm>
            <a:custGeom>
              <a:avLst/>
              <a:gdLst>
                <a:gd name="T0" fmla="*/ 49 w 98"/>
                <a:gd name="T1" fmla="*/ 0 h 181"/>
                <a:gd name="T2" fmla="*/ 0 w 98"/>
                <a:gd name="T3" fmla="*/ 181 h 181"/>
                <a:gd name="T4" fmla="*/ 98 w 98"/>
                <a:gd name="T5" fmla="*/ 181 h 181"/>
                <a:gd name="T6" fmla="*/ 49 w 98"/>
                <a:gd name="T7" fmla="*/ 0 h 181"/>
              </a:gdLst>
              <a:ahLst/>
              <a:cxnLst>
                <a:cxn ang="0">
                  <a:pos x="T0" y="T1"/>
                </a:cxn>
                <a:cxn ang="0">
                  <a:pos x="T2" y="T3"/>
                </a:cxn>
                <a:cxn ang="0">
                  <a:pos x="T4" y="T5"/>
                </a:cxn>
                <a:cxn ang="0">
                  <a:pos x="T6" y="T7"/>
                </a:cxn>
              </a:cxnLst>
              <a:rect l="0" t="0" r="r" b="b"/>
              <a:pathLst>
                <a:path w="98" h="181">
                  <a:moveTo>
                    <a:pt x="49" y="0"/>
                  </a:moveTo>
                  <a:lnTo>
                    <a:pt x="0" y="181"/>
                  </a:lnTo>
                  <a:lnTo>
                    <a:pt x="98" y="181"/>
                  </a:lnTo>
                  <a:lnTo>
                    <a:pt x="49"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9" name="Freeform 40">
              <a:extLst>
                <a:ext uri="{FF2B5EF4-FFF2-40B4-BE49-F238E27FC236}">
                  <a16:creationId xmlns:a16="http://schemas.microsoft.com/office/drawing/2014/main" id="{CEFDC902-CA59-4D65-A2D5-C5D0767AAF74}"/>
                </a:ext>
              </a:extLst>
            </p:cNvPr>
            <p:cNvSpPr>
              <a:spLocks/>
            </p:cNvSpPr>
            <p:nvPr/>
          </p:nvSpPr>
          <p:spPr bwMode="auto">
            <a:xfrm>
              <a:off x="5418139" y="2028825"/>
              <a:ext cx="133350" cy="247650"/>
            </a:xfrm>
            <a:custGeom>
              <a:avLst/>
              <a:gdLst>
                <a:gd name="T0" fmla="*/ 88 w 175"/>
                <a:gd name="T1" fmla="*/ 0 h 325"/>
                <a:gd name="T2" fmla="*/ 0 w 175"/>
                <a:gd name="T3" fmla="*/ 325 h 325"/>
                <a:gd name="T4" fmla="*/ 175 w 175"/>
                <a:gd name="T5" fmla="*/ 325 h 325"/>
                <a:gd name="T6" fmla="*/ 88 w 175"/>
                <a:gd name="T7" fmla="*/ 0 h 325"/>
              </a:gdLst>
              <a:ahLst/>
              <a:cxnLst>
                <a:cxn ang="0">
                  <a:pos x="T0" y="T1"/>
                </a:cxn>
                <a:cxn ang="0">
                  <a:pos x="T2" y="T3"/>
                </a:cxn>
                <a:cxn ang="0">
                  <a:pos x="T4" y="T5"/>
                </a:cxn>
                <a:cxn ang="0">
                  <a:pos x="T6" y="T7"/>
                </a:cxn>
              </a:cxnLst>
              <a:rect l="0" t="0" r="r" b="b"/>
              <a:pathLst>
                <a:path w="175" h="325">
                  <a:moveTo>
                    <a:pt x="88" y="0"/>
                  </a:moveTo>
                  <a:lnTo>
                    <a:pt x="0" y="325"/>
                  </a:lnTo>
                  <a:lnTo>
                    <a:pt x="175" y="325"/>
                  </a:lnTo>
                  <a:lnTo>
                    <a:pt x="88"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0" name="Rectangle 41">
              <a:extLst>
                <a:ext uri="{FF2B5EF4-FFF2-40B4-BE49-F238E27FC236}">
                  <a16:creationId xmlns:a16="http://schemas.microsoft.com/office/drawing/2014/main" id="{3230C2E3-96A4-422D-9218-C7F241BC204F}"/>
                </a:ext>
              </a:extLst>
            </p:cNvPr>
            <p:cNvSpPr>
              <a:spLocks noChangeArrowheads="1"/>
            </p:cNvSpPr>
            <p:nvPr/>
          </p:nvSpPr>
          <p:spPr bwMode="auto">
            <a:xfrm>
              <a:off x="2581276" y="1319213"/>
              <a:ext cx="3136900" cy="136525"/>
            </a:xfrm>
            <a:prstGeom prst="rect">
              <a:avLst/>
            </a:prstGeom>
            <a:solidFill>
              <a:srgbClr val="9CA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1" name="Oval 42">
              <a:extLst>
                <a:ext uri="{FF2B5EF4-FFF2-40B4-BE49-F238E27FC236}">
                  <a16:creationId xmlns:a16="http://schemas.microsoft.com/office/drawing/2014/main" id="{085E9338-D8AF-4D13-A506-A71275295F98}"/>
                </a:ext>
              </a:extLst>
            </p:cNvPr>
            <p:cNvSpPr>
              <a:spLocks noChangeArrowheads="1"/>
            </p:cNvSpPr>
            <p:nvPr/>
          </p:nvSpPr>
          <p:spPr bwMode="auto">
            <a:xfrm>
              <a:off x="5491164" y="1358900"/>
              <a:ext cx="55563" cy="55563"/>
            </a:xfrm>
            <a:prstGeom prst="ellipse">
              <a:avLst/>
            </a:pr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2" name="Oval 43">
              <a:extLst>
                <a:ext uri="{FF2B5EF4-FFF2-40B4-BE49-F238E27FC236}">
                  <a16:creationId xmlns:a16="http://schemas.microsoft.com/office/drawing/2014/main" id="{874892E7-37B7-4E1D-9A90-FA6535C641D8}"/>
                </a:ext>
              </a:extLst>
            </p:cNvPr>
            <p:cNvSpPr>
              <a:spLocks noChangeArrowheads="1"/>
            </p:cNvSpPr>
            <p:nvPr/>
          </p:nvSpPr>
          <p:spPr bwMode="auto">
            <a:xfrm>
              <a:off x="5394326" y="1358900"/>
              <a:ext cx="55563" cy="55563"/>
            </a:xfrm>
            <a:prstGeom prst="ellipse">
              <a:avLst/>
            </a:pr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3" name="Oval 44">
              <a:extLst>
                <a:ext uri="{FF2B5EF4-FFF2-40B4-BE49-F238E27FC236}">
                  <a16:creationId xmlns:a16="http://schemas.microsoft.com/office/drawing/2014/main" id="{6EDFEFF6-2610-4D6B-A53D-D6F0468A3DE0}"/>
                </a:ext>
              </a:extLst>
            </p:cNvPr>
            <p:cNvSpPr>
              <a:spLocks noChangeArrowheads="1"/>
            </p:cNvSpPr>
            <p:nvPr/>
          </p:nvSpPr>
          <p:spPr bwMode="auto">
            <a:xfrm>
              <a:off x="5588001" y="1358900"/>
              <a:ext cx="55563" cy="55563"/>
            </a:xfrm>
            <a:prstGeom prst="ellipse">
              <a:avLst/>
            </a:prstGeom>
            <a:solidFill>
              <a:srgbClr val="E5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4" name="Freeform 45">
              <a:extLst>
                <a:ext uri="{FF2B5EF4-FFF2-40B4-BE49-F238E27FC236}">
                  <a16:creationId xmlns:a16="http://schemas.microsoft.com/office/drawing/2014/main" id="{ACC65B75-7B87-4B87-9721-000240362028}"/>
                </a:ext>
              </a:extLst>
            </p:cNvPr>
            <p:cNvSpPr>
              <a:spLocks/>
            </p:cNvSpPr>
            <p:nvPr/>
          </p:nvSpPr>
          <p:spPr bwMode="auto">
            <a:xfrm>
              <a:off x="3278189" y="1349375"/>
              <a:ext cx="1905000" cy="74613"/>
            </a:xfrm>
            <a:custGeom>
              <a:avLst/>
              <a:gdLst>
                <a:gd name="T0" fmla="*/ 2501 w 2501"/>
                <a:gd name="T1" fmla="*/ 49 h 97"/>
                <a:gd name="T2" fmla="*/ 2487 w 2501"/>
                <a:gd name="T3" fmla="*/ 83 h 97"/>
                <a:gd name="T4" fmla="*/ 2452 w 2501"/>
                <a:gd name="T5" fmla="*/ 97 h 97"/>
                <a:gd name="T6" fmla="*/ 49 w 2501"/>
                <a:gd name="T7" fmla="*/ 97 h 97"/>
                <a:gd name="T8" fmla="*/ 0 w 2501"/>
                <a:gd name="T9" fmla="*/ 49 h 97"/>
                <a:gd name="T10" fmla="*/ 14 w 2501"/>
                <a:gd name="T11" fmla="*/ 14 h 97"/>
                <a:gd name="T12" fmla="*/ 49 w 2501"/>
                <a:gd name="T13" fmla="*/ 0 h 97"/>
                <a:gd name="T14" fmla="*/ 2452 w 2501"/>
                <a:gd name="T15" fmla="*/ 0 h 97"/>
                <a:gd name="T16" fmla="*/ 2501 w 2501"/>
                <a:gd name="T17"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1" h="97">
                  <a:moveTo>
                    <a:pt x="2501" y="49"/>
                  </a:moveTo>
                  <a:cubicBezTo>
                    <a:pt x="2501" y="62"/>
                    <a:pt x="2496" y="74"/>
                    <a:pt x="2487" y="83"/>
                  </a:cubicBezTo>
                  <a:cubicBezTo>
                    <a:pt x="2478" y="92"/>
                    <a:pt x="2466" y="97"/>
                    <a:pt x="2452" y="97"/>
                  </a:cubicBezTo>
                  <a:lnTo>
                    <a:pt x="49" y="97"/>
                  </a:lnTo>
                  <a:cubicBezTo>
                    <a:pt x="22" y="97"/>
                    <a:pt x="0" y="75"/>
                    <a:pt x="0" y="49"/>
                  </a:cubicBezTo>
                  <a:cubicBezTo>
                    <a:pt x="0" y="35"/>
                    <a:pt x="6" y="23"/>
                    <a:pt x="14" y="14"/>
                  </a:cubicBezTo>
                  <a:cubicBezTo>
                    <a:pt x="23" y="5"/>
                    <a:pt x="35" y="0"/>
                    <a:pt x="49" y="0"/>
                  </a:cubicBezTo>
                  <a:lnTo>
                    <a:pt x="2452" y="0"/>
                  </a:lnTo>
                  <a:cubicBezTo>
                    <a:pt x="2479" y="0"/>
                    <a:pt x="2501" y="22"/>
                    <a:pt x="2501" y="49"/>
                  </a:cubicBezTo>
                  <a:close/>
                </a:path>
              </a:pathLst>
            </a:custGeom>
            <a:solidFill>
              <a:srgbClr val="E5E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5" name="Freeform 46">
              <a:extLst>
                <a:ext uri="{FF2B5EF4-FFF2-40B4-BE49-F238E27FC236}">
                  <a16:creationId xmlns:a16="http://schemas.microsoft.com/office/drawing/2014/main" id="{EA9D5AA1-203A-4848-9E76-E6A35923E5F4}"/>
                </a:ext>
              </a:extLst>
            </p:cNvPr>
            <p:cNvSpPr>
              <a:spLocks/>
            </p:cNvSpPr>
            <p:nvPr/>
          </p:nvSpPr>
          <p:spPr bwMode="auto">
            <a:xfrm>
              <a:off x="3076576" y="1349375"/>
              <a:ext cx="173038" cy="74613"/>
            </a:xfrm>
            <a:custGeom>
              <a:avLst/>
              <a:gdLst>
                <a:gd name="T0" fmla="*/ 227 w 227"/>
                <a:gd name="T1" fmla="*/ 49 h 97"/>
                <a:gd name="T2" fmla="*/ 213 w 227"/>
                <a:gd name="T3" fmla="*/ 83 h 97"/>
                <a:gd name="T4" fmla="*/ 178 w 227"/>
                <a:gd name="T5" fmla="*/ 97 h 97"/>
                <a:gd name="T6" fmla="*/ 49 w 227"/>
                <a:gd name="T7" fmla="*/ 97 h 97"/>
                <a:gd name="T8" fmla="*/ 0 w 227"/>
                <a:gd name="T9" fmla="*/ 49 h 97"/>
                <a:gd name="T10" fmla="*/ 15 w 227"/>
                <a:gd name="T11" fmla="*/ 14 h 97"/>
                <a:gd name="T12" fmla="*/ 49 w 227"/>
                <a:gd name="T13" fmla="*/ 0 h 97"/>
                <a:gd name="T14" fmla="*/ 178 w 227"/>
                <a:gd name="T15" fmla="*/ 0 h 97"/>
                <a:gd name="T16" fmla="*/ 227 w 227"/>
                <a:gd name="T17"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97">
                  <a:moveTo>
                    <a:pt x="227" y="49"/>
                  </a:moveTo>
                  <a:cubicBezTo>
                    <a:pt x="227" y="62"/>
                    <a:pt x="221" y="74"/>
                    <a:pt x="213" y="83"/>
                  </a:cubicBezTo>
                  <a:cubicBezTo>
                    <a:pt x="204" y="92"/>
                    <a:pt x="192" y="97"/>
                    <a:pt x="178" y="97"/>
                  </a:cubicBezTo>
                  <a:lnTo>
                    <a:pt x="49" y="97"/>
                  </a:lnTo>
                  <a:cubicBezTo>
                    <a:pt x="22" y="97"/>
                    <a:pt x="0" y="75"/>
                    <a:pt x="0" y="49"/>
                  </a:cubicBezTo>
                  <a:cubicBezTo>
                    <a:pt x="0" y="35"/>
                    <a:pt x="6" y="23"/>
                    <a:pt x="15" y="14"/>
                  </a:cubicBezTo>
                  <a:cubicBezTo>
                    <a:pt x="24" y="5"/>
                    <a:pt x="36" y="0"/>
                    <a:pt x="49" y="0"/>
                  </a:cubicBezTo>
                  <a:lnTo>
                    <a:pt x="178" y="0"/>
                  </a:lnTo>
                  <a:cubicBezTo>
                    <a:pt x="205" y="0"/>
                    <a:pt x="227" y="22"/>
                    <a:pt x="227" y="49"/>
                  </a:cubicBezTo>
                  <a:close/>
                </a:path>
              </a:pathLst>
            </a:custGeom>
            <a:solidFill>
              <a:srgbClr val="A9B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6" name="Freeform 47">
              <a:extLst>
                <a:ext uri="{FF2B5EF4-FFF2-40B4-BE49-F238E27FC236}">
                  <a16:creationId xmlns:a16="http://schemas.microsoft.com/office/drawing/2014/main" id="{33B1F92C-0BD8-4416-955E-81962D8C49E0}"/>
                </a:ext>
              </a:extLst>
            </p:cNvPr>
            <p:cNvSpPr>
              <a:spLocks/>
            </p:cNvSpPr>
            <p:nvPr/>
          </p:nvSpPr>
          <p:spPr bwMode="auto">
            <a:xfrm>
              <a:off x="2635251" y="1354138"/>
              <a:ext cx="39688" cy="66675"/>
            </a:xfrm>
            <a:custGeom>
              <a:avLst/>
              <a:gdLst>
                <a:gd name="T0" fmla="*/ 44 w 52"/>
                <a:gd name="T1" fmla="*/ 87 h 87"/>
                <a:gd name="T2" fmla="*/ 39 w 52"/>
                <a:gd name="T3" fmla="*/ 85 h 87"/>
                <a:gd name="T4" fmla="*/ 2 w 52"/>
                <a:gd name="T5" fmla="*/ 49 h 87"/>
                <a:gd name="T6" fmla="*/ 0 w 52"/>
                <a:gd name="T7" fmla="*/ 44 h 87"/>
                <a:gd name="T8" fmla="*/ 2 w 52"/>
                <a:gd name="T9" fmla="*/ 39 h 87"/>
                <a:gd name="T10" fmla="*/ 39 w 52"/>
                <a:gd name="T11" fmla="*/ 2 h 87"/>
                <a:gd name="T12" fmla="*/ 49 w 52"/>
                <a:gd name="T13" fmla="*/ 2 h 87"/>
                <a:gd name="T14" fmla="*/ 49 w 52"/>
                <a:gd name="T15" fmla="*/ 12 h 87"/>
                <a:gd name="T16" fmla="*/ 17 w 52"/>
                <a:gd name="T17" fmla="*/ 44 h 87"/>
                <a:gd name="T18" fmla="*/ 49 w 52"/>
                <a:gd name="T19" fmla="*/ 75 h 87"/>
                <a:gd name="T20" fmla="*/ 49 w 52"/>
                <a:gd name="T21" fmla="*/ 85 h 87"/>
                <a:gd name="T22" fmla="*/ 44 w 52"/>
                <a:gd name="T2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87">
                  <a:moveTo>
                    <a:pt x="44" y="87"/>
                  </a:moveTo>
                  <a:cubicBezTo>
                    <a:pt x="42" y="87"/>
                    <a:pt x="41" y="86"/>
                    <a:pt x="39" y="85"/>
                  </a:cubicBezTo>
                  <a:lnTo>
                    <a:pt x="2" y="49"/>
                  </a:lnTo>
                  <a:cubicBezTo>
                    <a:pt x="1" y="47"/>
                    <a:pt x="0" y="45"/>
                    <a:pt x="0" y="44"/>
                  </a:cubicBezTo>
                  <a:cubicBezTo>
                    <a:pt x="0" y="42"/>
                    <a:pt x="1" y="40"/>
                    <a:pt x="2" y="39"/>
                  </a:cubicBezTo>
                  <a:lnTo>
                    <a:pt x="39" y="2"/>
                  </a:lnTo>
                  <a:cubicBezTo>
                    <a:pt x="42" y="0"/>
                    <a:pt x="46" y="0"/>
                    <a:pt x="49" y="2"/>
                  </a:cubicBezTo>
                  <a:cubicBezTo>
                    <a:pt x="52" y="5"/>
                    <a:pt x="52" y="10"/>
                    <a:pt x="49" y="12"/>
                  </a:cubicBezTo>
                  <a:lnTo>
                    <a:pt x="17" y="44"/>
                  </a:lnTo>
                  <a:lnTo>
                    <a:pt x="49" y="75"/>
                  </a:lnTo>
                  <a:cubicBezTo>
                    <a:pt x="52" y="78"/>
                    <a:pt x="52" y="82"/>
                    <a:pt x="49" y="85"/>
                  </a:cubicBezTo>
                  <a:cubicBezTo>
                    <a:pt x="48" y="86"/>
                    <a:pt x="46" y="87"/>
                    <a:pt x="44" y="87"/>
                  </a:cubicBez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7" name="Freeform 48">
              <a:extLst>
                <a:ext uri="{FF2B5EF4-FFF2-40B4-BE49-F238E27FC236}">
                  <a16:creationId xmlns:a16="http://schemas.microsoft.com/office/drawing/2014/main" id="{42DDFAF0-7E8A-4C52-8777-741C78B98EB8}"/>
                </a:ext>
              </a:extLst>
            </p:cNvPr>
            <p:cNvSpPr>
              <a:spLocks/>
            </p:cNvSpPr>
            <p:nvPr/>
          </p:nvSpPr>
          <p:spPr bwMode="auto">
            <a:xfrm>
              <a:off x="2801939" y="1354138"/>
              <a:ext cx="38100" cy="66675"/>
            </a:xfrm>
            <a:custGeom>
              <a:avLst/>
              <a:gdLst>
                <a:gd name="T0" fmla="*/ 7 w 51"/>
                <a:gd name="T1" fmla="*/ 0 h 88"/>
                <a:gd name="T2" fmla="*/ 12 w 51"/>
                <a:gd name="T3" fmla="*/ 2 h 88"/>
                <a:gd name="T4" fmla="*/ 49 w 51"/>
                <a:gd name="T5" fmla="*/ 39 h 88"/>
                <a:gd name="T6" fmla="*/ 51 w 51"/>
                <a:gd name="T7" fmla="*/ 44 h 88"/>
                <a:gd name="T8" fmla="*/ 49 w 51"/>
                <a:gd name="T9" fmla="*/ 49 h 88"/>
                <a:gd name="T10" fmla="*/ 12 w 51"/>
                <a:gd name="T11" fmla="*/ 85 h 88"/>
                <a:gd name="T12" fmla="*/ 2 w 51"/>
                <a:gd name="T13" fmla="*/ 85 h 88"/>
                <a:gd name="T14" fmla="*/ 2 w 51"/>
                <a:gd name="T15" fmla="*/ 75 h 88"/>
                <a:gd name="T16" fmla="*/ 34 w 51"/>
                <a:gd name="T17" fmla="*/ 44 h 88"/>
                <a:gd name="T18" fmla="*/ 2 w 51"/>
                <a:gd name="T19" fmla="*/ 12 h 88"/>
                <a:gd name="T20" fmla="*/ 2 w 51"/>
                <a:gd name="T21" fmla="*/ 2 h 88"/>
                <a:gd name="T22" fmla="*/ 7 w 51"/>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7" y="0"/>
                  </a:moveTo>
                  <a:cubicBezTo>
                    <a:pt x="9" y="0"/>
                    <a:pt x="11" y="1"/>
                    <a:pt x="12" y="2"/>
                  </a:cubicBezTo>
                  <a:lnTo>
                    <a:pt x="49" y="39"/>
                  </a:lnTo>
                  <a:cubicBezTo>
                    <a:pt x="50" y="40"/>
                    <a:pt x="51" y="42"/>
                    <a:pt x="51" y="44"/>
                  </a:cubicBezTo>
                  <a:cubicBezTo>
                    <a:pt x="51" y="45"/>
                    <a:pt x="50" y="47"/>
                    <a:pt x="49" y="49"/>
                  </a:cubicBezTo>
                  <a:lnTo>
                    <a:pt x="12" y="85"/>
                  </a:lnTo>
                  <a:cubicBezTo>
                    <a:pt x="10" y="88"/>
                    <a:pt x="5" y="88"/>
                    <a:pt x="2" y="85"/>
                  </a:cubicBezTo>
                  <a:cubicBezTo>
                    <a:pt x="0" y="82"/>
                    <a:pt x="0" y="78"/>
                    <a:pt x="2" y="75"/>
                  </a:cubicBezTo>
                  <a:lnTo>
                    <a:pt x="34" y="44"/>
                  </a:lnTo>
                  <a:lnTo>
                    <a:pt x="2" y="12"/>
                  </a:lnTo>
                  <a:cubicBezTo>
                    <a:pt x="0" y="10"/>
                    <a:pt x="0" y="5"/>
                    <a:pt x="2" y="2"/>
                  </a:cubicBezTo>
                  <a:cubicBezTo>
                    <a:pt x="4" y="1"/>
                    <a:pt x="6" y="0"/>
                    <a:pt x="7" y="0"/>
                  </a:cubicBez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8" name="Freeform 49">
              <a:extLst>
                <a:ext uri="{FF2B5EF4-FFF2-40B4-BE49-F238E27FC236}">
                  <a16:creationId xmlns:a16="http://schemas.microsoft.com/office/drawing/2014/main" id="{702DEF45-3848-415E-AB1C-686363E0B813}"/>
                </a:ext>
              </a:extLst>
            </p:cNvPr>
            <p:cNvSpPr>
              <a:spLocks/>
            </p:cNvSpPr>
            <p:nvPr/>
          </p:nvSpPr>
          <p:spPr bwMode="auto">
            <a:xfrm>
              <a:off x="2755901" y="2160588"/>
              <a:ext cx="222250" cy="49213"/>
            </a:xfrm>
            <a:custGeom>
              <a:avLst/>
              <a:gdLst>
                <a:gd name="T0" fmla="*/ 292 w 292"/>
                <a:gd name="T1" fmla="*/ 33 h 66"/>
                <a:gd name="T2" fmla="*/ 282 w 292"/>
                <a:gd name="T3" fmla="*/ 56 h 66"/>
                <a:gd name="T4" fmla="*/ 259 w 292"/>
                <a:gd name="T5" fmla="*/ 66 h 66"/>
                <a:gd name="T6" fmla="*/ 33 w 292"/>
                <a:gd name="T7" fmla="*/ 66 h 66"/>
                <a:gd name="T8" fmla="*/ 0 w 292"/>
                <a:gd name="T9" fmla="*/ 33 h 66"/>
                <a:gd name="T10" fmla="*/ 9 w 292"/>
                <a:gd name="T11" fmla="*/ 10 h 66"/>
                <a:gd name="T12" fmla="*/ 33 w 292"/>
                <a:gd name="T13" fmla="*/ 0 h 66"/>
                <a:gd name="T14" fmla="*/ 259 w 292"/>
                <a:gd name="T15" fmla="*/ 0 h 66"/>
                <a:gd name="T16" fmla="*/ 292 w 292"/>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6">
                  <a:moveTo>
                    <a:pt x="292" y="33"/>
                  </a:moveTo>
                  <a:cubicBezTo>
                    <a:pt x="292" y="42"/>
                    <a:pt x="288" y="50"/>
                    <a:pt x="282" y="56"/>
                  </a:cubicBezTo>
                  <a:cubicBezTo>
                    <a:pt x="276" y="62"/>
                    <a:pt x="268" y="66"/>
                    <a:pt x="259" y="66"/>
                  </a:cubicBezTo>
                  <a:lnTo>
                    <a:pt x="33" y="66"/>
                  </a:lnTo>
                  <a:cubicBezTo>
                    <a:pt x="15" y="66"/>
                    <a:pt x="0" y="51"/>
                    <a:pt x="0" y="33"/>
                  </a:cubicBezTo>
                  <a:cubicBezTo>
                    <a:pt x="0" y="24"/>
                    <a:pt x="3" y="16"/>
                    <a:pt x="9" y="10"/>
                  </a:cubicBezTo>
                  <a:cubicBezTo>
                    <a:pt x="15" y="4"/>
                    <a:pt x="24" y="0"/>
                    <a:pt x="33" y="0"/>
                  </a:cubicBezTo>
                  <a:lnTo>
                    <a:pt x="259" y="0"/>
                  </a:lnTo>
                  <a:cubicBezTo>
                    <a:pt x="277" y="0"/>
                    <a:pt x="292" y="15"/>
                    <a:pt x="292" y="33"/>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9" name="Freeform 50">
              <a:extLst>
                <a:ext uri="{FF2B5EF4-FFF2-40B4-BE49-F238E27FC236}">
                  <a16:creationId xmlns:a16="http://schemas.microsoft.com/office/drawing/2014/main" id="{802694DB-91BA-48C9-855F-6EE6761F3FD3}"/>
                </a:ext>
              </a:extLst>
            </p:cNvPr>
            <p:cNvSpPr>
              <a:spLocks/>
            </p:cNvSpPr>
            <p:nvPr/>
          </p:nvSpPr>
          <p:spPr bwMode="auto">
            <a:xfrm>
              <a:off x="4887914" y="2301875"/>
              <a:ext cx="747713" cy="68263"/>
            </a:xfrm>
            <a:custGeom>
              <a:avLst/>
              <a:gdLst>
                <a:gd name="T0" fmla="*/ 980 w 980"/>
                <a:gd name="T1" fmla="*/ 45 h 90"/>
                <a:gd name="T2" fmla="*/ 969 w 980"/>
                <a:gd name="T3" fmla="*/ 77 h 90"/>
                <a:gd name="T4" fmla="*/ 944 w 980"/>
                <a:gd name="T5" fmla="*/ 90 h 90"/>
                <a:gd name="T6" fmla="*/ 36 w 980"/>
                <a:gd name="T7" fmla="*/ 90 h 90"/>
                <a:gd name="T8" fmla="*/ 0 w 980"/>
                <a:gd name="T9" fmla="*/ 45 h 90"/>
                <a:gd name="T10" fmla="*/ 11 w 980"/>
                <a:gd name="T11" fmla="*/ 14 h 90"/>
                <a:gd name="T12" fmla="*/ 36 w 980"/>
                <a:gd name="T13" fmla="*/ 0 h 90"/>
                <a:gd name="T14" fmla="*/ 944 w 980"/>
                <a:gd name="T15" fmla="*/ 0 h 90"/>
                <a:gd name="T16" fmla="*/ 980 w 980"/>
                <a:gd name="T1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90">
                  <a:moveTo>
                    <a:pt x="980" y="45"/>
                  </a:moveTo>
                  <a:cubicBezTo>
                    <a:pt x="980" y="57"/>
                    <a:pt x="976" y="69"/>
                    <a:pt x="969" y="77"/>
                  </a:cubicBezTo>
                  <a:cubicBezTo>
                    <a:pt x="963" y="85"/>
                    <a:pt x="954" y="90"/>
                    <a:pt x="944" y="90"/>
                  </a:cubicBezTo>
                  <a:lnTo>
                    <a:pt x="36" y="90"/>
                  </a:lnTo>
                  <a:cubicBezTo>
                    <a:pt x="16" y="90"/>
                    <a:pt x="0" y="70"/>
                    <a:pt x="0" y="45"/>
                  </a:cubicBezTo>
                  <a:cubicBezTo>
                    <a:pt x="0" y="33"/>
                    <a:pt x="4" y="22"/>
                    <a:pt x="11" y="14"/>
                  </a:cubicBezTo>
                  <a:cubicBezTo>
                    <a:pt x="17" y="6"/>
                    <a:pt x="26" y="0"/>
                    <a:pt x="36" y="0"/>
                  </a:cubicBezTo>
                  <a:lnTo>
                    <a:pt x="944" y="0"/>
                  </a:lnTo>
                  <a:cubicBezTo>
                    <a:pt x="963" y="0"/>
                    <a:pt x="980" y="21"/>
                    <a:pt x="980" y="45"/>
                  </a:cubicBez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0" name="Freeform 51">
              <a:extLst>
                <a:ext uri="{FF2B5EF4-FFF2-40B4-BE49-F238E27FC236}">
                  <a16:creationId xmlns:a16="http://schemas.microsoft.com/office/drawing/2014/main" id="{B3DB1C78-8C18-4F72-BB18-5E41562510D7}"/>
                </a:ext>
              </a:extLst>
            </p:cNvPr>
            <p:cNvSpPr>
              <a:spLocks noEditPoints="1"/>
            </p:cNvSpPr>
            <p:nvPr/>
          </p:nvSpPr>
          <p:spPr bwMode="auto">
            <a:xfrm>
              <a:off x="5568951" y="2309813"/>
              <a:ext cx="41275" cy="41275"/>
            </a:xfrm>
            <a:custGeom>
              <a:avLst/>
              <a:gdLst>
                <a:gd name="T0" fmla="*/ 27 w 54"/>
                <a:gd name="T1" fmla="*/ 9 h 54"/>
                <a:gd name="T2" fmla="*/ 9 w 54"/>
                <a:gd name="T3" fmla="*/ 27 h 54"/>
                <a:gd name="T4" fmla="*/ 27 w 54"/>
                <a:gd name="T5" fmla="*/ 45 h 54"/>
                <a:gd name="T6" fmla="*/ 45 w 54"/>
                <a:gd name="T7" fmla="*/ 27 h 54"/>
                <a:gd name="T8" fmla="*/ 27 w 54"/>
                <a:gd name="T9" fmla="*/ 9 h 54"/>
                <a:gd name="T10" fmla="*/ 27 w 54"/>
                <a:gd name="T11" fmla="*/ 54 h 54"/>
                <a:gd name="T12" fmla="*/ 0 w 54"/>
                <a:gd name="T13" fmla="*/ 27 h 54"/>
                <a:gd name="T14" fmla="*/ 27 w 54"/>
                <a:gd name="T15" fmla="*/ 0 h 54"/>
                <a:gd name="T16" fmla="*/ 54 w 54"/>
                <a:gd name="T17" fmla="*/ 27 h 54"/>
                <a:gd name="T18" fmla="*/ 27 w 54"/>
                <a:gd name="T1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9"/>
                  </a:moveTo>
                  <a:cubicBezTo>
                    <a:pt x="17" y="9"/>
                    <a:pt x="9" y="17"/>
                    <a:pt x="9" y="27"/>
                  </a:cubicBezTo>
                  <a:cubicBezTo>
                    <a:pt x="9" y="37"/>
                    <a:pt x="17" y="45"/>
                    <a:pt x="27" y="45"/>
                  </a:cubicBezTo>
                  <a:cubicBezTo>
                    <a:pt x="37" y="45"/>
                    <a:pt x="45" y="37"/>
                    <a:pt x="45" y="27"/>
                  </a:cubicBezTo>
                  <a:cubicBezTo>
                    <a:pt x="45" y="17"/>
                    <a:pt x="37" y="9"/>
                    <a:pt x="27" y="9"/>
                  </a:cubicBezTo>
                  <a:close/>
                  <a:moveTo>
                    <a:pt x="27" y="54"/>
                  </a:moveTo>
                  <a:cubicBezTo>
                    <a:pt x="12" y="54"/>
                    <a:pt x="0" y="42"/>
                    <a:pt x="0" y="27"/>
                  </a:cubicBezTo>
                  <a:cubicBezTo>
                    <a:pt x="0" y="12"/>
                    <a:pt x="12" y="0"/>
                    <a:pt x="27" y="0"/>
                  </a:cubicBezTo>
                  <a:cubicBezTo>
                    <a:pt x="42" y="0"/>
                    <a:pt x="54" y="12"/>
                    <a:pt x="54" y="27"/>
                  </a:cubicBezTo>
                  <a:cubicBezTo>
                    <a:pt x="54" y="42"/>
                    <a:pt x="42" y="54"/>
                    <a:pt x="27" y="54"/>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1" name="Freeform 52">
              <a:extLst>
                <a:ext uri="{FF2B5EF4-FFF2-40B4-BE49-F238E27FC236}">
                  <a16:creationId xmlns:a16="http://schemas.microsoft.com/office/drawing/2014/main" id="{9459DB3B-8CB0-407F-BB7A-B5D40D433C05}"/>
                </a:ext>
              </a:extLst>
            </p:cNvPr>
            <p:cNvSpPr>
              <a:spLocks/>
            </p:cNvSpPr>
            <p:nvPr/>
          </p:nvSpPr>
          <p:spPr bwMode="auto">
            <a:xfrm>
              <a:off x="5557839" y="2338388"/>
              <a:ext cx="23813" cy="22225"/>
            </a:xfrm>
            <a:custGeom>
              <a:avLst/>
              <a:gdLst>
                <a:gd name="T0" fmla="*/ 5 w 30"/>
                <a:gd name="T1" fmla="*/ 30 h 30"/>
                <a:gd name="T2" fmla="*/ 2 w 30"/>
                <a:gd name="T3" fmla="*/ 29 h 30"/>
                <a:gd name="T4" fmla="*/ 2 w 30"/>
                <a:gd name="T5" fmla="*/ 22 h 30"/>
                <a:gd name="T6" fmla="*/ 22 w 30"/>
                <a:gd name="T7" fmla="*/ 2 h 30"/>
                <a:gd name="T8" fmla="*/ 28 w 30"/>
                <a:gd name="T9" fmla="*/ 2 h 30"/>
                <a:gd name="T10" fmla="*/ 28 w 30"/>
                <a:gd name="T11" fmla="*/ 9 h 30"/>
                <a:gd name="T12" fmla="*/ 8 w 30"/>
                <a:gd name="T13" fmla="*/ 29 h 30"/>
                <a:gd name="T14" fmla="*/ 5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5" y="30"/>
                  </a:moveTo>
                  <a:cubicBezTo>
                    <a:pt x="4" y="30"/>
                    <a:pt x="2" y="30"/>
                    <a:pt x="2" y="29"/>
                  </a:cubicBezTo>
                  <a:cubicBezTo>
                    <a:pt x="0" y="27"/>
                    <a:pt x="0" y="24"/>
                    <a:pt x="2" y="22"/>
                  </a:cubicBezTo>
                  <a:lnTo>
                    <a:pt x="22" y="2"/>
                  </a:lnTo>
                  <a:cubicBezTo>
                    <a:pt x="23" y="0"/>
                    <a:pt x="26" y="0"/>
                    <a:pt x="28" y="2"/>
                  </a:cubicBezTo>
                  <a:cubicBezTo>
                    <a:pt x="30" y="4"/>
                    <a:pt x="30" y="7"/>
                    <a:pt x="28" y="9"/>
                  </a:cubicBezTo>
                  <a:lnTo>
                    <a:pt x="8" y="29"/>
                  </a:lnTo>
                  <a:cubicBezTo>
                    <a:pt x="7" y="30"/>
                    <a:pt x="6" y="30"/>
                    <a:pt x="5" y="30"/>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2" name="Rectangle 53">
              <a:extLst>
                <a:ext uri="{FF2B5EF4-FFF2-40B4-BE49-F238E27FC236}">
                  <a16:creationId xmlns:a16="http://schemas.microsoft.com/office/drawing/2014/main" id="{E83D0122-1331-40D2-90CF-7EB584922F9C}"/>
                </a:ext>
              </a:extLst>
            </p:cNvPr>
            <p:cNvSpPr>
              <a:spLocks noChangeArrowheads="1"/>
            </p:cNvSpPr>
            <p:nvPr/>
          </p:nvSpPr>
          <p:spPr bwMode="auto">
            <a:xfrm>
              <a:off x="2635251" y="2393950"/>
              <a:ext cx="3008313" cy="9525"/>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3" name="Rectangle 54">
              <a:extLst>
                <a:ext uri="{FF2B5EF4-FFF2-40B4-BE49-F238E27FC236}">
                  <a16:creationId xmlns:a16="http://schemas.microsoft.com/office/drawing/2014/main" id="{65410BCF-26CE-40B5-9F72-C913F6D9588F}"/>
                </a:ext>
              </a:extLst>
            </p:cNvPr>
            <p:cNvSpPr>
              <a:spLocks noChangeArrowheads="1"/>
            </p:cNvSpPr>
            <p:nvPr/>
          </p:nvSpPr>
          <p:spPr bwMode="auto">
            <a:xfrm>
              <a:off x="2786064" y="2398713"/>
              <a:ext cx="212725" cy="34925"/>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4" name="Rectangle 55">
              <a:extLst>
                <a:ext uri="{FF2B5EF4-FFF2-40B4-BE49-F238E27FC236}">
                  <a16:creationId xmlns:a16="http://schemas.microsoft.com/office/drawing/2014/main" id="{64B191D6-C6ED-4DFC-BA9A-42B4D28D3151}"/>
                </a:ext>
              </a:extLst>
            </p:cNvPr>
            <p:cNvSpPr>
              <a:spLocks noChangeArrowheads="1"/>
            </p:cNvSpPr>
            <p:nvPr/>
          </p:nvSpPr>
          <p:spPr bwMode="auto">
            <a:xfrm>
              <a:off x="2673351" y="2509838"/>
              <a:ext cx="630238" cy="631825"/>
            </a:xfrm>
            <a:prstGeom prst="rect">
              <a:avLst/>
            </a:prstGeom>
            <a:solidFill>
              <a:srgbClr val="C3F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5" name="Freeform 56">
              <a:extLst>
                <a:ext uri="{FF2B5EF4-FFF2-40B4-BE49-F238E27FC236}">
                  <a16:creationId xmlns:a16="http://schemas.microsoft.com/office/drawing/2014/main" id="{686CFADB-2ADD-498D-A7B1-2E961945A5F1}"/>
                </a:ext>
              </a:extLst>
            </p:cNvPr>
            <p:cNvSpPr>
              <a:spLocks/>
            </p:cNvSpPr>
            <p:nvPr/>
          </p:nvSpPr>
          <p:spPr bwMode="auto">
            <a:xfrm>
              <a:off x="2673351" y="2747963"/>
              <a:ext cx="630238" cy="393700"/>
            </a:xfrm>
            <a:custGeom>
              <a:avLst/>
              <a:gdLst>
                <a:gd name="T0" fmla="*/ 0 w 828"/>
                <a:gd name="T1" fmla="*/ 515 h 515"/>
                <a:gd name="T2" fmla="*/ 0 w 828"/>
                <a:gd name="T3" fmla="*/ 264 h 515"/>
                <a:gd name="T4" fmla="*/ 149 w 828"/>
                <a:gd name="T5" fmla="*/ 188 h 515"/>
                <a:gd name="T6" fmla="*/ 168 w 828"/>
                <a:gd name="T7" fmla="*/ 169 h 515"/>
                <a:gd name="T8" fmla="*/ 289 w 828"/>
                <a:gd name="T9" fmla="*/ 11 h 515"/>
                <a:gd name="T10" fmla="*/ 403 w 828"/>
                <a:gd name="T11" fmla="*/ 0 h 515"/>
                <a:gd name="T12" fmla="*/ 438 w 828"/>
                <a:gd name="T13" fmla="*/ 64 h 515"/>
                <a:gd name="T14" fmla="*/ 566 w 828"/>
                <a:gd name="T15" fmla="*/ 257 h 515"/>
                <a:gd name="T16" fmla="*/ 654 w 828"/>
                <a:gd name="T17" fmla="*/ 285 h 515"/>
                <a:gd name="T18" fmla="*/ 788 w 828"/>
                <a:gd name="T19" fmla="*/ 167 h 515"/>
                <a:gd name="T20" fmla="*/ 828 w 828"/>
                <a:gd name="T21" fmla="*/ 140 h 515"/>
                <a:gd name="T22" fmla="*/ 828 w 828"/>
                <a:gd name="T23" fmla="*/ 515 h 515"/>
                <a:gd name="T24" fmla="*/ 0 w 828"/>
                <a:gd name="T25"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8" h="515">
                  <a:moveTo>
                    <a:pt x="0" y="515"/>
                  </a:moveTo>
                  <a:lnTo>
                    <a:pt x="0" y="264"/>
                  </a:lnTo>
                  <a:lnTo>
                    <a:pt x="149" y="188"/>
                  </a:lnTo>
                  <a:lnTo>
                    <a:pt x="168" y="169"/>
                  </a:lnTo>
                  <a:lnTo>
                    <a:pt x="289" y="11"/>
                  </a:lnTo>
                  <a:lnTo>
                    <a:pt x="403" y="0"/>
                  </a:lnTo>
                  <a:lnTo>
                    <a:pt x="438" y="64"/>
                  </a:lnTo>
                  <a:lnTo>
                    <a:pt x="566" y="257"/>
                  </a:lnTo>
                  <a:lnTo>
                    <a:pt x="654" y="285"/>
                  </a:lnTo>
                  <a:lnTo>
                    <a:pt x="788" y="167"/>
                  </a:lnTo>
                  <a:lnTo>
                    <a:pt x="828" y="140"/>
                  </a:lnTo>
                  <a:lnTo>
                    <a:pt x="828" y="515"/>
                  </a:lnTo>
                  <a:lnTo>
                    <a:pt x="0" y="515"/>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6" name="Freeform 57">
              <a:extLst>
                <a:ext uri="{FF2B5EF4-FFF2-40B4-BE49-F238E27FC236}">
                  <a16:creationId xmlns:a16="http://schemas.microsoft.com/office/drawing/2014/main" id="{A1E4ED39-95FA-49B9-8786-32C31D966588}"/>
                </a:ext>
              </a:extLst>
            </p:cNvPr>
            <p:cNvSpPr>
              <a:spLocks/>
            </p:cNvSpPr>
            <p:nvPr/>
          </p:nvSpPr>
          <p:spPr bwMode="auto">
            <a:xfrm>
              <a:off x="2673351" y="3009900"/>
              <a:ext cx="630238" cy="131763"/>
            </a:xfrm>
            <a:custGeom>
              <a:avLst/>
              <a:gdLst>
                <a:gd name="T0" fmla="*/ 0 w 828"/>
                <a:gd name="T1" fmla="*/ 0 h 172"/>
                <a:gd name="T2" fmla="*/ 129 w 828"/>
                <a:gd name="T3" fmla="*/ 94 h 172"/>
                <a:gd name="T4" fmla="*/ 182 w 828"/>
                <a:gd name="T5" fmla="*/ 123 h 172"/>
                <a:gd name="T6" fmla="*/ 256 w 828"/>
                <a:gd name="T7" fmla="*/ 62 h 172"/>
                <a:gd name="T8" fmla="*/ 385 w 828"/>
                <a:gd name="T9" fmla="*/ 26 h 172"/>
                <a:gd name="T10" fmla="*/ 518 w 828"/>
                <a:gd name="T11" fmla="*/ 62 h 172"/>
                <a:gd name="T12" fmla="*/ 574 w 828"/>
                <a:gd name="T13" fmla="*/ 123 h 172"/>
                <a:gd name="T14" fmla="*/ 679 w 828"/>
                <a:gd name="T15" fmla="*/ 109 h 172"/>
                <a:gd name="T16" fmla="*/ 828 w 828"/>
                <a:gd name="T17" fmla="*/ 0 h 172"/>
                <a:gd name="T18" fmla="*/ 828 w 828"/>
                <a:gd name="T19" fmla="*/ 172 h 172"/>
                <a:gd name="T20" fmla="*/ 0 w 828"/>
                <a:gd name="T21" fmla="*/ 172 h 172"/>
                <a:gd name="T22" fmla="*/ 0 w 828"/>
                <a:gd name="T2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172">
                  <a:moveTo>
                    <a:pt x="0" y="0"/>
                  </a:moveTo>
                  <a:lnTo>
                    <a:pt x="129" y="94"/>
                  </a:lnTo>
                  <a:lnTo>
                    <a:pt x="182" y="123"/>
                  </a:lnTo>
                  <a:lnTo>
                    <a:pt x="256" y="62"/>
                  </a:lnTo>
                  <a:lnTo>
                    <a:pt x="385" y="26"/>
                  </a:lnTo>
                  <a:lnTo>
                    <a:pt x="518" y="62"/>
                  </a:lnTo>
                  <a:lnTo>
                    <a:pt x="574" y="123"/>
                  </a:lnTo>
                  <a:lnTo>
                    <a:pt x="679" y="109"/>
                  </a:lnTo>
                  <a:lnTo>
                    <a:pt x="828" y="0"/>
                  </a:lnTo>
                  <a:lnTo>
                    <a:pt x="828" y="172"/>
                  </a:lnTo>
                  <a:lnTo>
                    <a:pt x="0" y="172"/>
                  </a:lnTo>
                  <a:lnTo>
                    <a:pt x="0" y="0"/>
                  </a:lnTo>
                  <a:close/>
                </a:path>
              </a:pathLst>
            </a:cu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7" name="Oval 58">
              <a:extLst>
                <a:ext uri="{FF2B5EF4-FFF2-40B4-BE49-F238E27FC236}">
                  <a16:creationId xmlns:a16="http://schemas.microsoft.com/office/drawing/2014/main" id="{5153502C-F1CD-482B-B320-076185A840D4}"/>
                </a:ext>
              </a:extLst>
            </p:cNvPr>
            <p:cNvSpPr>
              <a:spLocks noChangeArrowheads="1"/>
            </p:cNvSpPr>
            <p:nvPr/>
          </p:nvSpPr>
          <p:spPr bwMode="auto">
            <a:xfrm>
              <a:off x="2713039" y="2566988"/>
              <a:ext cx="147638" cy="147638"/>
            </a:xfrm>
            <a:prstGeom prst="ellipse">
              <a:avLst/>
            </a:prstGeom>
            <a:solidFill>
              <a:srgbClr val="5BB6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8" name="Rectangle 59">
              <a:extLst>
                <a:ext uri="{FF2B5EF4-FFF2-40B4-BE49-F238E27FC236}">
                  <a16:creationId xmlns:a16="http://schemas.microsoft.com/office/drawing/2014/main" id="{E453CD6A-6369-4DF9-9858-FEEB6797D18F}"/>
                </a:ext>
              </a:extLst>
            </p:cNvPr>
            <p:cNvSpPr>
              <a:spLocks noChangeArrowheads="1"/>
            </p:cNvSpPr>
            <p:nvPr/>
          </p:nvSpPr>
          <p:spPr bwMode="auto">
            <a:xfrm>
              <a:off x="4344989" y="2503488"/>
              <a:ext cx="306388" cy="306388"/>
            </a:xfrm>
            <a:prstGeom prst="rect">
              <a:avLst/>
            </a:prstGeom>
            <a:solidFill>
              <a:srgbClr val="5BB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9" name="Freeform 60">
              <a:extLst>
                <a:ext uri="{FF2B5EF4-FFF2-40B4-BE49-F238E27FC236}">
                  <a16:creationId xmlns:a16="http://schemas.microsoft.com/office/drawing/2014/main" id="{AFB7FC69-F9ED-4728-8D4A-D93F4EB85045}"/>
                </a:ext>
              </a:extLst>
            </p:cNvPr>
            <p:cNvSpPr>
              <a:spLocks/>
            </p:cNvSpPr>
            <p:nvPr/>
          </p:nvSpPr>
          <p:spPr bwMode="auto">
            <a:xfrm>
              <a:off x="4344989" y="2619375"/>
              <a:ext cx="306388" cy="190500"/>
            </a:xfrm>
            <a:custGeom>
              <a:avLst/>
              <a:gdLst>
                <a:gd name="T0" fmla="*/ 0 w 402"/>
                <a:gd name="T1" fmla="*/ 250 h 250"/>
                <a:gd name="T2" fmla="*/ 0 w 402"/>
                <a:gd name="T3" fmla="*/ 128 h 250"/>
                <a:gd name="T4" fmla="*/ 72 w 402"/>
                <a:gd name="T5" fmla="*/ 91 h 250"/>
                <a:gd name="T6" fmla="*/ 81 w 402"/>
                <a:gd name="T7" fmla="*/ 82 h 250"/>
                <a:gd name="T8" fmla="*/ 140 w 402"/>
                <a:gd name="T9" fmla="*/ 5 h 250"/>
                <a:gd name="T10" fmla="*/ 196 w 402"/>
                <a:gd name="T11" fmla="*/ 0 h 250"/>
                <a:gd name="T12" fmla="*/ 213 w 402"/>
                <a:gd name="T13" fmla="*/ 31 h 250"/>
                <a:gd name="T14" fmla="*/ 275 w 402"/>
                <a:gd name="T15" fmla="*/ 125 h 250"/>
                <a:gd name="T16" fmla="*/ 318 w 402"/>
                <a:gd name="T17" fmla="*/ 139 h 250"/>
                <a:gd name="T18" fmla="*/ 383 w 402"/>
                <a:gd name="T19" fmla="*/ 81 h 250"/>
                <a:gd name="T20" fmla="*/ 402 w 402"/>
                <a:gd name="T21" fmla="*/ 68 h 250"/>
                <a:gd name="T22" fmla="*/ 402 w 402"/>
                <a:gd name="T23" fmla="*/ 250 h 250"/>
                <a:gd name="T24" fmla="*/ 0 w 402"/>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250">
                  <a:moveTo>
                    <a:pt x="0" y="250"/>
                  </a:moveTo>
                  <a:lnTo>
                    <a:pt x="0" y="128"/>
                  </a:lnTo>
                  <a:lnTo>
                    <a:pt x="72" y="91"/>
                  </a:lnTo>
                  <a:lnTo>
                    <a:pt x="81" y="82"/>
                  </a:lnTo>
                  <a:lnTo>
                    <a:pt x="140" y="5"/>
                  </a:lnTo>
                  <a:lnTo>
                    <a:pt x="196" y="0"/>
                  </a:lnTo>
                  <a:lnTo>
                    <a:pt x="213" y="31"/>
                  </a:lnTo>
                  <a:lnTo>
                    <a:pt x="275" y="125"/>
                  </a:lnTo>
                  <a:lnTo>
                    <a:pt x="318" y="139"/>
                  </a:lnTo>
                  <a:lnTo>
                    <a:pt x="383" y="81"/>
                  </a:lnTo>
                  <a:lnTo>
                    <a:pt x="402" y="68"/>
                  </a:lnTo>
                  <a:lnTo>
                    <a:pt x="402" y="250"/>
                  </a:lnTo>
                  <a:lnTo>
                    <a:pt x="0" y="250"/>
                  </a:ln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0" name="Freeform 61">
              <a:extLst>
                <a:ext uri="{FF2B5EF4-FFF2-40B4-BE49-F238E27FC236}">
                  <a16:creationId xmlns:a16="http://schemas.microsoft.com/office/drawing/2014/main" id="{3C338C31-ABE3-41F4-AFF6-6CA3494BB3DC}"/>
                </a:ext>
              </a:extLst>
            </p:cNvPr>
            <p:cNvSpPr>
              <a:spLocks/>
            </p:cNvSpPr>
            <p:nvPr/>
          </p:nvSpPr>
          <p:spPr bwMode="auto">
            <a:xfrm>
              <a:off x="4344989" y="2746375"/>
              <a:ext cx="306388" cy="63500"/>
            </a:xfrm>
            <a:custGeom>
              <a:avLst/>
              <a:gdLst>
                <a:gd name="T0" fmla="*/ 0 w 402"/>
                <a:gd name="T1" fmla="*/ 0 h 83"/>
                <a:gd name="T2" fmla="*/ 62 w 402"/>
                <a:gd name="T3" fmla="*/ 45 h 83"/>
                <a:gd name="T4" fmla="*/ 88 w 402"/>
                <a:gd name="T5" fmla="*/ 60 h 83"/>
                <a:gd name="T6" fmla="*/ 124 w 402"/>
                <a:gd name="T7" fmla="*/ 30 h 83"/>
                <a:gd name="T8" fmla="*/ 187 w 402"/>
                <a:gd name="T9" fmla="*/ 12 h 83"/>
                <a:gd name="T10" fmla="*/ 251 w 402"/>
                <a:gd name="T11" fmla="*/ 30 h 83"/>
                <a:gd name="T12" fmla="*/ 279 w 402"/>
                <a:gd name="T13" fmla="*/ 60 h 83"/>
                <a:gd name="T14" fmla="*/ 330 w 402"/>
                <a:gd name="T15" fmla="*/ 53 h 83"/>
                <a:gd name="T16" fmla="*/ 402 w 402"/>
                <a:gd name="T17" fmla="*/ 0 h 83"/>
                <a:gd name="T18" fmla="*/ 402 w 402"/>
                <a:gd name="T19" fmla="*/ 83 h 83"/>
                <a:gd name="T20" fmla="*/ 0 w 402"/>
                <a:gd name="T21" fmla="*/ 83 h 83"/>
                <a:gd name="T22" fmla="*/ 0 w 40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83">
                  <a:moveTo>
                    <a:pt x="0" y="0"/>
                  </a:moveTo>
                  <a:lnTo>
                    <a:pt x="62" y="45"/>
                  </a:lnTo>
                  <a:lnTo>
                    <a:pt x="88" y="60"/>
                  </a:lnTo>
                  <a:lnTo>
                    <a:pt x="124" y="30"/>
                  </a:lnTo>
                  <a:lnTo>
                    <a:pt x="187" y="12"/>
                  </a:lnTo>
                  <a:lnTo>
                    <a:pt x="251" y="30"/>
                  </a:lnTo>
                  <a:lnTo>
                    <a:pt x="279" y="60"/>
                  </a:lnTo>
                  <a:lnTo>
                    <a:pt x="330" y="53"/>
                  </a:lnTo>
                  <a:lnTo>
                    <a:pt x="402" y="0"/>
                  </a:lnTo>
                  <a:lnTo>
                    <a:pt x="402" y="83"/>
                  </a:lnTo>
                  <a:lnTo>
                    <a:pt x="0" y="83"/>
                  </a:lnTo>
                  <a:lnTo>
                    <a:pt x="0" y="0"/>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1" name="Oval 62">
              <a:extLst>
                <a:ext uri="{FF2B5EF4-FFF2-40B4-BE49-F238E27FC236}">
                  <a16:creationId xmlns:a16="http://schemas.microsoft.com/office/drawing/2014/main" id="{D12F2FB5-B92A-4CE0-AE20-AF6EBFA025C9}"/>
                </a:ext>
              </a:extLst>
            </p:cNvPr>
            <p:cNvSpPr>
              <a:spLocks noChangeArrowheads="1"/>
            </p:cNvSpPr>
            <p:nvPr/>
          </p:nvSpPr>
          <p:spPr bwMode="auto">
            <a:xfrm>
              <a:off x="4364039" y="2530475"/>
              <a:ext cx="73025" cy="73025"/>
            </a:xfrm>
            <a:prstGeom prst="ellipse">
              <a:avLst/>
            </a:pr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2" name="Rectangle 63">
              <a:extLst>
                <a:ext uri="{FF2B5EF4-FFF2-40B4-BE49-F238E27FC236}">
                  <a16:creationId xmlns:a16="http://schemas.microsoft.com/office/drawing/2014/main" id="{E042781D-9D50-491F-BA51-25124D5FA5D9}"/>
                </a:ext>
              </a:extLst>
            </p:cNvPr>
            <p:cNvSpPr>
              <a:spLocks noChangeArrowheads="1"/>
            </p:cNvSpPr>
            <p:nvPr/>
          </p:nvSpPr>
          <p:spPr bwMode="auto">
            <a:xfrm>
              <a:off x="4344989" y="2854325"/>
              <a:ext cx="306388" cy="306388"/>
            </a:xfrm>
            <a:prstGeom prst="rect">
              <a:avLst/>
            </a:prstGeom>
            <a:solidFill>
              <a:srgbClr val="5BB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3" name="Freeform 64">
              <a:extLst>
                <a:ext uri="{FF2B5EF4-FFF2-40B4-BE49-F238E27FC236}">
                  <a16:creationId xmlns:a16="http://schemas.microsoft.com/office/drawing/2014/main" id="{6404E77C-4803-4D97-A704-D91BF7E3D5C1}"/>
                </a:ext>
              </a:extLst>
            </p:cNvPr>
            <p:cNvSpPr>
              <a:spLocks/>
            </p:cNvSpPr>
            <p:nvPr/>
          </p:nvSpPr>
          <p:spPr bwMode="auto">
            <a:xfrm>
              <a:off x="4344989" y="2970213"/>
              <a:ext cx="306388" cy="190500"/>
            </a:xfrm>
            <a:custGeom>
              <a:avLst/>
              <a:gdLst>
                <a:gd name="T0" fmla="*/ 0 w 402"/>
                <a:gd name="T1" fmla="*/ 250 h 250"/>
                <a:gd name="T2" fmla="*/ 0 w 402"/>
                <a:gd name="T3" fmla="*/ 128 h 250"/>
                <a:gd name="T4" fmla="*/ 72 w 402"/>
                <a:gd name="T5" fmla="*/ 91 h 250"/>
                <a:gd name="T6" fmla="*/ 81 w 402"/>
                <a:gd name="T7" fmla="*/ 82 h 250"/>
                <a:gd name="T8" fmla="*/ 140 w 402"/>
                <a:gd name="T9" fmla="*/ 5 h 250"/>
                <a:gd name="T10" fmla="*/ 196 w 402"/>
                <a:gd name="T11" fmla="*/ 0 h 250"/>
                <a:gd name="T12" fmla="*/ 213 w 402"/>
                <a:gd name="T13" fmla="*/ 31 h 250"/>
                <a:gd name="T14" fmla="*/ 275 w 402"/>
                <a:gd name="T15" fmla="*/ 125 h 250"/>
                <a:gd name="T16" fmla="*/ 318 w 402"/>
                <a:gd name="T17" fmla="*/ 138 h 250"/>
                <a:gd name="T18" fmla="*/ 383 w 402"/>
                <a:gd name="T19" fmla="*/ 81 h 250"/>
                <a:gd name="T20" fmla="*/ 402 w 402"/>
                <a:gd name="T21" fmla="*/ 68 h 250"/>
                <a:gd name="T22" fmla="*/ 402 w 402"/>
                <a:gd name="T23" fmla="*/ 250 h 250"/>
                <a:gd name="T24" fmla="*/ 0 w 402"/>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250">
                  <a:moveTo>
                    <a:pt x="0" y="250"/>
                  </a:moveTo>
                  <a:lnTo>
                    <a:pt x="0" y="128"/>
                  </a:lnTo>
                  <a:lnTo>
                    <a:pt x="72" y="91"/>
                  </a:lnTo>
                  <a:lnTo>
                    <a:pt x="81" y="82"/>
                  </a:lnTo>
                  <a:lnTo>
                    <a:pt x="140" y="5"/>
                  </a:lnTo>
                  <a:lnTo>
                    <a:pt x="196" y="0"/>
                  </a:lnTo>
                  <a:lnTo>
                    <a:pt x="213" y="31"/>
                  </a:lnTo>
                  <a:lnTo>
                    <a:pt x="275" y="125"/>
                  </a:lnTo>
                  <a:lnTo>
                    <a:pt x="318" y="138"/>
                  </a:lnTo>
                  <a:lnTo>
                    <a:pt x="383" y="81"/>
                  </a:lnTo>
                  <a:lnTo>
                    <a:pt x="402" y="68"/>
                  </a:lnTo>
                  <a:lnTo>
                    <a:pt x="402" y="250"/>
                  </a:lnTo>
                  <a:lnTo>
                    <a:pt x="0" y="250"/>
                  </a:lnTo>
                  <a:close/>
                </a:path>
              </a:pathLst>
            </a:cu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4" name="Freeform 65">
              <a:extLst>
                <a:ext uri="{FF2B5EF4-FFF2-40B4-BE49-F238E27FC236}">
                  <a16:creationId xmlns:a16="http://schemas.microsoft.com/office/drawing/2014/main" id="{2EC33127-9592-45AA-928B-F12AE8A9C256}"/>
                </a:ext>
              </a:extLst>
            </p:cNvPr>
            <p:cNvSpPr>
              <a:spLocks/>
            </p:cNvSpPr>
            <p:nvPr/>
          </p:nvSpPr>
          <p:spPr bwMode="auto">
            <a:xfrm>
              <a:off x="4344989" y="3098800"/>
              <a:ext cx="306388" cy="61913"/>
            </a:xfrm>
            <a:custGeom>
              <a:avLst/>
              <a:gdLst>
                <a:gd name="T0" fmla="*/ 0 w 402"/>
                <a:gd name="T1" fmla="*/ 0 h 83"/>
                <a:gd name="T2" fmla="*/ 62 w 402"/>
                <a:gd name="T3" fmla="*/ 45 h 83"/>
                <a:gd name="T4" fmla="*/ 88 w 402"/>
                <a:gd name="T5" fmla="*/ 59 h 83"/>
                <a:gd name="T6" fmla="*/ 124 w 402"/>
                <a:gd name="T7" fmla="*/ 29 h 83"/>
                <a:gd name="T8" fmla="*/ 187 w 402"/>
                <a:gd name="T9" fmla="*/ 12 h 83"/>
                <a:gd name="T10" fmla="*/ 251 w 402"/>
                <a:gd name="T11" fmla="*/ 29 h 83"/>
                <a:gd name="T12" fmla="*/ 279 w 402"/>
                <a:gd name="T13" fmla="*/ 59 h 83"/>
                <a:gd name="T14" fmla="*/ 330 w 402"/>
                <a:gd name="T15" fmla="*/ 53 h 83"/>
                <a:gd name="T16" fmla="*/ 402 w 402"/>
                <a:gd name="T17" fmla="*/ 0 h 83"/>
                <a:gd name="T18" fmla="*/ 402 w 402"/>
                <a:gd name="T19" fmla="*/ 83 h 83"/>
                <a:gd name="T20" fmla="*/ 0 w 402"/>
                <a:gd name="T21" fmla="*/ 83 h 83"/>
                <a:gd name="T22" fmla="*/ 0 w 402"/>
                <a:gd name="T2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83">
                  <a:moveTo>
                    <a:pt x="0" y="0"/>
                  </a:moveTo>
                  <a:lnTo>
                    <a:pt x="62" y="45"/>
                  </a:lnTo>
                  <a:lnTo>
                    <a:pt x="88" y="59"/>
                  </a:lnTo>
                  <a:lnTo>
                    <a:pt x="124" y="29"/>
                  </a:lnTo>
                  <a:lnTo>
                    <a:pt x="187" y="12"/>
                  </a:lnTo>
                  <a:lnTo>
                    <a:pt x="251" y="29"/>
                  </a:lnTo>
                  <a:lnTo>
                    <a:pt x="279" y="59"/>
                  </a:lnTo>
                  <a:lnTo>
                    <a:pt x="330" y="53"/>
                  </a:lnTo>
                  <a:lnTo>
                    <a:pt x="402" y="0"/>
                  </a:lnTo>
                  <a:lnTo>
                    <a:pt x="402" y="83"/>
                  </a:lnTo>
                  <a:lnTo>
                    <a:pt x="0" y="83"/>
                  </a:lnTo>
                  <a:lnTo>
                    <a:pt x="0" y="0"/>
                  </a:lnTo>
                  <a:close/>
                </a:path>
              </a:pathLst>
            </a:custGeom>
            <a:solidFill>
              <a:srgbClr val="8C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5" name="Oval 66">
              <a:extLst>
                <a:ext uri="{FF2B5EF4-FFF2-40B4-BE49-F238E27FC236}">
                  <a16:creationId xmlns:a16="http://schemas.microsoft.com/office/drawing/2014/main" id="{3A1DBACB-306E-4F83-A096-29800EE1EA39}"/>
                </a:ext>
              </a:extLst>
            </p:cNvPr>
            <p:cNvSpPr>
              <a:spLocks noChangeArrowheads="1"/>
            </p:cNvSpPr>
            <p:nvPr/>
          </p:nvSpPr>
          <p:spPr bwMode="auto">
            <a:xfrm>
              <a:off x="4364039" y="2881313"/>
              <a:ext cx="73025" cy="73025"/>
            </a:xfrm>
            <a:prstGeom prst="ellipse">
              <a:avLst/>
            </a:prstGeom>
            <a:solidFill>
              <a:srgbClr val="C3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6" name="Freeform 67">
              <a:extLst>
                <a:ext uri="{FF2B5EF4-FFF2-40B4-BE49-F238E27FC236}">
                  <a16:creationId xmlns:a16="http://schemas.microsoft.com/office/drawing/2014/main" id="{160B6CC2-33D6-4663-BF53-CD5A9C872E70}"/>
                </a:ext>
              </a:extLst>
            </p:cNvPr>
            <p:cNvSpPr>
              <a:spLocks/>
            </p:cNvSpPr>
            <p:nvPr/>
          </p:nvSpPr>
          <p:spPr bwMode="auto">
            <a:xfrm>
              <a:off x="3006726" y="2160588"/>
              <a:ext cx="222250" cy="49213"/>
            </a:xfrm>
            <a:custGeom>
              <a:avLst/>
              <a:gdLst>
                <a:gd name="T0" fmla="*/ 292 w 292"/>
                <a:gd name="T1" fmla="*/ 33 h 66"/>
                <a:gd name="T2" fmla="*/ 282 w 292"/>
                <a:gd name="T3" fmla="*/ 56 h 66"/>
                <a:gd name="T4" fmla="*/ 259 w 292"/>
                <a:gd name="T5" fmla="*/ 66 h 66"/>
                <a:gd name="T6" fmla="*/ 33 w 292"/>
                <a:gd name="T7" fmla="*/ 66 h 66"/>
                <a:gd name="T8" fmla="*/ 0 w 292"/>
                <a:gd name="T9" fmla="*/ 33 h 66"/>
                <a:gd name="T10" fmla="*/ 10 w 292"/>
                <a:gd name="T11" fmla="*/ 10 h 66"/>
                <a:gd name="T12" fmla="*/ 33 w 292"/>
                <a:gd name="T13" fmla="*/ 0 h 66"/>
                <a:gd name="T14" fmla="*/ 259 w 292"/>
                <a:gd name="T15" fmla="*/ 0 h 66"/>
                <a:gd name="T16" fmla="*/ 292 w 292"/>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6">
                  <a:moveTo>
                    <a:pt x="292" y="33"/>
                  </a:moveTo>
                  <a:cubicBezTo>
                    <a:pt x="292" y="42"/>
                    <a:pt x="288" y="50"/>
                    <a:pt x="282" y="56"/>
                  </a:cubicBezTo>
                  <a:cubicBezTo>
                    <a:pt x="277" y="62"/>
                    <a:pt x="268" y="66"/>
                    <a:pt x="259" y="66"/>
                  </a:cubicBezTo>
                  <a:lnTo>
                    <a:pt x="33" y="66"/>
                  </a:lnTo>
                  <a:cubicBezTo>
                    <a:pt x="15" y="66"/>
                    <a:pt x="0" y="51"/>
                    <a:pt x="0" y="33"/>
                  </a:cubicBezTo>
                  <a:cubicBezTo>
                    <a:pt x="0" y="24"/>
                    <a:pt x="4" y="16"/>
                    <a:pt x="10" y="10"/>
                  </a:cubicBezTo>
                  <a:cubicBezTo>
                    <a:pt x="16" y="4"/>
                    <a:pt x="24" y="0"/>
                    <a:pt x="33" y="0"/>
                  </a:cubicBezTo>
                  <a:lnTo>
                    <a:pt x="259" y="0"/>
                  </a:lnTo>
                  <a:cubicBezTo>
                    <a:pt x="277" y="0"/>
                    <a:pt x="292" y="15"/>
                    <a:pt x="292" y="33"/>
                  </a:cubicBezTo>
                  <a:close/>
                </a:path>
              </a:pathLst>
            </a:custGeom>
            <a:solidFill>
              <a:srgbClr val="288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nvGrpSpPr>
            <p:cNvPr id="218" name="Group 1612">
              <a:extLst>
                <a:ext uri="{FF2B5EF4-FFF2-40B4-BE49-F238E27FC236}">
                  <a16:creationId xmlns:a16="http://schemas.microsoft.com/office/drawing/2014/main" id="{4627917D-1710-43CF-83CF-2638C1CBE658}"/>
                </a:ext>
              </a:extLst>
            </p:cNvPr>
            <p:cNvGrpSpPr>
              <a:grpSpLocks/>
            </p:cNvGrpSpPr>
            <p:nvPr/>
          </p:nvGrpSpPr>
          <p:grpSpPr bwMode="auto">
            <a:xfrm>
              <a:off x="3370263" y="2536825"/>
              <a:ext cx="2046288" cy="565150"/>
              <a:chOff x="2123" y="1598"/>
              <a:chExt cx="1289" cy="356"/>
            </a:xfrm>
          </p:grpSpPr>
          <p:sp>
            <p:nvSpPr>
              <p:cNvPr id="219" name="Freeform 1412">
                <a:extLst>
                  <a:ext uri="{FF2B5EF4-FFF2-40B4-BE49-F238E27FC236}">
                    <a16:creationId xmlns:a16="http://schemas.microsoft.com/office/drawing/2014/main" id="{76E93850-18E3-49FF-918A-2DED4F3A6F38}"/>
                  </a:ext>
                </a:extLst>
              </p:cNvPr>
              <p:cNvSpPr>
                <a:spLocks noEditPoints="1"/>
              </p:cNvSpPr>
              <p:nvPr/>
            </p:nvSpPr>
            <p:spPr bwMode="auto">
              <a:xfrm>
                <a:off x="215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0" name="Freeform 1413">
                <a:extLst>
                  <a:ext uri="{FF2B5EF4-FFF2-40B4-BE49-F238E27FC236}">
                    <a16:creationId xmlns:a16="http://schemas.microsoft.com/office/drawing/2014/main" id="{7B4419B9-8833-4556-9F7E-27C715EECD21}"/>
                  </a:ext>
                </a:extLst>
              </p:cNvPr>
              <p:cNvSpPr>
                <a:spLocks noEditPoints="1"/>
              </p:cNvSpPr>
              <p:nvPr/>
            </p:nvSpPr>
            <p:spPr bwMode="auto">
              <a:xfrm>
                <a:off x="2158" y="1848"/>
                <a:ext cx="11" cy="17"/>
              </a:xfrm>
              <a:custGeom>
                <a:avLst/>
                <a:gdLst>
                  <a:gd name="T0" fmla="*/ 4 w 22"/>
                  <a:gd name="T1" fmla="*/ 22 h 35"/>
                  <a:gd name="T2" fmla="*/ 4 w 22"/>
                  <a:gd name="T3" fmla="*/ 35 h 35"/>
                  <a:gd name="T4" fmla="*/ 0 w 22"/>
                  <a:gd name="T5" fmla="*/ 35 h 35"/>
                  <a:gd name="T6" fmla="*/ 0 w 22"/>
                  <a:gd name="T7" fmla="*/ 1 h 35"/>
                  <a:gd name="T8" fmla="*/ 4 w 22"/>
                  <a:gd name="T9" fmla="*/ 1 h 35"/>
                  <a:gd name="T10" fmla="*/ 4 w 22"/>
                  <a:gd name="T11" fmla="*/ 4 h 35"/>
                  <a:gd name="T12" fmla="*/ 7 w 22"/>
                  <a:gd name="T13" fmla="*/ 1 h 35"/>
                  <a:gd name="T14" fmla="*/ 12 w 22"/>
                  <a:gd name="T15" fmla="*/ 0 h 35"/>
                  <a:gd name="T16" fmla="*/ 19 w 22"/>
                  <a:gd name="T17" fmla="*/ 4 h 35"/>
                  <a:gd name="T18" fmla="*/ 22 w 22"/>
                  <a:gd name="T19" fmla="*/ 13 h 35"/>
                  <a:gd name="T20" fmla="*/ 19 w 22"/>
                  <a:gd name="T21" fmla="*/ 22 h 35"/>
                  <a:gd name="T22" fmla="*/ 12 w 22"/>
                  <a:gd name="T23" fmla="*/ 26 h 35"/>
                  <a:gd name="T24" fmla="*/ 7 w 22"/>
                  <a:gd name="T25" fmla="*/ 25 h 35"/>
                  <a:gd name="T26" fmla="*/ 4 w 22"/>
                  <a:gd name="T27" fmla="*/ 22 h 35"/>
                  <a:gd name="T28" fmla="*/ 18 w 22"/>
                  <a:gd name="T29" fmla="*/ 13 h 35"/>
                  <a:gd name="T30" fmla="*/ 16 w 22"/>
                  <a:gd name="T31" fmla="*/ 6 h 35"/>
                  <a:gd name="T32" fmla="*/ 11 w 22"/>
                  <a:gd name="T33" fmla="*/ 3 h 35"/>
                  <a:gd name="T34" fmla="*/ 6 w 22"/>
                  <a:gd name="T35" fmla="*/ 6 h 35"/>
                  <a:gd name="T36" fmla="*/ 4 w 22"/>
                  <a:gd name="T37" fmla="*/ 13 h 35"/>
                  <a:gd name="T38" fmla="*/ 6 w 22"/>
                  <a:gd name="T39" fmla="*/ 20 h 35"/>
                  <a:gd name="T40" fmla="*/ 11 w 22"/>
                  <a:gd name="T41" fmla="*/ 22 h 35"/>
                  <a:gd name="T42" fmla="*/ 16 w 22"/>
                  <a:gd name="T43" fmla="*/ 20 h 35"/>
                  <a:gd name="T44" fmla="*/ 18 w 22"/>
                  <a:gd name="T45"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4" y="22"/>
                    </a:moveTo>
                    <a:lnTo>
                      <a:pt x="4" y="35"/>
                    </a:lnTo>
                    <a:lnTo>
                      <a:pt x="0" y="35"/>
                    </a:lnTo>
                    <a:lnTo>
                      <a:pt x="0" y="1"/>
                    </a:lnTo>
                    <a:lnTo>
                      <a:pt x="4" y="1"/>
                    </a:lnTo>
                    <a:lnTo>
                      <a:pt x="4" y="4"/>
                    </a:lnTo>
                    <a:cubicBezTo>
                      <a:pt x="5" y="3"/>
                      <a:pt x="6" y="2"/>
                      <a:pt x="7" y="1"/>
                    </a:cubicBezTo>
                    <a:cubicBezTo>
                      <a:pt x="8" y="0"/>
                      <a:pt x="10" y="0"/>
                      <a:pt x="12" y="0"/>
                    </a:cubicBezTo>
                    <a:cubicBezTo>
                      <a:pt x="15" y="0"/>
                      <a:pt x="17" y="1"/>
                      <a:pt x="19" y="4"/>
                    </a:cubicBezTo>
                    <a:cubicBezTo>
                      <a:pt x="21" y="6"/>
                      <a:pt x="22" y="9"/>
                      <a:pt x="22" y="13"/>
                    </a:cubicBezTo>
                    <a:cubicBezTo>
                      <a:pt x="22" y="17"/>
                      <a:pt x="21" y="20"/>
                      <a:pt x="19" y="22"/>
                    </a:cubicBezTo>
                    <a:cubicBezTo>
                      <a:pt x="17" y="25"/>
                      <a:pt x="15" y="26"/>
                      <a:pt x="12" y="26"/>
                    </a:cubicBezTo>
                    <a:cubicBezTo>
                      <a:pt x="10" y="26"/>
                      <a:pt x="8" y="25"/>
                      <a:pt x="7" y="25"/>
                    </a:cubicBezTo>
                    <a:cubicBezTo>
                      <a:pt x="6" y="24"/>
                      <a:pt x="5" y="23"/>
                      <a:pt x="4" y="22"/>
                    </a:cubicBezTo>
                    <a:close/>
                    <a:moveTo>
                      <a:pt x="18" y="13"/>
                    </a:moveTo>
                    <a:cubicBezTo>
                      <a:pt x="18" y="10"/>
                      <a:pt x="17" y="8"/>
                      <a:pt x="16" y="6"/>
                    </a:cubicBezTo>
                    <a:cubicBezTo>
                      <a:pt x="15" y="4"/>
                      <a:pt x="13" y="3"/>
                      <a:pt x="11" y="3"/>
                    </a:cubicBezTo>
                    <a:cubicBezTo>
                      <a:pt x="9" y="3"/>
                      <a:pt x="7" y="4"/>
                      <a:pt x="6" y="6"/>
                    </a:cubicBezTo>
                    <a:cubicBezTo>
                      <a:pt x="4" y="8"/>
                      <a:pt x="4" y="10"/>
                      <a:pt x="4" y="13"/>
                    </a:cubicBezTo>
                    <a:cubicBezTo>
                      <a:pt x="4" y="16"/>
                      <a:pt x="4" y="18"/>
                      <a:pt x="6" y="20"/>
                    </a:cubicBezTo>
                    <a:cubicBezTo>
                      <a:pt x="7" y="22"/>
                      <a:pt x="9" y="22"/>
                      <a:pt x="11" y="22"/>
                    </a:cubicBezTo>
                    <a:cubicBezTo>
                      <a:pt x="13" y="22"/>
                      <a:pt x="15" y="22"/>
                      <a:pt x="16" y="20"/>
                    </a:cubicBezTo>
                    <a:cubicBezTo>
                      <a:pt x="17" y="18"/>
                      <a:pt x="18" y="16"/>
                      <a:pt x="18" y="13"/>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1" name="Freeform 1414">
                <a:extLst>
                  <a:ext uri="{FF2B5EF4-FFF2-40B4-BE49-F238E27FC236}">
                    <a16:creationId xmlns:a16="http://schemas.microsoft.com/office/drawing/2014/main" id="{A240992E-061A-4B82-B9C7-53A1BC455140}"/>
                  </a:ext>
                </a:extLst>
              </p:cNvPr>
              <p:cNvSpPr>
                <a:spLocks noEditPoints="1"/>
              </p:cNvSpPr>
              <p:nvPr/>
            </p:nvSpPr>
            <p:spPr bwMode="auto">
              <a:xfrm>
                <a:off x="2173"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2" name="Freeform 1415">
                <a:extLst>
                  <a:ext uri="{FF2B5EF4-FFF2-40B4-BE49-F238E27FC236}">
                    <a16:creationId xmlns:a16="http://schemas.microsoft.com/office/drawing/2014/main" id="{5077A452-27A6-45A8-98B4-783763C88542}"/>
                  </a:ext>
                </a:extLst>
              </p:cNvPr>
              <p:cNvSpPr>
                <a:spLocks/>
              </p:cNvSpPr>
              <p:nvPr/>
            </p:nvSpPr>
            <p:spPr bwMode="auto">
              <a:xfrm>
                <a:off x="2178" y="1848"/>
                <a:ext cx="9" cy="12"/>
              </a:xfrm>
              <a:custGeom>
                <a:avLst/>
                <a:gdLst>
                  <a:gd name="T0" fmla="*/ 18 w 19"/>
                  <a:gd name="T1" fmla="*/ 1 h 26"/>
                  <a:gd name="T2" fmla="*/ 18 w 19"/>
                  <a:gd name="T3" fmla="*/ 5 h 26"/>
                  <a:gd name="T4" fmla="*/ 14 w 19"/>
                  <a:gd name="T5" fmla="*/ 4 h 26"/>
                  <a:gd name="T6" fmla="*/ 10 w 19"/>
                  <a:gd name="T7" fmla="*/ 3 h 26"/>
                  <a:gd name="T8" fmla="*/ 6 w 19"/>
                  <a:gd name="T9" fmla="*/ 4 h 26"/>
                  <a:gd name="T10" fmla="*/ 4 w 19"/>
                  <a:gd name="T11" fmla="*/ 7 h 26"/>
                  <a:gd name="T12" fmla="*/ 5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3 w 19"/>
                  <a:gd name="T37" fmla="*/ 22 h 26"/>
                  <a:gd name="T38" fmla="*/ 15 w 19"/>
                  <a:gd name="T39" fmla="*/ 19 h 26"/>
                  <a:gd name="T40" fmla="*/ 14 w 19"/>
                  <a:gd name="T41" fmla="*/ 16 h 26"/>
                  <a:gd name="T42" fmla="*/ 9 w 19"/>
                  <a:gd name="T43" fmla="*/ 15 h 26"/>
                  <a:gd name="T44" fmla="*/ 7 w 19"/>
                  <a:gd name="T45" fmla="*/ 14 h 26"/>
                  <a:gd name="T46" fmla="*/ 2 w 19"/>
                  <a:gd name="T47" fmla="*/ 12 h 26"/>
                  <a:gd name="T48" fmla="*/ 0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7" y="5"/>
                      <a:pt x="15" y="4"/>
                      <a:pt x="14" y="4"/>
                    </a:cubicBezTo>
                    <a:cubicBezTo>
                      <a:pt x="13" y="4"/>
                      <a:pt x="12" y="3"/>
                      <a:pt x="10" y="3"/>
                    </a:cubicBezTo>
                    <a:cubicBezTo>
                      <a:pt x="8" y="3"/>
                      <a:pt x="7" y="4"/>
                      <a:pt x="6" y="4"/>
                    </a:cubicBezTo>
                    <a:cubicBezTo>
                      <a:pt x="5" y="5"/>
                      <a:pt x="4" y="6"/>
                      <a:pt x="4" y="7"/>
                    </a:cubicBezTo>
                    <a:cubicBezTo>
                      <a:pt x="4" y="8"/>
                      <a:pt x="5" y="9"/>
                      <a:pt x="5" y="9"/>
                    </a:cubicBezTo>
                    <a:cubicBezTo>
                      <a:pt x="6" y="10"/>
                      <a:pt x="8" y="10"/>
                      <a:pt x="10" y="11"/>
                    </a:cubicBezTo>
                    <a:lnTo>
                      <a:pt x="11" y="11"/>
                    </a:lnTo>
                    <a:cubicBezTo>
                      <a:pt x="14" y="12"/>
                      <a:pt x="16" y="13"/>
                      <a:pt x="17" y="14"/>
                    </a:cubicBezTo>
                    <a:cubicBezTo>
                      <a:pt x="18" y="15"/>
                      <a:pt x="19" y="16"/>
                      <a:pt x="19" y="18"/>
                    </a:cubicBezTo>
                    <a:cubicBezTo>
                      <a:pt x="19" y="21"/>
                      <a:pt x="18" y="23"/>
                      <a:pt x="16" y="24"/>
                    </a:cubicBezTo>
                    <a:cubicBezTo>
                      <a:pt x="14" y="25"/>
                      <a:pt x="12" y="26"/>
                      <a:pt x="9" y="26"/>
                    </a:cubicBezTo>
                    <a:cubicBezTo>
                      <a:pt x="8" y="26"/>
                      <a:pt x="6" y="26"/>
                      <a:pt x="5" y="25"/>
                    </a:cubicBezTo>
                    <a:cubicBezTo>
                      <a:pt x="3" y="25"/>
                      <a:pt x="2" y="25"/>
                      <a:pt x="0" y="24"/>
                    </a:cubicBezTo>
                    <a:lnTo>
                      <a:pt x="0" y="20"/>
                    </a:lnTo>
                    <a:cubicBezTo>
                      <a:pt x="2" y="21"/>
                      <a:pt x="3" y="22"/>
                      <a:pt x="5" y="22"/>
                    </a:cubicBezTo>
                    <a:cubicBezTo>
                      <a:pt x="6" y="22"/>
                      <a:pt x="8" y="22"/>
                      <a:pt x="9" y="22"/>
                    </a:cubicBezTo>
                    <a:cubicBezTo>
                      <a:pt x="11" y="22"/>
                      <a:pt x="12" y="22"/>
                      <a:pt x="13" y="22"/>
                    </a:cubicBezTo>
                    <a:cubicBezTo>
                      <a:pt x="14" y="21"/>
                      <a:pt x="15" y="20"/>
                      <a:pt x="15" y="19"/>
                    </a:cubicBezTo>
                    <a:cubicBezTo>
                      <a:pt x="15" y="18"/>
                      <a:pt x="14" y="17"/>
                      <a:pt x="14" y="16"/>
                    </a:cubicBezTo>
                    <a:cubicBezTo>
                      <a:pt x="13" y="16"/>
                      <a:pt x="11" y="15"/>
                      <a:pt x="9" y="15"/>
                    </a:cubicBezTo>
                    <a:lnTo>
                      <a:pt x="7" y="14"/>
                    </a:lnTo>
                    <a:cubicBezTo>
                      <a:pt x="5" y="14"/>
                      <a:pt x="3" y="13"/>
                      <a:pt x="2" y="12"/>
                    </a:cubicBezTo>
                    <a:cubicBezTo>
                      <a:pt x="1" y="11"/>
                      <a:pt x="0" y="9"/>
                      <a:pt x="0" y="7"/>
                    </a:cubicBezTo>
                    <a:cubicBezTo>
                      <a:pt x="0" y="5"/>
                      <a:pt x="1" y="3"/>
                      <a:pt x="3" y="2"/>
                    </a:cubicBezTo>
                    <a:cubicBezTo>
                      <a:pt x="5" y="1"/>
                      <a:pt x="7" y="0"/>
                      <a:pt x="10" y="0"/>
                    </a:cubicBezTo>
                    <a:cubicBezTo>
                      <a:pt x="11" y="0"/>
                      <a:pt x="13" y="0"/>
                      <a:pt x="14" y="0"/>
                    </a:cubicBezTo>
                    <a:cubicBezTo>
                      <a:pt x="15" y="1"/>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3" name="Freeform 1416">
                <a:extLst>
                  <a:ext uri="{FF2B5EF4-FFF2-40B4-BE49-F238E27FC236}">
                    <a16:creationId xmlns:a16="http://schemas.microsoft.com/office/drawing/2014/main" id="{ACD0376D-F324-4EB3-BC4B-5D1CEC5759DA}"/>
                  </a:ext>
                </a:extLst>
              </p:cNvPr>
              <p:cNvSpPr>
                <a:spLocks/>
              </p:cNvSpPr>
              <p:nvPr/>
            </p:nvSpPr>
            <p:spPr bwMode="auto">
              <a:xfrm>
                <a:off x="2189" y="1848"/>
                <a:ext cx="9" cy="12"/>
              </a:xfrm>
              <a:custGeom>
                <a:avLst/>
                <a:gdLst>
                  <a:gd name="T0" fmla="*/ 19 w 19"/>
                  <a:gd name="T1" fmla="*/ 2 h 26"/>
                  <a:gd name="T2" fmla="*/ 19 w 19"/>
                  <a:gd name="T3" fmla="*/ 5 h 26"/>
                  <a:gd name="T4" fmla="*/ 16 w 19"/>
                  <a:gd name="T5" fmla="*/ 4 h 26"/>
                  <a:gd name="T6" fmla="*/ 12 w 19"/>
                  <a:gd name="T7" fmla="*/ 4 h 26"/>
                  <a:gd name="T8" fmla="*/ 6 w 19"/>
                  <a:gd name="T9" fmla="*/ 6 h 26"/>
                  <a:gd name="T10" fmla="*/ 4 w 19"/>
                  <a:gd name="T11" fmla="*/ 13 h 26"/>
                  <a:gd name="T12" fmla="*/ 6 w 19"/>
                  <a:gd name="T13" fmla="*/ 20 h 26"/>
                  <a:gd name="T14" fmla="*/ 12 w 19"/>
                  <a:gd name="T15" fmla="*/ 22 h 26"/>
                  <a:gd name="T16" fmla="*/ 16 w 19"/>
                  <a:gd name="T17" fmla="*/ 22 h 26"/>
                  <a:gd name="T18" fmla="*/ 19 w 19"/>
                  <a:gd name="T19" fmla="*/ 21 h 26"/>
                  <a:gd name="T20" fmla="*/ 19 w 19"/>
                  <a:gd name="T21" fmla="*/ 24 h 26"/>
                  <a:gd name="T22" fmla="*/ 16 w 19"/>
                  <a:gd name="T23" fmla="*/ 25 h 26"/>
                  <a:gd name="T24" fmla="*/ 12 w 19"/>
                  <a:gd name="T25" fmla="*/ 26 h 26"/>
                  <a:gd name="T26" fmla="*/ 3 w 19"/>
                  <a:gd name="T27" fmla="*/ 22 h 26"/>
                  <a:gd name="T28" fmla="*/ 0 w 19"/>
                  <a:gd name="T29" fmla="*/ 13 h 26"/>
                  <a:gd name="T30" fmla="*/ 3 w 19"/>
                  <a:gd name="T31" fmla="*/ 4 h 26"/>
                  <a:gd name="T32" fmla="*/ 12 w 19"/>
                  <a:gd name="T33" fmla="*/ 0 h 26"/>
                  <a:gd name="T34" fmla="*/ 16 w 19"/>
                  <a:gd name="T35" fmla="*/ 0 h 26"/>
                  <a:gd name="T36" fmla="*/ 19 w 19"/>
                  <a:gd name="T3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6">
                    <a:moveTo>
                      <a:pt x="19" y="2"/>
                    </a:moveTo>
                    <a:lnTo>
                      <a:pt x="19" y="5"/>
                    </a:lnTo>
                    <a:cubicBezTo>
                      <a:pt x="18" y="5"/>
                      <a:pt x="17" y="4"/>
                      <a:pt x="16" y="4"/>
                    </a:cubicBezTo>
                    <a:cubicBezTo>
                      <a:pt x="15" y="4"/>
                      <a:pt x="13" y="4"/>
                      <a:pt x="12" y="4"/>
                    </a:cubicBezTo>
                    <a:cubicBezTo>
                      <a:pt x="10" y="4"/>
                      <a:pt x="8" y="4"/>
                      <a:pt x="6" y="6"/>
                    </a:cubicBezTo>
                    <a:cubicBezTo>
                      <a:pt x="5" y="8"/>
                      <a:pt x="4" y="10"/>
                      <a:pt x="4" y="13"/>
                    </a:cubicBezTo>
                    <a:cubicBezTo>
                      <a:pt x="4" y="16"/>
                      <a:pt x="5" y="18"/>
                      <a:pt x="6" y="20"/>
                    </a:cubicBezTo>
                    <a:cubicBezTo>
                      <a:pt x="8" y="22"/>
                      <a:pt x="10" y="22"/>
                      <a:pt x="12" y="22"/>
                    </a:cubicBezTo>
                    <a:cubicBezTo>
                      <a:pt x="13" y="22"/>
                      <a:pt x="15" y="22"/>
                      <a:pt x="16" y="22"/>
                    </a:cubicBezTo>
                    <a:cubicBezTo>
                      <a:pt x="17" y="22"/>
                      <a:pt x="18" y="21"/>
                      <a:pt x="19" y="21"/>
                    </a:cubicBezTo>
                    <a:lnTo>
                      <a:pt x="19" y="24"/>
                    </a:lnTo>
                    <a:cubicBezTo>
                      <a:pt x="18" y="25"/>
                      <a:pt x="17" y="25"/>
                      <a:pt x="16" y="25"/>
                    </a:cubicBezTo>
                    <a:cubicBezTo>
                      <a:pt x="14" y="26"/>
                      <a:pt x="13" y="26"/>
                      <a:pt x="12" y="26"/>
                    </a:cubicBezTo>
                    <a:cubicBezTo>
                      <a:pt x="8" y="26"/>
                      <a:pt x="5" y="25"/>
                      <a:pt x="3" y="22"/>
                    </a:cubicBezTo>
                    <a:cubicBezTo>
                      <a:pt x="1" y="20"/>
                      <a:pt x="0" y="17"/>
                      <a:pt x="0" y="13"/>
                    </a:cubicBezTo>
                    <a:cubicBezTo>
                      <a:pt x="0" y="9"/>
                      <a:pt x="1" y="6"/>
                      <a:pt x="3" y="4"/>
                    </a:cubicBezTo>
                    <a:cubicBezTo>
                      <a:pt x="5" y="1"/>
                      <a:pt x="8" y="0"/>
                      <a:pt x="12" y="0"/>
                    </a:cubicBezTo>
                    <a:cubicBezTo>
                      <a:pt x="13" y="0"/>
                      <a:pt x="15" y="0"/>
                      <a:pt x="16" y="0"/>
                    </a:cubicBezTo>
                    <a:cubicBezTo>
                      <a:pt x="17" y="1"/>
                      <a:pt x="18" y="1"/>
                      <a:pt x="19"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4" name="Freeform 1417">
                <a:extLst>
                  <a:ext uri="{FF2B5EF4-FFF2-40B4-BE49-F238E27FC236}">
                    <a16:creationId xmlns:a16="http://schemas.microsoft.com/office/drawing/2014/main" id="{F9F010D0-F32E-4D32-A001-EA13A841D1FF}"/>
                  </a:ext>
                </a:extLst>
              </p:cNvPr>
              <p:cNvSpPr>
                <a:spLocks noEditPoints="1"/>
              </p:cNvSpPr>
              <p:nvPr/>
            </p:nvSpPr>
            <p:spPr bwMode="auto">
              <a:xfrm>
                <a:off x="220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5" name="Freeform 1418">
                <a:extLst>
                  <a:ext uri="{FF2B5EF4-FFF2-40B4-BE49-F238E27FC236}">
                    <a16:creationId xmlns:a16="http://schemas.microsoft.com/office/drawing/2014/main" id="{6E2DF9C2-B1AA-47D6-8BD3-5229A7A85415}"/>
                  </a:ext>
                </a:extLst>
              </p:cNvPr>
              <p:cNvSpPr>
                <a:spLocks/>
              </p:cNvSpPr>
              <p:nvPr/>
            </p:nvSpPr>
            <p:spPr bwMode="auto">
              <a:xfrm>
                <a:off x="2207" y="1848"/>
                <a:ext cx="11" cy="12"/>
              </a:xfrm>
              <a:custGeom>
                <a:avLst/>
                <a:gdLst>
                  <a:gd name="T0" fmla="*/ 21 w 21"/>
                  <a:gd name="T1" fmla="*/ 10 h 25"/>
                  <a:gd name="T2" fmla="*/ 21 w 21"/>
                  <a:gd name="T3" fmla="*/ 25 h 25"/>
                  <a:gd name="T4" fmla="*/ 17 w 21"/>
                  <a:gd name="T5" fmla="*/ 25 h 25"/>
                  <a:gd name="T6" fmla="*/ 17 w 21"/>
                  <a:gd name="T7" fmla="*/ 11 h 25"/>
                  <a:gd name="T8" fmla="*/ 16 w 21"/>
                  <a:gd name="T9" fmla="*/ 5 h 25"/>
                  <a:gd name="T10" fmla="*/ 12 w 21"/>
                  <a:gd name="T11" fmla="*/ 4 h 25"/>
                  <a:gd name="T12" fmla="*/ 6 w 21"/>
                  <a:gd name="T13" fmla="*/ 6 h 25"/>
                  <a:gd name="T14" fmla="*/ 4 w 21"/>
                  <a:gd name="T15" fmla="*/ 11 h 25"/>
                  <a:gd name="T16" fmla="*/ 4 w 21"/>
                  <a:gd name="T17" fmla="*/ 25 h 25"/>
                  <a:gd name="T18" fmla="*/ 0 w 21"/>
                  <a:gd name="T19" fmla="*/ 25 h 25"/>
                  <a:gd name="T20" fmla="*/ 0 w 21"/>
                  <a:gd name="T21" fmla="*/ 1 h 25"/>
                  <a:gd name="T22" fmla="*/ 4 w 21"/>
                  <a:gd name="T23" fmla="*/ 1 h 25"/>
                  <a:gd name="T24" fmla="*/ 4 w 21"/>
                  <a:gd name="T25" fmla="*/ 4 h 25"/>
                  <a:gd name="T26" fmla="*/ 8 w 21"/>
                  <a:gd name="T27" fmla="*/ 1 h 25"/>
                  <a:gd name="T28" fmla="*/ 12 w 21"/>
                  <a:gd name="T29" fmla="*/ 0 h 25"/>
                  <a:gd name="T30" fmla="*/ 19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1"/>
                    </a:lnTo>
                    <a:cubicBezTo>
                      <a:pt x="17" y="8"/>
                      <a:pt x="16" y="6"/>
                      <a:pt x="16" y="5"/>
                    </a:cubicBezTo>
                    <a:cubicBezTo>
                      <a:pt x="15" y="4"/>
                      <a:pt x="13" y="4"/>
                      <a:pt x="12" y="4"/>
                    </a:cubicBezTo>
                    <a:cubicBezTo>
                      <a:pt x="9" y="4"/>
                      <a:pt x="8" y="4"/>
                      <a:pt x="6" y="6"/>
                    </a:cubicBezTo>
                    <a:cubicBezTo>
                      <a:pt x="5" y="7"/>
                      <a:pt x="4" y="9"/>
                      <a:pt x="4" y="11"/>
                    </a:cubicBezTo>
                    <a:lnTo>
                      <a:pt x="4" y="25"/>
                    </a:lnTo>
                    <a:lnTo>
                      <a:pt x="0" y="25"/>
                    </a:lnTo>
                    <a:lnTo>
                      <a:pt x="0" y="1"/>
                    </a:lnTo>
                    <a:lnTo>
                      <a:pt x="4" y="1"/>
                    </a:lnTo>
                    <a:lnTo>
                      <a:pt x="4" y="4"/>
                    </a:lnTo>
                    <a:cubicBezTo>
                      <a:pt x="5" y="3"/>
                      <a:pt x="7" y="2"/>
                      <a:pt x="8" y="1"/>
                    </a:cubicBezTo>
                    <a:cubicBezTo>
                      <a:pt x="9" y="0"/>
                      <a:pt x="11" y="0"/>
                      <a:pt x="12" y="0"/>
                    </a:cubicBezTo>
                    <a:cubicBezTo>
                      <a:pt x="15" y="0"/>
                      <a:pt x="17" y="1"/>
                      <a:pt x="19"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6" name="Freeform 1419">
                <a:extLst>
                  <a:ext uri="{FF2B5EF4-FFF2-40B4-BE49-F238E27FC236}">
                    <a16:creationId xmlns:a16="http://schemas.microsoft.com/office/drawing/2014/main" id="{2C40611D-5814-4EFD-88B0-9A07F3850831}"/>
                  </a:ext>
                </a:extLst>
              </p:cNvPr>
              <p:cNvSpPr>
                <a:spLocks noEditPoints="1"/>
              </p:cNvSpPr>
              <p:nvPr/>
            </p:nvSpPr>
            <p:spPr bwMode="auto">
              <a:xfrm>
                <a:off x="2222" y="1848"/>
                <a:ext cx="10" cy="17"/>
              </a:xfrm>
              <a:custGeom>
                <a:avLst/>
                <a:gdLst>
                  <a:gd name="T0" fmla="*/ 17 w 21"/>
                  <a:gd name="T1" fmla="*/ 13 h 35"/>
                  <a:gd name="T2" fmla="*/ 16 w 21"/>
                  <a:gd name="T3" fmla="*/ 6 h 35"/>
                  <a:gd name="T4" fmla="*/ 11 w 21"/>
                  <a:gd name="T5" fmla="*/ 3 h 35"/>
                  <a:gd name="T6" fmla="*/ 5 w 21"/>
                  <a:gd name="T7" fmla="*/ 6 h 35"/>
                  <a:gd name="T8" fmla="*/ 4 w 21"/>
                  <a:gd name="T9" fmla="*/ 13 h 35"/>
                  <a:gd name="T10" fmla="*/ 5 w 21"/>
                  <a:gd name="T11" fmla="*/ 19 h 35"/>
                  <a:gd name="T12" fmla="*/ 11 w 21"/>
                  <a:gd name="T13" fmla="*/ 22 h 35"/>
                  <a:gd name="T14" fmla="*/ 16 w 21"/>
                  <a:gd name="T15" fmla="*/ 19 h 35"/>
                  <a:gd name="T16" fmla="*/ 17 w 21"/>
                  <a:gd name="T17" fmla="*/ 13 h 35"/>
                  <a:gd name="T18" fmla="*/ 21 w 21"/>
                  <a:gd name="T19" fmla="*/ 22 h 35"/>
                  <a:gd name="T20" fmla="*/ 19 w 21"/>
                  <a:gd name="T21" fmla="*/ 31 h 35"/>
                  <a:gd name="T22" fmla="*/ 10 w 21"/>
                  <a:gd name="T23" fmla="*/ 35 h 35"/>
                  <a:gd name="T24" fmla="*/ 6 w 21"/>
                  <a:gd name="T25" fmla="*/ 34 h 35"/>
                  <a:gd name="T26" fmla="*/ 2 w 21"/>
                  <a:gd name="T27" fmla="*/ 33 h 35"/>
                  <a:gd name="T28" fmla="*/ 2 w 21"/>
                  <a:gd name="T29" fmla="*/ 29 h 35"/>
                  <a:gd name="T30" fmla="*/ 6 w 21"/>
                  <a:gd name="T31" fmla="*/ 31 h 35"/>
                  <a:gd name="T32" fmla="*/ 9 w 21"/>
                  <a:gd name="T33" fmla="*/ 31 h 35"/>
                  <a:gd name="T34" fmla="*/ 15 w 21"/>
                  <a:gd name="T35" fmla="*/ 29 h 35"/>
                  <a:gd name="T36" fmla="*/ 17 w 21"/>
                  <a:gd name="T37" fmla="*/ 23 h 35"/>
                  <a:gd name="T38" fmla="*/ 17 w 21"/>
                  <a:gd name="T39" fmla="*/ 21 h 35"/>
                  <a:gd name="T40" fmla="*/ 14 w 21"/>
                  <a:gd name="T41" fmla="*/ 24 h 35"/>
                  <a:gd name="T42" fmla="*/ 10 w 21"/>
                  <a:gd name="T43" fmla="*/ 25 h 35"/>
                  <a:gd name="T44" fmla="*/ 2 w 21"/>
                  <a:gd name="T45" fmla="*/ 22 h 35"/>
                  <a:gd name="T46" fmla="*/ 0 w 21"/>
                  <a:gd name="T47" fmla="*/ 13 h 35"/>
                  <a:gd name="T48" fmla="*/ 2 w 21"/>
                  <a:gd name="T49" fmla="*/ 4 h 35"/>
                  <a:gd name="T50" fmla="*/ 10 w 21"/>
                  <a:gd name="T51" fmla="*/ 0 h 35"/>
                  <a:gd name="T52" fmla="*/ 14 w 21"/>
                  <a:gd name="T53" fmla="*/ 1 h 35"/>
                  <a:gd name="T54" fmla="*/ 17 w 21"/>
                  <a:gd name="T55" fmla="*/ 4 h 35"/>
                  <a:gd name="T56" fmla="*/ 17 w 21"/>
                  <a:gd name="T57" fmla="*/ 1 h 35"/>
                  <a:gd name="T58" fmla="*/ 21 w 21"/>
                  <a:gd name="T59" fmla="*/ 1 h 35"/>
                  <a:gd name="T60" fmla="*/ 21 w 21"/>
                  <a:gd name="T61"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5">
                    <a:moveTo>
                      <a:pt x="17" y="13"/>
                    </a:moveTo>
                    <a:cubicBezTo>
                      <a:pt x="17" y="10"/>
                      <a:pt x="17" y="7"/>
                      <a:pt x="16" y="6"/>
                    </a:cubicBezTo>
                    <a:cubicBezTo>
                      <a:pt x="14" y="4"/>
                      <a:pt x="13" y="3"/>
                      <a:pt x="11" y="3"/>
                    </a:cubicBezTo>
                    <a:cubicBezTo>
                      <a:pt x="8" y="3"/>
                      <a:pt x="7" y="4"/>
                      <a:pt x="5" y="6"/>
                    </a:cubicBezTo>
                    <a:cubicBezTo>
                      <a:pt x="4" y="7"/>
                      <a:pt x="4" y="10"/>
                      <a:pt x="4" y="13"/>
                    </a:cubicBezTo>
                    <a:cubicBezTo>
                      <a:pt x="4" y="16"/>
                      <a:pt x="4" y="18"/>
                      <a:pt x="5" y="19"/>
                    </a:cubicBezTo>
                    <a:cubicBezTo>
                      <a:pt x="7" y="21"/>
                      <a:pt x="8" y="22"/>
                      <a:pt x="11" y="22"/>
                    </a:cubicBezTo>
                    <a:cubicBezTo>
                      <a:pt x="13" y="22"/>
                      <a:pt x="14" y="21"/>
                      <a:pt x="16" y="19"/>
                    </a:cubicBezTo>
                    <a:cubicBezTo>
                      <a:pt x="17" y="18"/>
                      <a:pt x="17" y="16"/>
                      <a:pt x="17" y="13"/>
                    </a:cubicBezTo>
                    <a:close/>
                    <a:moveTo>
                      <a:pt x="21" y="22"/>
                    </a:moveTo>
                    <a:cubicBezTo>
                      <a:pt x="21" y="26"/>
                      <a:pt x="20" y="29"/>
                      <a:pt x="19" y="31"/>
                    </a:cubicBezTo>
                    <a:cubicBezTo>
                      <a:pt x="17" y="34"/>
                      <a:pt x="14" y="35"/>
                      <a:pt x="10" y="35"/>
                    </a:cubicBezTo>
                    <a:cubicBezTo>
                      <a:pt x="9" y="35"/>
                      <a:pt x="7" y="34"/>
                      <a:pt x="6" y="34"/>
                    </a:cubicBezTo>
                    <a:cubicBezTo>
                      <a:pt x="5" y="34"/>
                      <a:pt x="4" y="34"/>
                      <a:pt x="2" y="33"/>
                    </a:cubicBezTo>
                    <a:lnTo>
                      <a:pt x="2" y="29"/>
                    </a:lnTo>
                    <a:cubicBezTo>
                      <a:pt x="4" y="30"/>
                      <a:pt x="5" y="30"/>
                      <a:pt x="6" y="31"/>
                    </a:cubicBezTo>
                    <a:cubicBezTo>
                      <a:pt x="7" y="31"/>
                      <a:pt x="8" y="31"/>
                      <a:pt x="9" y="31"/>
                    </a:cubicBezTo>
                    <a:cubicBezTo>
                      <a:pt x="12" y="31"/>
                      <a:pt x="14" y="31"/>
                      <a:pt x="15" y="29"/>
                    </a:cubicBezTo>
                    <a:cubicBezTo>
                      <a:pt x="17" y="28"/>
                      <a:pt x="17" y="26"/>
                      <a:pt x="17" y="23"/>
                    </a:cubicBezTo>
                    <a:lnTo>
                      <a:pt x="17" y="21"/>
                    </a:lnTo>
                    <a:cubicBezTo>
                      <a:pt x="17" y="22"/>
                      <a:pt x="15" y="23"/>
                      <a:pt x="14" y="24"/>
                    </a:cubicBezTo>
                    <a:cubicBezTo>
                      <a:pt x="13" y="25"/>
                      <a:pt x="11" y="25"/>
                      <a:pt x="10" y="25"/>
                    </a:cubicBezTo>
                    <a:cubicBezTo>
                      <a:pt x="7" y="25"/>
                      <a:pt x="4" y="24"/>
                      <a:pt x="2" y="22"/>
                    </a:cubicBezTo>
                    <a:cubicBezTo>
                      <a:pt x="0" y="19"/>
                      <a:pt x="0" y="16"/>
                      <a:pt x="0" y="13"/>
                    </a:cubicBezTo>
                    <a:cubicBezTo>
                      <a:pt x="0" y="9"/>
                      <a:pt x="0" y="6"/>
                      <a:pt x="2" y="4"/>
                    </a:cubicBezTo>
                    <a:cubicBezTo>
                      <a:pt x="4" y="1"/>
                      <a:pt x="7" y="0"/>
                      <a:pt x="10" y="0"/>
                    </a:cubicBezTo>
                    <a:cubicBezTo>
                      <a:pt x="11" y="0"/>
                      <a:pt x="13" y="0"/>
                      <a:pt x="14" y="1"/>
                    </a:cubicBezTo>
                    <a:cubicBezTo>
                      <a:pt x="15" y="2"/>
                      <a:pt x="17" y="3"/>
                      <a:pt x="17" y="4"/>
                    </a:cubicBezTo>
                    <a:lnTo>
                      <a:pt x="17" y="1"/>
                    </a:lnTo>
                    <a:lnTo>
                      <a:pt x="21" y="1"/>
                    </a:lnTo>
                    <a:lnTo>
                      <a:pt x="21" y="22"/>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7" name="Freeform 1420">
                <a:extLst>
                  <a:ext uri="{FF2B5EF4-FFF2-40B4-BE49-F238E27FC236}">
                    <a16:creationId xmlns:a16="http://schemas.microsoft.com/office/drawing/2014/main" id="{F3299D9D-C3DA-478F-8E72-B12A0E2FCB87}"/>
                  </a:ext>
                </a:extLst>
              </p:cNvPr>
              <p:cNvSpPr>
                <a:spLocks noEditPoints="1"/>
              </p:cNvSpPr>
              <p:nvPr/>
            </p:nvSpPr>
            <p:spPr bwMode="auto">
              <a:xfrm>
                <a:off x="2242" y="1848"/>
                <a:ext cx="11" cy="12"/>
              </a:xfrm>
              <a:custGeom>
                <a:avLst/>
                <a:gdLst>
                  <a:gd name="T0" fmla="*/ 23 w 23"/>
                  <a:gd name="T1" fmla="*/ 12 h 26"/>
                  <a:gd name="T2" fmla="*/ 23 w 23"/>
                  <a:gd name="T3" fmla="*/ 14 h 26"/>
                  <a:gd name="T4" fmla="*/ 5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4 w 23"/>
                  <a:gd name="T25" fmla="*/ 4 h 26"/>
                  <a:gd name="T26" fmla="*/ 13 w 23"/>
                  <a:gd name="T27" fmla="*/ 0 h 26"/>
                  <a:gd name="T28" fmla="*/ 20 w 23"/>
                  <a:gd name="T29" fmla="*/ 3 h 26"/>
                  <a:gd name="T30" fmla="*/ 23 w 23"/>
                  <a:gd name="T31" fmla="*/ 12 h 26"/>
                  <a:gd name="T32" fmla="*/ 19 w 23"/>
                  <a:gd name="T33" fmla="*/ 11 h 26"/>
                  <a:gd name="T34" fmla="*/ 17 w 23"/>
                  <a:gd name="T35" fmla="*/ 5 h 26"/>
                  <a:gd name="T36" fmla="*/ 13 w 23"/>
                  <a:gd name="T37" fmla="*/ 4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5" y="14"/>
                    </a:lnTo>
                    <a:cubicBezTo>
                      <a:pt x="5" y="17"/>
                      <a:pt x="6" y="19"/>
                      <a:pt x="7" y="20"/>
                    </a:cubicBezTo>
                    <a:cubicBezTo>
                      <a:pt x="9" y="22"/>
                      <a:pt x="11" y="22"/>
                      <a:pt x="13" y="22"/>
                    </a:cubicBezTo>
                    <a:cubicBezTo>
                      <a:pt x="15" y="22"/>
                      <a:pt x="16" y="22"/>
                      <a:pt x="18" y="22"/>
                    </a:cubicBezTo>
                    <a:cubicBezTo>
                      <a:pt x="19" y="21"/>
                      <a:pt x="21" y="21"/>
                      <a:pt x="22" y="20"/>
                    </a:cubicBezTo>
                    <a:lnTo>
                      <a:pt x="22" y="24"/>
                    </a:lnTo>
                    <a:cubicBezTo>
                      <a:pt x="21" y="25"/>
                      <a:pt x="19" y="25"/>
                      <a:pt x="18" y="25"/>
                    </a:cubicBezTo>
                    <a:cubicBezTo>
                      <a:pt x="16" y="26"/>
                      <a:pt x="15" y="26"/>
                      <a:pt x="13" y="26"/>
                    </a:cubicBezTo>
                    <a:cubicBezTo>
                      <a:pt x="9" y="26"/>
                      <a:pt x="6" y="25"/>
                      <a:pt x="4" y="22"/>
                    </a:cubicBezTo>
                    <a:cubicBezTo>
                      <a:pt x="2" y="20"/>
                      <a:pt x="0" y="17"/>
                      <a:pt x="0" y="13"/>
                    </a:cubicBezTo>
                    <a:cubicBezTo>
                      <a:pt x="0" y="9"/>
                      <a:pt x="2" y="6"/>
                      <a:pt x="4" y="4"/>
                    </a:cubicBezTo>
                    <a:cubicBezTo>
                      <a:pt x="6" y="1"/>
                      <a:pt x="9" y="0"/>
                      <a:pt x="13" y="0"/>
                    </a:cubicBezTo>
                    <a:cubicBezTo>
                      <a:pt x="16" y="0"/>
                      <a:pt x="18" y="1"/>
                      <a:pt x="20" y="3"/>
                    </a:cubicBezTo>
                    <a:cubicBezTo>
                      <a:pt x="22" y="5"/>
                      <a:pt x="23" y="8"/>
                      <a:pt x="23" y="12"/>
                    </a:cubicBezTo>
                    <a:close/>
                    <a:moveTo>
                      <a:pt x="19" y="11"/>
                    </a:moveTo>
                    <a:cubicBezTo>
                      <a:pt x="19" y="9"/>
                      <a:pt x="19" y="7"/>
                      <a:pt x="17" y="5"/>
                    </a:cubicBezTo>
                    <a:cubicBezTo>
                      <a:pt x="16" y="4"/>
                      <a:pt x="15" y="4"/>
                      <a:pt x="13" y="4"/>
                    </a:cubicBezTo>
                    <a:cubicBezTo>
                      <a:pt x="10" y="4"/>
                      <a:pt x="9" y="4"/>
                      <a:pt x="7" y="5"/>
                    </a:cubicBezTo>
                    <a:cubicBezTo>
                      <a:pt x="6" y="7"/>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8" name="Rectangle 1421">
                <a:extLst>
                  <a:ext uri="{FF2B5EF4-FFF2-40B4-BE49-F238E27FC236}">
                    <a16:creationId xmlns:a16="http://schemas.microsoft.com/office/drawing/2014/main" id="{0D4048EF-8501-4376-81B0-E4AA967D4C31}"/>
                  </a:ext>
                </a:extLst>
              </p:cNvPr>
              <p:cNvSpPr>
                <a:spLocks noChangeArrowheads="1"/>
              </p:cNvSpPr>
              <p:nvPr/>
            </p:nvSpPr>
            <p:spPr bwMode="auto">
              <a:xfrm>
                <a:off x="2256" y="1844"/>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9" name="Freeform 1422">
                <a:extLst>
                  <a:ext uri="{FF2B5EF4-FFF2-40B4-BE49-F238E27FC236}">
                    <a16:creationId xmlns:a16="http://schemas.microsoft.com/office/drawing/2014/main" id="{0C100E53-DC0B-4482-81FF-B6B1ACA3F9C3}"/>
                  </a:ext>
                </a:extLst>
              </p:cNvPr>
              <p:cNvSpPr>
                <a:spLocks noEditPoints="1"/>
              </p:cNvSpPr>
              <p:nvPr/>
            </p:nvSpPr>
            <p:spPr bwMode="auto">
              <a:xfrm>
                <a:off x="2262"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0" name="Freeform 1423">
                <a:extLst>
                  <a:ext uri="{FF2B5EF4-FFF2-40B4-BE49-F238E27FC236}">
                    <a16:creationId xmlns:a16="http://schemas.microsoft.com/office/drawing/2014/main" id="{44CC11FF-2AF4-4FBE-A20F-96E54123524D}"/>
                  </a:ext>
                </a:extLst>
              </p:cNvPr>
              <p:cNvSpPr>
                <a:spLocks/>
              </p:cNvSpPr>
              <p:nvPr/>
            </p:nvSpPr>
            <p:spPr bwMode="auto">
              <a:xfrm>
                <a:off x="2267" y="1845"/>
                <a:ext cx="7" cy="15"/>
              </a:xfrm>
              <a:custGeom>
                <a:avLst/>
                <a:gdLst>
                  <a:gd name="T0" fmla="*/ 7 w 15"/>
                  <a:gd name="T1" fmla="*/ 0 h 31"/>
                  <a:gd name="T2" fmla="*/ 7 w 15"/>
                  <a:gd name="T3" fmla="*/ 7 h 31"/>
                  <a:gd name="T4" fmla="*/ 15 w 15"/>
                  <a:gd name="T5" fmla="*/ 7 h 31"/>
                  <a:gd name="T6" fmla="*/ 15 w 15"/>
                  <a:gd name="T7" fmla="*/ 10 h 31"/>
                  <a:gd name="T8" fmla="*/ 7 w 15"/>
                  <a:gd name="T9" fmla="*/ 10 h 31"/>
                  <a:gd name="T10" fmla="*/ 7 w 15"/>
                  <a:gd name="T11" fmla="*/ 23 h 31"/>
                  <a:gd name="T12" fmla="*/ 7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3 w 15"/>
                  <a:gd name="T25" fmla="*/ 23 h 31"/>
                  <a:gd name="T26" fmla="*/ 3 w 15"/>
                  <a:gd name="T27" fmla="*/ 10 h 31"/>
                  <a:gd name="T28" fmla="*/ 0 w 15"/>
                  <a:gd name="T29" fmla="*/ 10 h 31"/>
                  <a:gd name="T30" fmla="*/ 0 w 15"/>
                  <a:gd name="T31" fmla="*/ 7 h 31"/>
                  <a:gd name="T32" fmla="*/ 3 w 15"/>
                  <a:gd name="T33" fmla="*/ 7 h 31"/>
                  <a:gd name="T34" fmla="*/ 3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7"/>
                    </a:lnTo>
                    <a:lnTo>
                      <a:pt x="15" y="7"/>
                    </a:lnTo>
                    <a:lnTo>
                      <a:pt x="15" y="10"/>
                    </a:lnTo>
                    <a:lnTo>
                      <a:pt x="7" y="10"/>
                    </a:lnTo>
                    <a:lnTo>
                      <a:pt x="7" y="23"/>
                    </a:lnTo>
                    <a:cubicBezTo>
                      <a:pt x="7" y="25"/>
                      <a:pt x="7" y="26"/>
                      <a:pt x="7" y="27"/>
                    </a:cubicBezTo>
                    <a:cubicBezTo>
                      <a:pt x="8" y="28"/>
                      <a:pt x="9" y="28"/>
                      <a:pt x="11" y="28"/>
                    </a:cubicBezTo>
                    <a:lnTo>
                      <a:pt x="15" y="28"/>
                    </a:lnTo>
                    <a:lnTo>
                      <a:pt x="15" y="31"/>
                    </a:lnTo>
                    <a:lnTo>
                      <a:pt x="11" y="31"/>
                    </a:lnTo>
                    <a:cubicBezTo>
                      <a:pt x="8" y="31"/>
                      <a:pt x="6" y="31"/>
                      <a:pt x="4" y="29"/>
                    </a:cubicBezTo>
                    <a:cubicBezTo>
                      <a:pt x="3" y="28"/>
                      <a:pt x="3" y="26"/>
                      <a:pt x="3" y="23"/>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1" name="Freeform 1424">
                <a:extLst>
                  <a:ext uri="{FF2B5EF4-FFF2-40B4-BE49-F238E27FC236}">
                    <a16:creationId xmlns:a16="http://schemas.microsoft.com/office/drawing/2014/main" id="{5234A54C-A210-4636-81D4-F3808BD596D2}"/>
                  </a:ext>
                </a:extLst>
              </p:cNvPr>
              <p:cNvSpPr>
                <a:spLocks/>
              </p:cNvSpPr>
              <p:nvPr/>
            </p:nvSpPr>
            <p:spPr bwMode="auto">
              <a:xfrm>
                <a:off x="2277" y="1858"/>
                <a:ext cx="3" cy="4"/>
              </a:xfrm>
              <a:custGeom>
                <a:avLst/>
                <a:gdLst>
                  <a:gd name="T0" fmla="*/ 2 w 6"/>
                  <a:gd name="T1" fmla="*/ 0 h 10"/>
                  <a:gd name="T2" fmla="*/ 6 w 6"/>
                  <a:gd name="T3" fmla="*/ 0 h 10"/>
                  <a:gd name="T4" fmla="*/ 6 w 6"/>
                  <a:gd name="T5" fmla="*/ 3 h 10"/>
                  <a:gd name="T6" fmla="*/ 3 w 6"/>
                  <a:gd name="T7" fmla="*/ 10 h 10"/>
                  <a:gd name="T8" fmla="*/ 0 w 6"/>
                  <a:gd name="T9" fmla="*/ 10 h 10"/>
                  <a:gd name="T10" fmla="*/ 2 w 6"/>
                  <a:gd name="T11" fmla="*/ 3 h 10"/>
                  <a:gd name="T12" fmla="*/ 2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0"/>
                    </a:moveTo>
                    <a:lnTo>
                      <a:pt x="6" y="0"/>
                    </a:lnTo>
                    <a:lnTo>
                      <a:pt x="6" y="3"/>
                    </a:lnTo>
                    <a:lnTo>
                      <a:pt x="3" y="10"/>
                    </a:lnTo>
                    <a:lnTo>
                      <a:pt x="0" y="10"/>
                    </a:lnTo>
                    <a:lnTo>
                      <a:pt x="2" y="3"/>
                    </a:lnTo>
                    <a:lnTo>
                      <a:pt x="2"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2" name="Freeform 1425">
                <a:extLst>
                  <a:ext uri="{FF2B5EF4-FFF2-40B4-BE49-F238E27FC236}">
                    <a16:creationId xmlns:a16="http://schemas.microsoft.com/office/drawing/2014/main" id="{2442C313-BC64-4914-885C-EB0347F4663D}"/>
                  </a:ext>
                </a:extLst>
              </p:cNvPr>
              <p:cNvSpPr>
                <a:spLocks/>
              </p:cNvSpPr>
              <p:nvPr/>
            </p:nvSpPr>
            <p:spPr bwMode="auto">
              <a:xfrm>
                <a:off x="2287" y="1848"/>
                <a:ext cx="9" cy="12"/>
              </a:xfrm>
              <a:custGeom>
                <a:avLst/>
                <a:gdLst>
                  <a:gd name="T0" fmla="*/ 18 w 19"/>
                  <a:gd name="T1" fmla="*/ 1 h 26"/>
                  <a:gd name="T2" fmla="*/ 18 w 19"/>
                  <a:gd name="T3" fmla="*/ 5 h 26"/>
                  <a:gd name="T4" fmla="*/ 14 w 19"/>
                  <a:gd name="T5" fmla="*/ 4 h 26"/>
                  <a:gd name="T6" fmla="*/ 10 w 19"/>
                  <a:gd name="T7" fmla="*/ 3 h 26"/>
                  <a:gd name="T8" fmla="*/ 6 w 19"/>
                  <a:gd name="T9" fmla="*/ 4 h 26"/>
                  <a:gd name="T10" fmla="*/ 4 w 19"/>
                  <a:gd name="T11" fmla="*/ 7 h 26"/>
                  <a:gd name="T12" fmla="*/ 5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3 w 19"/>
                  <a:gd name="T37" fmla="*/ 22 h 26"/>
                  <a:gd name="T38" fmla="*/ 15 w 19"/>
                  <a:gd name="T39" fmla="*/ 19 h 26"/>
                  <a:gd name="T40" fmla="*/ 14 w 19"/>
                  <a:gd name="T41" fmla="*/ 16 h 26"/>
                  <a:gd name="T42" fmla="*/ 9 w 19"/>
                  <a:gd name="T43" fmla="*/ 15 h 26"/>
                  <a:gd name="T44" fmla="*/ 7 w 19"/>
                  <a:gd name="T45" fmla="*/ 14 h 26"/>
                  <a:gd name="T46" fmla="*/ 2 w 19"/>
                  <a:gd name="T47" fmla="*/ 12 h 26"/>
                  <a:gd name="T48" fmla="*/ 0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6" y="5"/>
                      <a:pt x="15" y="4"/>
                      <a:pt x="14" y="4"/>
                    </a:cubicBezTo>
                    <a:cubicBezTo>
                      <a:pt x="13" y="4"/>
                      <a:pt x="12" y="3"/>
                      <a:pt x="10" y="3"/>
                    </a:cubicBezTo>
                    <a:cubicBezTo>
                      <a:pt x="8" y="3"/>
                      <a:pt x="7" y="4"/>
                      <a:pt x="6" y="4"/>
                    </a:cubicBezTo>
                    <a:cubicBezTo>
                      <a:pt x="5" y="5"/>
                      <a:pt x="4" y="6"/>
                      <a:pt x="4" y="7"/>
                    </a:cubicBezTo>
                    <a:cubicBezTo>
                      <a:pt x="4" y="8"/>
                      <a:pt x="5" y="9"/>
                      <a:pt x="5" y="9"/>
                    </a:cubicBezTo>
                    <a:cubicBezTo>
                      <a:pt x="6" y="10"/>
                      <a:pt x="7" y="10"/>
                      <a:pt x="10" y="11"/>
                    </a:cubicBezTo>
                    <a:lnTo>
                      <a:pt x="11" y="11"/>
                    </a:lnTo>
                    <a:cubicBezTo>
                      <a:pt x="14" y="12"/>
                      <a:pt x="16" y="13"/>
                      <a:pt x="17" y="14"/>
                    </a:cubicBezTo>
                    <a:cubicBezTo>
                      <a:pt x="18" y="15"/>
                      <a:pt x="19" y="16"/>
                      <a:pt x="19" y="18"/>
                    </a:cubicBezTo>
                    <a:cubicBezTo>
                      <a:pt x="19" y="21"/>
                      <a:pt x="18" y="23"/>
                      <a:pt x="16" y="24"/>
                    </a:cubicBezTo>
                    <a:cubicBezTo>
                      <a:pt x="14" y="25"/>
                      <a:pt x="12" y="26"/>
                      <a:pt x="9" y="26"/>
                    </a:cubicBezTo>
                    <a:cubicBezTo>
                      <a:pt x="7" y="26"/>
                      <a:pt x="6" y="26"/>
                      <a:pt x="5" y="25"/>
                    </a:cubicBezTo>
                    <a:cubicBezTo>
                      <a:pt x="3" y="25"/>
                      <a:pt x="2" y="25"/>
                      <a:pt x="0" y="24"/>
                    </a:cubicBezTo>
                    <a:lnTo>
                      <a:pt x="0" y="20"/>
                    </a:lnTo>
                    <a:cubicBezTo>
                      <a:pt x="2" y="21"/>
                      <a:pt x="3" y="22"/>
                      <a:pt x="5" y="22"/>
                    </a:cubicBezTo>
                    <a:cubicBezTo>
                      <a:pt x="6" y="22"/>
                      <a:pt x="7" y="22"/>
                      <a:pt x="9" y="22"/>
                    </a:cubicBezTo>
                    <a:cubicBezTo>
                      <a:pt x="11" y="22"/>
                      <a:pt x="12" y="22"/>
                      <a:pt x="13" y="22"/>
                    </a:cubicBezTo>
                    <a:cubicBezTo>
                      <a:pt x="14" y="21"/>
                      <a:pt x="15" y="20"/>
                      <a:pt x="15" y="19"/>
                    </a:cubicBezTo>
                    <a:cubicBezTo>
                      <a:pt x="15" y="18"/>
                      <a:pt x="14" y="17"/>
                      <a:pt x="14" y="16"/>
                    </a:cubicBezTo>
                    <a:cubicBezTo>
                      <a:pt x="13" y="16"/>
                      <a:pt x="11" y="15"/>
                      <a:pt x="9" y="15"/>
                    </a:cubicBezTo>
                    <a:lnTo>
                      <a:pt x="7" y="14"/>
                    </a:lnTo>
                    <a:cubicBezTo>
                      <a:pt x="5" y="14"/>
                      <a:pt x="3" y="13"/>
                      <a:pt x="2" y="12"/>
                    </a:cubicBezTo>
                    <a:cubicBezTo>
                      <a:pt x="1" y="11"/>
                      <a:pt x="0" y="9"/>
                      <a:pt x="0" y="7"/>
                    </a:cubicBezTo>
                    <a:cubicBezTo>
                      <a:pt x="0" y="5"/>
                      <a:pt x="1" y="3"/>
                      <a:pt x="3" y="2"/>
                    </a:cubicBezTo>
                    <a:cubicBezTo>
                      <a:pt x="4" y="1"/>
                      <a:pt x="7" y="0"/>
                      <a:pt x="10" y="0"/>
                    </a:cubicBezTo>
                    <a:cubicBezTo>
                      <a:pt x="11" y="0"/>
                      <a:pt x="13" y="0"/>
                      <a:pt x="14" y="0"/>
                    </a:cubicBezTo>
                    <a:cubicBezTo>
                      <a:pt x="15" y="1"/>
                      <a:pt x="16"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3" name="Freeform 1426">
                <a:extLst>
                  <a:ext uri="{FF2B5EF4-FFF2-40B4-BE49-F238E27FC236}">
                    <a16:creationId xmlns:a16="http://schemas.microsoft.com/office/drawing/2014/main" id="{A8F57156-2BE2-4944-804B-D79EC60BB38F}"/>
                  </a:ext>
                </a:extLst>
              </p:cNvPr>
              <p:cNvSpPr>
                <a:spLocks noEditPoints="1"/>
              </p:cNvSpPr>
              <p:nvPr/>
            </p:nvSpPr>
            <p:spPr bwMode="auto">
              <a:xfrm>
                <a:off x="2298" y="1848"/>
                <a:ext cx="11" cy="12"/>
              </a:xfrm>
              <a:custGeom>
                <a:avLst/>
                <a:gdLst>
                  <a:gd name="T0" fmla="*/ 22 w 22"/>
                  <a:gd name="T1" fmla="*/ 12 h 26"/>
                  <a:gd name="T2" fmla="*/ 22 w 22"/>
                  <a:gd name="T3" fmla="*/ 14 h 26"/>
                  <a:gd name="T4" fmla="*/ 4 w 22"/>
                  <a:gd name="T5" fmla="*/ 14 h 26"/>
                  <a:gd name="T6" fmla="*/ 6 w 22"/>
                  <a:gd name="T7" fmla="*/ 20 h 26"/>
                  <a:gd name="T8" fmla="*/ 13 w 22"/>
                  <a:gd name="T9" fmla="*/ 22 h 26"/>
                  <a:gd name="T10" fmla="*/ 17 w 22"/>
                  <a:gd name="T11" fmla="*/ 22 h 26"/>
                  <a:gd name="T12" fmla="*/ 21 w 22"/>
                  <a:gd name="T13" fmla="*/ 20 h 26"/>
                  <a:gd name="T14" fmla="*/ 21 w 22"/>
                  <a:gd name="T15" fmla="*/ 24 h 26"/>
                  <a:gd name="T16" fmla="*/ 17 w 22"/>
                  <a:gd name="T17" fmla="*/ 25 h 26"/>
                  <a:gd name="T18" fmla="*/ 12 w 22"/>
                  <a:gd name="T19" fmla="*/ 26 h 26"/>
                  <a:gd name="T20" fmla="*/ 3 w 22"/>
                  <a:gd name="T21" fmla="*/ 22 h 26"/>
                  <a:gd name="T22" fmla="*/ 0 w 22"/>
                  <a:gd name="T23" fmla="*/ 13 h 26"/>
                  <a:gd name="T24" fmla="*/ 3 w 22"/>
                  <a:gd name="T25" fmla="*/ 4 h 26"/>
                  <a:gd name="T26" fmla="*/ 12 w 22"/>
                  <a:gd name="T27" fmla="*/ 0 h 26"/>
                  <a:gd name="T28" fmla="*/ 19 w 22"/>
                  <a:gd name="T29" fmla="*/ 3 h 26"/>
                  <a:gd name="T30" fmla="*/ 22 w 22"/>
                  <a:gd name="T31" fmla="*/ 12 h 26"/>
                  <a:gd name="T32" fmla="*/ 18 w 22"/>
                  <a:gd name="T33" fmla="*/ 11 h 26"/>
                  <a:gd name="T34" fmla="*/ 16 w 22"/>
                  <a:gd name="T35" fmla="*/ 5 h 26"/>
                  <a:gd name="T36" fmla="*/ 12 w 22"/>
                  <a:gd name="T37" fmla="*/ 4 h 26"/>
                  <a:gd name="T38" fmla="*/ 6 w 22"/>
                  <a:gd name="T39" fmla="*/ 5 h 26"/>
                  <a:gd name="T40" fmla="*/ 4 w 22"/>
                  <a:gd name="T41" fmla="*/ 11 h 26"/>
                  <a:gd name="T42" fmla="*/ 18 w 22"/>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22" y="12"/>
                    </a:moveTo>
                    <a:lnTo>
                      <a:pt x="22" y="14"/>
                    </a:lnTo>
                    <a:lnTo>
                      <a:pt x="4" y="14"/>
                    </a:lnTo>
                    <a:cubicBezTo>
                      <a:pt x="4" y="17"/>
                      <a:pt x="5" y="19"/>
                      <a:pt x="6" y="20"/>
                    </a:cubicBezTo>
                    <a:cubicBezTo>
                      <a:pt x="8" y="22"/>
                      <a:pt x="10" y="22"/>
                      <a:pt x="13" y="22"/>
                    </a:cubicBezTo>
                    <a:cubicBezTo>
                      <a:pt x="14" y="22"/>
                      <a:pt x="16" y="22"/>
                      <a:pt x="17" y="22"/>
                    </a:cubicBezTo>
                    <a:cubicBezTo>
                      <a:pt x="19" y="21"/>
                      <a:pt x="20" y="21"/>
                      <a:pt x="21" y="20"/>
                    </a:cubicBezTo>
                    <a:lnTo>
                      <a:pt x="21" y="24"/>
                    </a:lnTo>
                    <a:cubicBezTo>
                      <a:pt x="20" y="25"/>
                      <a:pt x="18" y="25"/>
                      <a:pt x="17" y="25"/>
                    </a:cubicBezTo>
                    <a:cubicBezTo>
                      <a:pt x="15" y="26"/>
                      <a:pt x="14" y="26"/>
                      <a:pt x="12" y="26"/>
                    </a:cubicBezTo>
                    <a:cubicBezTo>
                      <a:pt x="8" y="26"/>
                      <a:pt x="5" y="25"/>
                      <a:pt x="3" y="22"/>
                    </a:cubicBezTo>
                    <a:cubicBezTo>
                      <a:pt x="1" y="20"/>
                      <a:pt x="0" y="17"/>
                      <a:pt x="0" y="13"/>
                    </a:cubicBezTo>
                    <a:cubicBezTo>
                      <a:pt x="0" y="9"/>
                      <a:pt x="1" y="6"/>
                      <a:pt x="3" y="4"/>
                    </a:cubicBezTo>
                    <a:cubicBezTo>
                      <a:pt x="5" y="1"/>
                      <a:pt x="8" y="0"/>
                      <a:pt x="12" y="0"/>
                    </a:cubicBezTo>
                    <a:cubicBezTo>
                      <a:pt x="15" y="0"/>
                      <a:pt x="18" y="1"/>
                      <a:pt x="19" y="3"/>
                    </a:cubicBezTo>
                    <a:cubicBezTo>
                      <a:pt x="21" y="5"/>
                      <a:pt x="22" y="8"/>
                      <a:pt x="22" y="12"/>
                    </a:cubicBezTo>
                    <a:close/>
                    <a:moveTo>
                      <a:pt x="18" y="11"/>
                    </a:moveTo>
                    <a:cubicBezTo>
                      <a:pt x="18" y="9"/>
                      <a:pt x="18" y="7"/>
                      <a:pt x="16" y="5"/>
                    </a:cubicBezTo>
                    <a:cubicBezTo>
                      <a:pt x="15" y="4"/>
                      <a:pt x="14" y="4"/>
                      <a:pt x="12" y="4"/>
                    </a:cubicBezTo>
                    <a:cubicBezTo>
                      <a:pt x="9" y="4"/>
                      <a:pt x="8" y="4"/>
                      <a:pt x="6" y="5"/>
                    </a:cubicBezTo>
                    <a:cubicBezTo>
                      <a:pt x="5" y="7"/>
                      <a:pt x="4" y="8"/>
                      <a:pt x="4" y="11"/>
                    </a:cubicBezTo>
                    <a:lnTo>
                      <a:pt x="18"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4" name="Freeform 1427">
                <a:extLst>
                  <a:ext uri="{FF2B5EF4-FFF2-40B4-BE49-F238E27FC236}">
                    <a16:creationId xmlns:a16="http://schemas.microsoft.com/office/drawing/2014/main" id="{B8083AAF-BF38-4A6B-80B1-2B986FF79D2B}"/>
                  </a:ext>
                </a:extLst>
              </p:cNvPr>
              <p:cNvSpPr>
                <a:spLocks noEditPoints="1"/>
              </p:cNvSpPr>
              <p:nvPr/>
            </p:nvSpPr>
            <p:spPr bwMode="auto">
              <a:xfrm>
                <a:off x="2311" y="1844"/>
                <a:ext cx="11"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1 h 35"/>
                  <a:gd name="T12" fmla="*/ 15 w 22"/>
                  <a:gd name="T13" fmla="*/ 34 h 35"/>
                  <a:gd name="T14" fmla="*/ 10 w 22"/>
                  <a:gd name="T15" fmla="*/ 35 h 35"/>
                  <a:gd name="T16" fmla="*/ 3 w 22"/>
                  <a:gd name="T17" fmla="*/ 31 h 35"/>
                  <a:gd name="T18" fmla="*/ 0 w 22"/>
                  <a:gd name="T19" fmla="*/ 22 h 35"/>
                  <a:gd name="T20" fmla="*/ 3 w 22"/>
                  <a:gd name="T21" fmla="*/ 13 h 35"/>
                  <a:gd name="T22" fmla="*/ 10 w 22"/>
                  <a:gd name="T23" fmla="*/ 9 h 35"/>
                  <a:gd name="T24" fmla="*/ 15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1"/>
                    </a:lnTo>
                    <a:cubicBezTo>
                      <a:pt x="17" y="32"/>
                      <a:pt x="16" y="33"/>
                      <a:pt x="15" y="34"/>
                    </a:cubicBezTo>
                    <a:cubicBezTo>
                      <a:pt x="13" y="34"/>
                      <a:pt x="12" y="35"/>
                      <a:pt x="10" y="35"/>
                    </a:cubicBezTo>
                    <a:cubicBezTo>
                      <a:pt x="7" y="35"/>
                      <a:pt x="5" y="34"/>
                      <a:pt x="3" y="31"/>
                    </a:cubicBezTo>
                    <a:cubicBezTo>
                      <a:pt x="1" y="29"/>
                      <a:pt x="0" y="26"/>
                      <a:pt x="0" y="22"/>
                    </a:cubicBezTo>
                    <a:cubicBezTo>
                      <a:pt x="0" y="18"/>
                      <a:pt x="1" y="15"/>
                      <a:pt x="3" y="13"/>
                    </a:cubicBezTo>
                    <a:cubicBezTo>
                      <a:pt x="5" y="10"/>
                      <a:pt x="7" y="9"/>
                      <a:pt x="10" y="9"/>
                    </a:cubicBezTo>
                    <a:cubicBezTo>
                      <a:pt x="12" y="9"/>
                      <a:pt x="13" y="9"/>
                      <a:pt x="15" y="10"/>
                    </a:cubicBezTo>
                    <a:cubicBezTo>
                      <a:pt x="16" y="11"/>
                      <a:pt x="17" y="12"/>
                      <a:pt x="18" y="13"/>
                    </a:cubicBezTo>
                    <a:close/>
                    <a:moveTo>
                      <a:pt x="4" y="22"/>
                    </a:moveTo>
                    <a:cubicBezTo>
                      <a:pt x="4" y="25"/>
                      <a:pt x="5" y="27"/>
                      <a:pt x="6" y="29"/>
                    </a:cubicBezTo>
                    <a:cubicBezTo>
                      <a:pt x="7" y="31"/>
                      <a:pt x="9" y="31"/>
                      <a:pt x="11" y="31"/>
                    </a:cubicBezTo>
                    <a:cubicBezTo>
                      <a:pt x="13" y="31"/>
                      <a:pt x="15" y="31"/>
                      <a:pt x="16" y="29"/>
                    </a:cubicBezTo>
                    <a:cubicBezTo>
                      <a:pt x="17" y="27"/>
                      <a:pt x="18" y="25"/>
                      <a:pt x="18" y="22"/>
                    </a:cubicBezTo>
                    <a:cubicBezTo>
                      <a:pt x="18" y="19"/>
                      <a:pt x="17" y="17"/>
                      <a:pt x="16" y="15"/>
                    </a:cubicBezTo>
                    <a:cubicBezTo>
                      <a:pt x="15" y="13"/>
                      <a:pt x="13" y="12"/>
                      <a:pt x="11" y="12"/>
                    </a:cubicBezTo>
                    <a:cubicBezTo>
                      <a:pt x="9" y="12"/>
                      <a:pt x="7" y="13"/>
                      <a:pt x="6" y="15"/>
                    </a:cubicBezTo>
                    <a:cubicBezTo>
                      <a:pt x="5" y="17"/>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5" name="Freeform 1428">
                <a:extLst>
                  <a:ext uri="{FF2B5EF4-FFF2-40B4-BE49-F238E27FC236}">
                    <a16:creationId xmlns:a16="http://schemas.microsoft.com/office/drawing/2014/main" id="{F9AFFB74-FB7F-4FD8-92DF-C7AB8176EE0D}"/>
                  </a:ext>
                </a:extLst>
              </p:cNvPr>
              <p:cNvSpPr>
                <a:spLocks noEditPoints="1"/>
              </p:cNvSpPr>
              <p:nvPr/>
            </p:nvSpPr>
            <p:spPr bwMode="auto">
              <a:xfrm>
                <a:off x="2332" y="1844"/>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1 h 35"/>
                  <a:gd name="T12" fmla="*/ 14 w 22"/>
                  <a:gd name="T13" fmla="*/ 34 h 35"/>
                  <a:gd name="T14" fmla="*/ 10 w 22"/>
                  <a:gd name="T15" fmla="*/ 35 h 35"/>
                  <a:gd name="T16" fmla="*/ 2 w 22"/>
                  <a:gd name="T17" fmla="*/ 31 h 35"/>
                  <a:gd name="T18" fmla="*/ 0 w 22"/>
                  <a:gd name="T19" fmla="*/ 22 h 35"/>
                  <a:gd name="T20" fmla="*/ 2 w 22"/>
                  <a:gd name="T21" fmla="*/ 13 h 35"/>
                  <a:gd name="T22" fmla="*/ 10 w 22"/>
                  <a:gd name="T23" fmla="*/ 9 h 35"/>
                  <a:gd name="T24" fmla="*/ 14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1"/>
                    </a:lnTo>
                    <a:cubicBezTo>
                      <a:pt x="17" y="32"/>
                      <a:pt x="16" y="33"/>
                      <a:pt x="14" y="34"/>
                    </a:cubicBezTo>
                    <a:cubicBezTo>
                      <a:pt x="13" y="34"/>
                      <a:pt x="12" y="35"/>
                      <a:pt x="10" y="35"/>
                    </a:cubicBezTo>
                    <a:cubicBezTo>
                      <a:pt x="7" y="35"/>
                      <a:pt x="4" y="34"/>
                      <a:pt x="2" y="31"/>
                    </a:cubicBezTo>
                    <a:cubicBezTo>
                      <a:pt x="1" y="29"/>
                      <a:pt x="0" y="26"/>
                      <a:pt x="0" y="22"/>
                    </a:cubicBezTo>
                    <a:cubicBezTo>
                      <a:pt x="0" y="18"/>
                      <a:pt x="1" y="15"/>
                      <a:pt x="2" y="13"/>
                    </a:cubicBezTo>
                    <a:cubicBezTo>
                      <a:pt x="4" y="10"/>
                      <a:pt x="7" y="9"/>
                      <a:pt x="10" y="9"/>
                    </a:cubicBezTo>
                    <a:cubicBezTo>
                      <a:pt x="12" y="9"/>
                      <a:pt x="13" y="9"/>
                      <a:pt x="14" y="10"/>
                    </a:cubicBezTo>
                    <a:cubicBezTo>
                      <a:pt x="16" y="11"/>
                      <a:pt x="17" y="12"/>
                      <a:pt x="18" y="13"/>
                    </a:cubicBezTo>
                    <a:close/>
                    <a:moveTo>
                      <a:pt x="4" y="22"/>
                    </a:moveTo>
                    <a:cubicBezTo>
                      <a:pt x="4" y="25"/>
                      <a:pt x="4" y="27"/>
                      <a:pt x="6" y="29"/>
                    </a:cubicBezTo>
                    <a:cubicBezTo>
                      <a:pt x="7" y="31"/>
                      <a:pt x="9" y="31"/>
                      <a:pt x="11" y="31"/>
                    </a:cubicBezTo>
                    <a:cubicBezTo>
                      <a:pt x="13" y="31"/>
                      <a:pt x="15" y="31"/>
                      <a:pt x="16" y="29"/>
                    </a:cubicBezTo>
                    <a:cubicBezTo>
                      <a:pt x="17" y="27"/>
                      <a:pt x="18" y="25"/>
                      <a:pt x="18" y="22"/>
                    </a:cubicBezTo>
                    <a:cubicBezTo>
                      <a:pt x="18" y="19"/>
                      <a:pt x="17" y="17"/>
                      <a:pt x="16" y="15"/>
                    </a:cubicBezTo>
                    <a:cubicBezTo>
                      <a:pt x="15" y="13"/>
                      <a:pt x="13" y="12"/>
                      <a:pt x="11" y="12"/>
                    </a:cubicBezTo>
                    <a:cubicBezTo>
                      <a:pt x="9" y="12"/>
                      <a:pt x="7" y="13"/>
                      <a:pt x="6" y="15"/>
                    </a:cubicBezTo>
                    <a:cubicBezTo>
                      <a:pt x="4" y="17"/>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6" name="Freeform 1429">
                <a:extLst>
                  <a:ext uri="{FF2B5EF4-FFF2-40B4-BE49-F238E27FC236}">
                    <a16:creationId xmlns:a16="http://schemas.microsoft.com/office/drawing/2014/main" id="{D2EAC1E0-98F1-4DF3-9AC8-F359CD7AE184}"/>
                  </a:ext>
                </a:extLst>
              </p:cNvPr>
              <p:cNvSpPr>
                <a:spLocks noEditPoints="1"/>
              </p:cNvSpPr>
              <p:nvPr/>
            </p:nvSpPr>
            <p:spPr bwMode="auto">
              <a:xfrm>
                <a:off x="2347"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7" name="Freeform 1430">
                <a:extLst>
                  <a:ext uri="{FF2B5EF4-FFF2-40B4-BE49-F238E27FC236}">
                    <a16:creationId xmlns:a16="http://schemas.microsoft.com/office/drawing/2014/main" id="{FB1B61BA-57D4-4697-BE2B-22E5E3A61117}"/>
                  </a:ext>
                </a:extLst>
              </p:cNvPr>
              <p:cNvSpPr>
                <a:spLocks noEditPoints="1"/>
              </p:cNvSpPr>
              <p:nvPr/>
            </p:nvSpPr>
            <p:spPr bwMode="auto">
              <a:xfrm>
                <a:off x="2352" y="1848"/>
                <a:ext cx="11" cy="12"/>
              </a:xfrm>
              <a:custGeom>
                <a:avLst/>
                <a:gdLst>
                  <a:gd name="T0" fmla="*/ 13 w 21"/>
                  <a:gd name="T1" fmla="*/ 13 h 26"/>
                  <a:gd name="T2" fmla="*/ 6 w 21"/>
                  <a:gd name="T3" fmla="*/ 14 h 26"/>
                  <a:gd name="T4" fmla="*/ 4 w 21"/>
                  <a:gd name="T5" fmla="*/ 18 h 26"/>
                  <a:gd name="T6" fmla="*/ 5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4 h 26"/>
                  <a:gd name="T46" fmla="*/ 6 w 21"/>
                  <a:gd name="T47" fmla="*/ 4 h 26"/>
                  <a:gd name="T48" fmla="*/ 2 w 21"/>
                  <a:gd name="T49" fmla="*/ 6 h 26"/>
                  <a:gd name="T50" fmla="*/ 2 w 21"/>
                  <a:gd name="T51" fmla="*/ 2 h 26"/>
                  <a:gd name="T52" fmla="*/ 6 w 21"/>
                  <a:gd name="T53" fmla="*/ 1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9" y="13"/>
                      <a:pt x="7" y="13"/>
                      <a:pt x="6" y="14"/>
                    </a:cubicBezTo>
                    <a:cubicBezTo>
                      <a:pt x="5" y="15"/>
                      <a:pt x="4" y="16"/>
                      <a:pt x="4" y="18"/>
                    </a:cubicBezTo>
                    <a:cubicBezTo>
                      <a:pt x="4" y="19"/>
                      <a:pt x="4" y="20"/>
                      <a:pt x="5" y="21"/>
                    </a:cubicBezTo>
                    <a:cubicBezTo>
                      <a:pt x="6" y="22"/>
                      <a:pt x="8" y="22"/>
                      <a:pt x="9" y="22"/>
                    </a:cubicBezTo>
                    <a:cubicBezTo>
                      <a:pt x="11" y="22"/>
                      <a:pt x="13" y="22"/>
                      <a:pt x="15" y="20"/>
                    </a:cubicBezTo>
                    <a:cubicBezTo>
                      <a:pt x="16" y="19"/>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4"/>
                      <a:pt x="10" y="4"/>
                    </a:cubicBezTo>
                    <a:cubicBezTo>
                      <a:pt x="8" y="4"/>
                      <a:pt x="7" y="4"/>
                      <a:pt x="6" y="4"/>
                    </a:cubicBezTo>
                    <a:cubicBezTo>
                      <a:pt x="4" y="4"/>
                      <a:pt x="3" y="5"/>
                      <a:pt x="2" y="6"/>
                    </a:cubicBezTo>
                    <a:lnTo>
                      <a:pt x="2" y="2"/>
                    </a:lnTo>
                    <a:cubicBezTo>
                      <a:pt x="3" y="1"/>
                      <a:pt x="5" y="1"/>
                      <a:pt x="6" y="1"/>
                    </a:cubicBezTo>
                    <a:cubicBezTo>
                      <a:pt x="7" y="0"/>
                      <a:pt x="9" y="0"/>
                      <a:pt x="10" y="0"/>
                    </a:cubicBezTo>
                    <a:cubicBezTo>
                      <a:pt x="14" y="0"/>
                      <a:pt x="16" y="1"/>
                      <a:pt x="18" y="3"/>
                    </a:cubicBezTo>
                    <a:cubicBezTo>
                      <a:pt x="20" y="5"/>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8" name="Freeform 1431">
                <a:extLst>
                  <a:ext uri="{FF2B5EF4-FFF2-40B4-BE49-F238E27FC236}">
                    <a16:creationId xmlns:a16="http://schemas.microsoft.com/office/drawing/2014/main" id="{29B43770-C6C1-40D0-80A2-AA152AF72172}"/>
                  </a:ext>
                </a:extLst>
              </p:cNvPr>
              <p:cNvSpPr>
                <a:spLocks/>
              </p:cNvSpPr>
              <p:nvPr/>
            </p:nvSpPr>
            <p:spPr bwMode="auto">
              <a:xfrm>
                <a:off x="2366" y="1848"/>
                <a:ext cx="17" cy="12"/>
              </a:xfrm>
              <a:custGeom>
                <a:avLst/>
                <a:gdLst>
                  <a:gd name="T0" fmla="*/ 19 w 36"/>
                  <a:gd name="T1" fmla="*/ 5 h 25"/>
                  <a:gd name="T2" fmla="*/ 23 w 36"/>
                  <a:gd name="T3" fmla="*/ 1 h 25"/>
                  <a:gd name="T4" fmla="*/ 28 w 36"/>
                  <a:gd name="T5" fmla="*/ 0 h 25"/>
                  <a:gd name="T6" fmla="*/ 34 w 36"/>
                  <a:gd name="T7" fmla="*/ 3 h 25"/>
                  <a:gd name="T8" fmla="*/ 36 w 36"/>
                  <a:gd name="T9" fmla="*/ 10 h 25"/>
                  <a:gd name="T10" fmla="*/ 36 w 36"/>
                  <a:gd name="T11" fmla="*/ 25 h 25"/>
                  <a:gd name="T12" fmla="*/ 32 w 36"/>
                  <a:gd name="T13" fmla="*/ 25 h 25"/>
                  <a:gd name="T14" fmla="*/ 32 w 36"/>
                  <a:gd name="T15" fmla="*/ 11 h 25"/>
                  <a:gd name="T16" fmla="*/ 31 w 36"/>
                  <a:gd name="T17" fmla="*/ 5 h 25"/>
                  <a:gd name="T18" fmla="*/ 27 w 36"/>
                  <a:gd name="T19" fmla="*/ 4 h 25"/>
                  <a:gd name="T20" fmla="*/ 22 w 36"/>
                  <a:gd name="T21" fmla="*/ 6 h 25"/>
                  <a:gd name="T22" fmla="*/ 20 w 36"/>
                  <a:gd name="T23" fmla="*/ 11 h 25"/>
                  <a:gd name="T24" fmla="*/ 20 w 36"/>
                  <a:gd name="T25" fmla="*/ 25 h 25"/>
                  <a:gd name="T26" fmla="*/ 16 w 36"/>
                  <a:gd name="T27" fmla="*/ 25 h 25"/>
                  <a:gd name="T28" fmla="*/ 16 w 36"/>
                  <a:gd name="T29" fmla="*/ 11 h 25"/>
                  <a:gd name="T30" fmla="*/ 15 w 36"/>
                  <a:gd name="T31" fmla="*/ 5 h 25"/>
                  <a:gd name="T32" fmla="*/ 11 w 36"/>
                  <a:gd name="T33" fmla="*/ 4 h 25"/>
                  <a:gd name="T34" fmla="*/ 6 w 36"/>
                  <a:gd name="T35" fmla="*/ 6 h 25"/>
                  <a:gd name="T36" fmla="*/ 4 w 36"/>
                  <a:gd name="T37" fmla="*/ 11 h 25"/>
                  <a:gd name="T38" fmla="*/ 4 w 36"/>
                  <a:gd name="T39" fmla="*/ 25 h 25"/>
                  <a:gd name="T40" fmla="*/ 0 w 36"/>
                  <a:gd name="T41" fmla="*/ 25 h 25"/>
                  <a:gd name="T42" fmla="*/ 0 w 36"/>
                  <a:gd name="T43" fmla="*/ 1 h 25"/>
                  <a:gd name="T44" fmla="*/ 4 w 36"/>
                  <a:gd name="T45" fmla="*/ 1 h 25"/>
                  <a:gd name="T46" fmla="*/ 4 w 36"/>
                  <a:gd name="T47" fmla="*/ 4 h 25"/>
                  <a:gd name="T48" fmla="*/ 8 w 36"/>
                  <a:gd name="T49" fmla="*/ 1 h 25"/>
                  <a:gd name="T50" fmla="*/ 12 w 36"/>
                  <a:gd name="T51" fmla="*/ 0 h 25"/>
                  <a:gd name="T52" fmla="*/ 17 w 36"/>
                  <a:gd name="T53" fmla="*/ 1 h 25"/>
                  <a:gd name="T54" fmla="*/ 19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19" y="5"/>
                    </a:moveTo>
                    <a:cubicBezTo>
                      <a:pt x="20" y="4"/>
                      <a:pt x="22" y="2"/>
                      <a:pt x="23" y="1"/>
                    </a:cubicBezTo>
                    <a:cubicBezTo>
                      <a:pt x="24" y="1"/>
                      <a:pt x="26" y="0"/>
                      <a:pt x="28" y="0"/>
                    </a:cubicBezTo>
                    <a:cubicBezTo>
                      <a:pt x="31" y="0"/>
                      <a:pt x="32" y="1"/>
                      <a:pt x="34" y="3"/>
                    </a:cubicBezTo>
                    <a:cubicBezTo>
                      <a:pt x="35" y="5"/>
                      <a:pt x="36" y="7"/>
                      <a:pt x="36" y="10"/>
                    </a:cubicBezTo>
                    <a:lnTo>
                      <a:pt x="36" y="25"/>
                    </a:lnTo>
                    <a:lnTo>
                      <a:pt x="32" y="25"/>
                    </a:lnTo>
                    <a:lnTo>
                      <a:pt x="32" y="11"/>
                    </a:lnTo>
                    <a:cubicBezTo>
                      <a:pt x="32" y="8"/>
                      <a:pt x="31" y="6"/>
                      <a:pt x="31" y="5"/>
                    </a:cubicBezTo>
                    <a:cubicBezTo>
                      <a:pt x="30" y="4"/>
                      <a:pt x="29" y="4"/>
                      <a:pt x="27" y="4"/>
                    </a:cubicBezTo>
                    <a:cubicBezTo>
                      <a:pt x="25" y="4"/>
                      <a:pt x="23" y="4"/>
                      <a:pt x="22" y="6"/>
                    </a:cubicBezTo>
                    <a:cubicBezTo>
                      <a:pt x="21" y="7"/>
                      <a:pt x="20" y="9"/>
                      <a:pt x="20" y="11"/>
                    </a:cubicBezTo>
                    <a:lnTo>
                      <a:pt x="20" y="25"/>
                    </a:lnTo>
                    <a:lnTo>
                      <a:pt x="16" y="25"/>
                    </a:lnTo>
                    <a:lnTo>
                      <a:pt x="16" y="11"/>
                    </a:lnTo>
                    <a:cubicBezTo>
                      <a:pt x="16" y="8"/>
                      <a:pt x="16" y="6"/>
                      <a:pt x="15" y="5"/>
                    </a:cubicBezTo>
                    <a:cubicBezTo>
                      <a:pt x="14" y="4"/>
                      <a:pt x="13"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8" y="1"/>
                    </a:cubicBezTo>
                    <a:cubicBezTo>
                      <a:pt x="9" y="0"/>
                      <a:pt x="10" y="0"/>
                      <a:pt x="12" y="0"/>
                    </a:cubicBezTo>
                    <a:cubicBezTo>
                      <a:pt x="14" y="0"/>
                      <a:pt x="15" y="1"/>
                      <a:pt x="17" y="1"/>
                    </a:cubicBezTo>
                    <a:cubicBezTo>
                      <a:pt x="18" y="2"/>
                      <a:pt x="19"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39" name="Freeform 1432">
                <a:extLst>
                  <a:ext uri="{FF2B5EF4-FFF2-40B4-BE49-F238E27FC236}">
                    <a16:creationId xmlns:a16="http://schemas.microsoft.com/office/drawing/2014/main" id="{F1CE54F6-88C1-49BD-ABD5-ABBEC4502EEF}"/>
                  </a:ext>
                </a:extLst>
              </p:cNvPr>
              <p:cNvSpPr>
                <a:spLocks/>
              </p:cNvSpPr>
              <p:nvPr/>
            </p:nvSpPr>
            <p:spPr bwMode="auto">
              <a:xfrm>
                <a:off x="2395" y="1848"/>
                <a:ext cx="9" cy="12"/>
              </a:xfrm>
              <a:custGeom>
                <a:avLst/>
                <a:gdLst>
                  <a:gd name="T0" fmla="*/ 20 w 20"/>
                  <a:gd name="T1" fmla="*/ 10 h 25"/>
                  <a:gd name="T2" fmla="*/ 20 w 20"/>
                  <a:gd name="T3" fmla="*/ 25 h 25"/>
                  <a:gd name="T4" fmla="*/ 16 w 20"/>
                  <a:gd name="T5" fmla="*/ 25 h 25"/>
                  <a:gd name="T6" fmla="*/ 16 w 20"/>
                  <a:gd name="T7" fmla="*/ 11 h 25"/>
                  <a:gd name="T8" fmla="*/ 15 w 20"/>
                  <a:gd name="T9" fmla="*/ 5 h 25"/>
                  <a:gd name="T10" fmla="*/ 11 w 20"/>
                  <a:gd name="T11" fmla="*/ 4 h 25"/>
                  <a:gd name="T12" fmla="*/ 6 w 20"/>
                  <a:gd name="T13" fmla="*/ 6 h 25"/>
                  <a:gd name="T14" fmla="*/ 4 w 20"/>
                  <a:gd name="T15" fmla="*/ 11 h 25"/>
                  <a:gd name="T16" fmla="*/ 4 w 20"/>
                  <a:gd name="T17" fmla="*/ 25 h 25"/>
                  <a:gd name="T18" fmla="*/ 0 w 20"/>
                  <a:gd name="T19" fmla="*/ 25 h 25"/>
                  <a:gd name="T20" fmla="*/ 0 w 20"/>
                  <a:gd name="T21" fmla="*/ 1 h 25"/>
                  <a:gd name="T22" fmla="*/ 4 w 20"/>
                  <a:gd name="T23" fmla="*/ 1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1"/>
                    </a:lnTo>
                    <a:cubicBezTo>
                      <a:pt x="16" y="8"/>
                      <a:pt x="16" y="6"/>
                      <a:pt x="15" y="5"/>
                    </a:cubicBezTo>
                    <a:cubicBezTo>
                      <a:pt x="14" y="4"/>
                      <a:pt x="12" y="4"/>
                      <a:pt x="11" y="4"/>
                    </a:cubicBezTo>
                    <a:cubicBezTo>
                      <a:pt x="8" y="4"/>
                      <a:pt x="7" y="4"/>
                      <a:pt x="6"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4" y="0"/>
                      <a:pt x="17" y="1"/>
                      <a:pt x="18" y="3"/>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0" name="Freeform 1433">
                <a:extLst>
                  <a:ext uri="{FF2B5EF4-FFF2-40B4-BE49-F238E27FC236}">
                    <a16:creationId xmlns:a16="http://schemas.microsoft.com/office/drawing/2014/main" id="{D04CEC93-0CEF-4DDF-B968-6DDED0E14A94}"/>
                  </a:ext>
                </a:extLst>
              </p:cNvPr>
              <p:cNvSpPr>
                <a:spLocks noEditPoints="1"/>
              </p:cNvSpPr>
              <p:nvPr/>
            </p:nvSpPr>
            <p:spPr bwMode="auto">
              <a:xfrm>
                <a:off x="2409" y="1848"/>
                <a:ext cx="10" cy="12"/>
              </a:xfrm>
              <a:custGeom>
                <a:avLst/>
                <a:gdLst>
                  <a:gd name="T0" fmla="*/ 11 w 22"/>
                  <a:gd name="T1" fmla="*/ 4 h 26"/>
                  <a:gd name="T2" fmla="*/ 6 w 22"/>
                  <a:gd name="T3" fmla="*/ 6 h 26"/>
                  <a:gd name="T4" fmla="*/ 4 w 22"/>
                  <a:gd name="T5" fmla="*/ 13 h 26"/>
                  <a:gd name="T6" fmla="*/ 6 w 22"/>
                  <a:gd name="T7" fmla="*/ 20 h 26"/>
                  <a:gd name="T8" fmla="*/ 11 w 22"/>
                  <a:gd name="T9" fmla="*/ 22 h 26"/>
                  <a:gd name="T10" fmla="*/ 16 w 22"/>
                  <a:gd name="T11" fmla="*/ 20 h 26"/>
                  <a:gd name="T12" fmla="*/ 18 w 22"/>
                  <a:gd name="T13" fmla="*/ 13 h 26"/>
                  <a:gd name="T14" fmla="*/ 16 w 22"/>
                  <a:gd name="T15" fmla="*/ 6 h 26"/>
                  <a:gd name="T16" fmla="*/ 11 w 22"/>
                  <a:gd name="T17" fmla="*/ 4 h 26"/>
                  <a:gd name="T18" fmla="*/ 11 w 22"/>
                  <a:gd name="T19" fmla="*/ 0 h 26"/>
                  <a:gd name="T20" fmla="*/ 19 w 22"/>
                  <a:gd name="T21" fmla="*/ 4 h 26"/>
                  <a:gd name="T22" fmla="*/ 22 w 22"/>
                  <a:gd name="T23" fmla="*/ 13 h 26"/>
                  <a:gd name="T24" fmla="*/ 19 w 22"/>
                  <a:gd name="T25" fmla="*/ 22 h 26"/>
                  <a:gd name="T26" fmla="*/ 11 w 22"/>
                  <a:gd name="T27" fmla="*/ 26 h 26"/>
                  <a:gd name="T28" fmla="*/ 3 w 22"/>
                  <a:gd name="T29" fmla="*/ 22 h 26"/>
                  <a:gd name="T30" fmla="*/ 0 w 22"/>
                  <a:gd name="T31" fmla="*/ 13 h 26"/>
                  <a:gd name="T32" fmla="*/ 3 w 22"/>
                  <a:gd name="T33" fmla="*/ 4 h 26"/>
                  <a:gd name="T34" fmla="*/ 11 w 22"/>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6">
                    <a:moveTo>
                      <a:pt x="11" y="4"/>
                    </a:moveTo>
                    <a:cubicBezTo>
                      <a:pt x="9" y="4"/>
                      <a:pt x="7" y="4"/>
                      <a:pt x="6" y="6"/>
                    </a:cubicBezTo>
                    <a:cubicBezTo>
                      <a:pt x="5" y="8"/>
                      <a:pt x="4" y="10"/>
                      <a:pt x="4" y="13"/>
                    </a:cubicBezTo>
                    <a:cubicBezTo>
                      <a:pt x="4" y="16"/>
                      <a:pt x="5" y="18"/>
                      <a:pt x="6" y="20"/>
                    </a:cubicBezTo>
                    <a:cubicBezTo>
                      <a:pt x="7" y="22"/>
                      <a:pt x="9" y="22"/>
                      <a:pt x="11" y="22"/>
                    </a:cubicBezTo>
                    <a:cubicBezTo>
                      <a:pt x="13" y="22"/>
                      <a:pt x="15" y="22"/>
                      <a:pt x="16" y="20"/>
                    </a:cubicBezTo>
                    <a:cubicBezTo>
                      <a:pt x="17" y="18"/>
                      <a:pt x="18" y="16"/>
                      <a:pt x="18" y="13"/>
                    </a:cubicBezTo>
                    <a:cubicBezTo>
                      <a:pt x="18" y="10"/>
                      <a:pt x="17" y="8"/>
                      <a:pt x="16" y="6"/>
                    </a:cubicBezTo>
                    <a:cubicBezTo>
                      <a:pt x="15" y="4"/>
                      <a:pt x="13" y="4"/>
                      <a:pt x="11" y="4"/>
                    </a:cubicBezTo>
                    <a:close/>
                    <a:moveTo>
                      <a:pt x="11" y="0"/>
                    </a:moveTo>
                    <a:cubicBezTo>
                      <a:pt x="14" y="0"/>
                      <a:pt x="17" y="1"/>
                      <a:pt x="19" y="4"/>
                    </a:cubicBezTo>
                    <a:cubicBezTo>
                      <a:pt x="21" y="6"/>
                      <a:pt x="22" y="9"/>
                      <a:pt x="22" y="13"/>
                    </a:cubicBezTo>
                    <a:cubicBezTo>
                      <a:pt x="22" y="17"/>
                      <a:pt x="21" y="20"/>
                      <a:pt x="19" y="22"/>
                    </a:cubicBezTo>
                    <a:cubicBezTo>
                      <a:pt x="17" y="25"/>
                      <a:pt x="14" y="26"/>
                      <a:pt x="11" y="26"/>
                    </a:cubicBezTo>
                    <a:cubicBezTo>
                      <a:pt x="7" y="26"/>
                      <a:pt x="5" y="25"/>
                      <a:pt x="3" y="22"/>
                    </a:cubicBezTo>
                    <a:cubicBezTo>
                      <a:pt x="1" y="20"/>
                      <a:pt x="0" y="17"/>
                      <a:pt x="0" y="13"/>
                    </a:cubicBezTo>
                    <a:cubicBezTo>
                      <a:pt x="0" y="9"/>
                      <a:pt x="1" y="6"/>
                      <a:pt x="3" y="4"/>
                    </a:cubicBezTo>
                    <a:cubicBezTo>
                      <a:pt x="5" y="1"/>
                      <a:pt x="7"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1" name="Freeform 1434">
                <a:extLst>
                  <a:ext uri="{FF2B5EF4-FFF2-40B4-BE49-F238E27FC236}">
                    <a16:creationId xmlns:a16="http://schemas.microsoft.com/office/drawing/2014/main" id="{EC2C4678-CDCA-490C-AB68-9253345BD373}"/>
                  </a:ext>
                </a:extLst>
              </p:cNvPr>
              <p:cNvSpPr>
                <a:spLocks/>
              </p:cNvSpPr>
              <p:nvPr/>
            </p:nvSpPr>
            <p:spPr bwMode="auto">
              <a:xfrm>
                <a:off x="2423" y="1848"/>
                <a:ext cx="10" cy="12"/>
              </a:xfrm>
              <a:custGeom>
                <a:avLst/>
                <a:gdLst>
                  <a:gd name="T0" fmla="*/ 20 w 20"/>
                  <a:gd name="T1" fmla="*/ 10 h 25"/>
                  <a:gd name="T2" fmla="*/ 20 w 20"/>
                  <a:gd name="T3" fmla="*/ 25 h 25"/>
                  <a:gd name="T4" fmla="*/ 16 w 20"/>
                  <a:gd name="T5" fmla="*/ 25 h 25"/>
                  <a:gd name="T6" fmla="*/ 16 w 20"/>
                  <a:gd name="T7" fmla="*/ 11 h 25"/>
                  <a:gd name="T8" fmla="*/ 15 w 20"/>
                  <a:gd name="T9" fmla="*/ 5 h 25"/>
                  <a:gd name="T10" fmla="*/ 11 w 20"/>
                  <a:gd name="T11" fmla="*/ 4 h 25"/>
                  <a:gd name="T12" fmla="*/ 6 w 20"/>
                  <a:gd name="T13" fmla="*/ 6 h 25"/>
                  <a:gd name="T14" fmla="*/ 4 w 20"/>
                  <a:gd name="T15" fmla="*/ 11 h 25"/>
                  <a:gd name="T16" fmla="*/ 4 w 20"/>
                  <a:gd name="T17" fmla="*/ 25 h 25"/>
                  <a:gd name="T18" fmla="*/ 0 w 20"/>
                  <a:gd name="T19" fmla="*/ 25 h 25"/>
                  <a:gd name="T20" fmla="*/ 0 w 20"/>
                  <a:gd name="T21" fmla="*/ 1 h 25"/>
                  <a:gd name="T22" fmla="*/ 4 w 20"/>
                  <a:gd name="T23" fmla="*/ 1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1"/>
                    </a:lnTo>
                    <a:cubicBezTo>
                      <a:pt x="16" y="8"/>
                      <a:pt x="16" y="6"/>
                      <a:pt x="15" y="5"/>
                    </a:cubicBezTo>
                    <a:cubicBezTo>
                      <a:pt x="14" y="4"/>
                      <a:pt x="13" y="4"/>
                      <a:pt x="11" y="4"/>
                    </a:cubicBezTo>
                    <a:cubicBezTo>
                      <a:pt x="9" y="4"/>
                      <a:pt x="7" y="4"/>
                      <a:pt x="6"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2" name="Freeform 1435">
                <a:extLst>
                  <a:ext uri="{FF2B5EF4-FFF2-40B4-BE49-F238E27FC236}">
                    <a16:creationId xmlns:a16="http://schemas.microsoft.com/office/drawing/2014/main" id="{17E2EE0B-0C2F-468E-8F8F-F57A4A13DCE3}"/>
                  </a:ext>
                </a:extLst>
              </p:cNvPr>
              <p:cNvSpPr>
                <a:spLocks noEditPoints="1"/>
              </p:cNvSpPr>
              <p:nvPr/>
            </p:nvSpPr>
            <p:spPr bwMode="auto">
              <a:xfrm>
                <a:off x="2437" y="1848"/>
                <a:ext cx="11" cy="12"/>
              </a:xfrm>
              <a:custGeom>
                <a:avLst/>
                <a:gdLst>
                  <a:gd name="T0" fmla="*/ 0 w 21"/>
                  <a:gd name="T1" fmla="*/ 16 h 26"/>
                  <a:gd name="T2" fmla="*/ 0 w 21"/>
                  <a:gd name="T3" fmla="*/ 1 h 26"/>
                  <a:gd name="T4" fmla="*/ 4 w 21"/>
                  <a:gd name="T5" fmla="*/ 1 h 26"/>
                  <a:gd name="T6" fmla="*/ 4 w 21"/>
                  <a:gd name="T7" fmla="*/ 15 h 26"/>
                  <a:gd name="T8" fmla="*/ 5 w 21"/>
                  <a:gd name="T9" fmla="*/ 21 h 26"/>
                  <a:gd name="T10" fmla="*/ 9 w 21"/>
                  <a:gd name="T11" fmla="*/ 22 h 26"/>
                  <a:gd name="T12" fmla="*/ 15 w 21"/>
                  <a:gd name="T13" fmla="*/ 20 h 26"/>
                  <a:gd name="T14" fmla="*/ 16 w 21"/>
                  <a:gd name="T15" fmla="*/ 15 h 26"/>
                  <a:gd name="T16" fmla="*/ 16 w 21"/>
                  <a:gd name="T17" fmla="*/ 1 h 26"/>
                  <a:gd name="T18" fmla="*/ 21 w 21"/>
                  <a:gd name="T19" fmla="*/ 1 h 26"/>
                  <a:gd name="T20" fmla="*/ 21 w 21"/>
                  <a:gd name="T21" fmla="*/ 25 h 26"/>
                  <a:gd name="T22" fmla="*/ 16 w 21"/>
                  <a:gd name="T23" fmla="*/ 25 h 26"/>
                  <a:gd name="T24" fmla="*/ 16 w 21"/>
                  <a:gd name="T25" fmla="*/ 21 h 26"/>
                  <a:gd name="T26" fmla="*/ 13 w 21"/>
                  <a:gd name="T27" fmla="*/ 25 h 26"/>
                  <a:gd name="T28" fmla="*/ 9 w 21"/>
                  <a:gd name="T29" fmla="*/ 26 h 26"/>
                  <a:gd name="T30" fmla="*/ 2 w 21"/>
                  <a:gd name="T31" fmla="*/ 23 h 26"/>
                  <a:gd name="T32" fmla="*/ 0 w 21"/>
                  <a:gd name="T33" fmla="*/ 16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6"/>
                    </a:moveTo>
                    <a:lnTo>
                      <a:pt x="0" y="1"/>
                    </a:lnTo>
                    <a:lnTo>
                      <a:pt x="4" y="1"/>
                    </a:lnTo>
                    <a:lnTo>
                      <a:pt x="4" y="15"/>
                    </a:lnTo>
                    <a:cubicBezTo>
                      <a:pt x="4" y="18"/>
                      <a:pt x="4" y="19"/>
                      <a:pt x="5" y="21"/>
                    </a:cubicBezTo>
                    <a:cubicBezTo>
                      <a:pt x="6" y="22"/>
                      <a:pt x="8" y="22"/>
                      <a:pt x="9" y="22"/>
                    </a:cubicBezTo>
                    <a:cubicBezTo>
                      <a:pt x="12" y="22"/>
                      <a:pt x="13" y="22"/>
                      <a:pt x="15" y="20"/>
                    </a:cubicBezTo>
                    <a:cubicBezTo>
                      <a:pt x="16" y="19"/>
                      <a:pt x="16" y="17"/>
                      <a:pt x="16" y="15"/>
                    </a:cubicBezTo>
                    <a:lnTo>
                      <a:pt x="16" y="1"/>
                    </a:lnTo>
                    <a:lnTo>
                      <a:pt x="21" y="1"/>
                    </a:lnTo>
                    <a:lnTo>
                      <a:pt x="21" y="25"/>
                    </a:lnTo>
                    <a:lnTo>
                      <a:pt x="16" y="25"/>
                    </a:lnTo>
                    <a:lnTo>
                      <a:pt x="16" y="21"/>
                    </a:lnTo>
                    <a:cubicBezTo>
                      <a:pt x="15" y="23"/>
                      <a:pt x="14" y="24"/>
                      <a:pt x="13" y="25"/>
                    </a:cubicBezTo>
                    <a:cubicBezTo>
                      <a:pt x="12" y="25"/>
                      <a:pt x="10" y="26"/>
                      <a:pt x="9" y="26"/>
                    </a:cubicBezTo>
                    <a:cubicBezTo>
                      <a:pt x="6" y="26"/>
                      <a:pt x="4" y="25"/>
                      <a:pt x="2" y="23"/>
                    </a:cubicBezTo>
                    <a:cubicBezTo>
                      <a:pt x="1" y="21"/>
                      <a:pt x="0" y="19"/>
                      <a:pt x="0" y="16"/>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3" name="Freeform 1436">
                <a:extLst>
                  <a:ext uri="{FF2B5EF4-FFF2-40B4-BE49-F238E27FC236}">
                    <a16:creationId xmlns:a16="http://schemas.microsoft.com/office/drawing/2014/main" id="{4D889688-76F9-4544-B189-0DC9860431EC}"/>
                  </a:ext>
                </a:extLst>
              </p:cNvPr>
              <p:cNvSpPr>
                <a:spLocks/>
              </p:cNvSpPr>
              <p:nvPr/>
            </p:nvSpPr>
            <p:spPr bwMode="auto">
              <a:xfrm>
                <a:off x="2452" y="1848"/>
                <a:ext cx="17"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1 h 25"/>
                  <a:gd name="T16" fmla="*/ 30 w 35"/>
                  <a:gd name="T17" fmla="*/ 5 h 25"/>
                  <a:gd name="T18" fmla="*/ 26 w 35"/>
                  <a:gd name="T19" fmla="*/ 4 h 25"/>
                  <a:gd name="T20" fmla="*/ 21 w 35"/>
                  <a:gd name="T21" fmla="*/ 6 h 25"/>
                  <a:gd name="T22" fmla="*/ 19 w 35"/>
                  <a:gd name="T23" fmla="*/ 11 h 25"/>
                  <a:gd name="T24" fmla="*/ 19 w 35"/>
                  <a:gd name="T25" fmla="*/ 25 h 25"/>
                  <a:gd name="T26" fmla="*/ 15 w 35"/>
                  <a:gd name="T27" fmla="*/ 25 h 25"/>
                  <a:gd name="T28" fmla="*/ 15 w 35"/>
                  <a:gd name="T29" fmla="*/ 11 h 25"/>
                  <a:gd name="T30" fmla="*/ 14 w 35"/>
                  <a:gd name="T31" fmla="*/ 5 h 25"/>
                  <a:gd name="T32" fmla="*/ 10 w 35"/>
                  <a:gd name="T33" fmla="*/ 4 h 25"/>
                  <a:gd name="T34" fmla="*/ 5 w 35"/>
                  <a:gd name="T35" fmla="*/ 6 h 25"/>
                  <a:gd name="T36" fmla="*/ 4 w 35"/>
                  <a:gd name="T37" fmla="*/ 11 h 25"/>
                  <a:gd name="T38" fmla="*/ 4 w 35"/>
                  <a:gd name="T39" fmla="*/ 25 h 25"/>
                  <a:gd name="T40" fmla="*/ 0 w 35"/>
                  <a:gd name="T41" fmla="*/ 25 h 25"/>
                  <a:gd name="T42" fmla="*/ 0 w 35"/>
                  <a:gd name="T43" fmla="*/ 1 h 25"/>
                  <a:gd name="T44" fmla="*/ 4 w 35"/>
                  <a:gd name="T45" fmla="*/ 1 h 25"/>
                  <a:gd name="T46" fmla="*/ 4 w 35"/>
                  <a:gd name="T47" fmla="*/ 4 h 25"/>
                  <a:gd name="T48" fmla="*/ 7 w 35"/>
                  <a:gd name="T49" fmla="*/ 1 h 25"/>
                  <a:gd name="T50" fmla="*/ 12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4"/>
                      <a:pt x="21" y="2"/>
                      <a:pt x="22" y="1"/>
                    </a:cubicBezTo>
                    <a:cubicBezTo>
                      <a:pt x="24" y="1"/>
                      <a:pt x="25" y="0"/>
                      <a:pt x="27" y="0"/>
                    </a:cubicBezTo>
                    <a:cubicBezTo>
                      <a:pt x="30" y="0"/>
                      <a:pt x="32" y="1"/>
                      <a:pt x="33" y="3"/>
                    </a:cubicBezTo>
                    <a:cubicBezTo>
                      <a:pt x="35" y="5"/>
                      <a:pt x="35" y="7"/>
                      <a:pt x="35" y="10"/>
                    </a:cubicBezTo>
                    <a:lnTo>
                      <a:pt x="35" y="25"/>
                    </a:lnTo>
                    <a:lnTo>
                      <a:pt x="31" y="25"/>
                    </a:lnTo>
                    <a:lnTo>
                      <a:pt x="31" y="11"/>
                    </a:lnTo>
                    <a:cubicBezTo>
                      <a:pt x="31" y="8"/>
                      <a:pt x="31" y="6"/>
                      <a:pt x="30" y="5"/>
                    </a:cubicBezTo>
                    <a:cubicBezTo>
                      <a:pt x="29" y="4"/>
                      <a:pt x="28" y="4"/>
                      <a:pt x="26" y="4"/>
                    </a:cubicBezTo>
                    <a:cubicBezTo>
                      <a:pt x="24" y="4"/>
                      <a:pt x="23" y="4"/>
                      <a:pt x="21" y="6"/>
                    </a:cubicBezTo>
                    <a:cubicBezTo>
                      <a:pt x="20" y="7"/>
                      <a:pt x="19" y="9"/>
                      <a:pt x="19" y="11"/>
                    </a:cubicBezTo>
                    <a:lnTo>
                      <a:pt x="19" y="25"/>
                    </a:lnTo>
                    <a:lnTo>
                      <a:pt x="15" y="25"/>
                    </a:lnTo>
                    <a:lnTo>
                      <a:pt x="15" y="11"/>
                    </a:lnTo>
                    <a:cubicBezTo>
                      <a:pt x="15" y="8"/>
                      <a:pt x="15" y="6"/>
                      <a:pt x="14" y="5"/>
                    </a:cubicBezTo>
                    <a:cubicBezTo>
                      <a:pt x="13" y="4"/>
                      <a:pt x="12" y="4"/>
                      <a:pt x="10" y="4"/>
                    </a:cubicBezTo>
                    <a:cubicBezTo>
                      <a:pt x="8" y="4"/>
                      <a:pt x="7" y="4"/>
                      <a:pt x="5" y="6"/>
                    </a:cubicBezTo>
                    <a:cubicBezTo>
                      <a:pt x="4" y="7"/>
                      <a:pt x="4" y="9"/>
                      <a:pt x="4" y="11"/>
                    </a:cubicBezTo>
                    <a:lnTo>
                      <a:pt x="4" y="25"/>
                    </a:lnTo>
                    <a:lnTo>
                      <a:pt x="0" y="25"/>
                    </a:lnTo>
                    <a:lnTo>
                      <a:pt x="0" y="1"/>
                    </a:lnTo>
                    <a:lnTo>
                      <a:pt x="4" y="1"/>
                    </a:lnTo>
                    <a:lnTo>
                      <a:pt x="4" y="4"/>
                    </a:lnTo>
                    <a:cubicBezTo>
                      <a:pt x="5" y="3"/>
                      <a:pt x="6" y="2"/>
                      <a:pt x="7" y="1"/>
                    </a:cubicBezTo>
                    <a:cubicBezTo>
                      <a:pt x="8" y="0"/>
                      <a:pt x="10" y="0"/>
                      <a:pt x="12" y="0"/>
                    </a:cubicBezTo>
                    <a:cubicBezTo>
                      <a:pt x="13" y="0"/>
                      <a:pt x="15" y="1"/>
                      <a:pt x="16" y="1"/>
                    </a:cubicBezTo>
                    <a:cubicBezTo>
                      <a:pt x="17" y="2"/>
                      <a:pt x="18"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4" name="Freeform 1437">
                <a:extLst>
                  <a:ext uri="{FF2B5EF4-FFF2-40B4-BE49-F238E27FC236}">
                    <a16:creationId xmlns:a16="http://schemas.microsoft.com/office/drawing/2014/main" id="{5F9D697E-8F46-41FC-8B0D-21E2830799DF}"/>
                  </a:ext>
                </a:extLst>
              </p:cNvPr>
              <p:cNvSpPr>
                <a:spLocks/>
              </p:cNvSpPr>
              <p:nvPr/>
            </p:nvSpPr>
            <p:spPr bwMode="auto">
              <a:xfrm>
                <a:off x="2475" y="1848"/>
                <a:ext cx="17" cy="12"/>
              </a:xfrm>
              <a:custGeom>
                <a:avLst/>
                <a:gdLst>
                  <a:gd name="T0" fmla="*/ 19 w 36"/>
                  <a:gd name="T1" fmla="*/ 5 h 25"/>
                  <a:gd name="T2" fmla="*/ 23 w 36"/>
                  <a:gd name="T3" fmla="*/ 1 h 25"/>
                  <a:gd name="T4" fmla="*/ 28 w 36"/>
                  <a:gd name="T5" fmla="*/ 0 h 25"/>
                  <a:gd name="T6" fmla="*/ 34 w 36"/>
                  <a:gd name="T7" fmla="*/ 3 h 25"/>
                  <a:gd name="T8" fmla="*/ 36 w 36"/>
                  <a:gd name="T9" fmla="*/ 10 h 25"/>
                  <a:gd name="T10" fmla="*/ 36 w 36"/>
                  <a:gd name="T11" fmla="*/ 25 h 25"/>
                  <a:gd name="T12" fmla="*/ 32 w 36"/>
                  <a:gd name="T13" fmla="*/ 25 h 25"/>
                  <a:gd name="T14" fmla="*/ 32 w 36"/>
                  <a:gd name="T15" fmla="*/ 11 h 25"/>
                  <a:gd name="T16" fmla="*/ 30 w 36"/>
                  <a:gd name="T17" fmla="*/ 5 h 25"/>
                  <a:gd name="T18" fmla="*/ 27 w 36"/>
                  <a:gd name="T19" fmla="*/ 4 h 25"/>
                  <a:gd name="T20" fmla="*/ 22 w 36"/>
                  <a:gd name="T21" fmla="*/ 6 h 25"/>
                  <a:gd name="T22" fmla="*/ 20 w 36"/>
                  <a:gd name="T23" fmla="*/ 11 h 25"/>
                  <a:gd name="T24" fmla="*/ 20 w 36"/>
                  <a:gd name="T25" fmla="*/ 25 h 25"/>
                  <a:gd name="T26" fmla="*/ 16 w 36"/>
                  <a:gd name="T27" fmla="*/ 25 h 25"/>
                  <a:gd name="T28" fmla="*/ 16 w 36"/>
                  <a:gd name="T29" fmla="*/ 11 h 25"/>
                  <a:gd name="T30" fmla="*/ 15 w 36"/>
                  <a:gd name="T31" fmla="*/ 5 h 25"/>
                  <a:gd name="T32" fmla="*/ 11 w 36"/>
                  <a:gd name="T33" fmla="*/ 4 h 25"/>
                  <a:gd name="T34" fmla="*/ 6 w 36"/>
                  <a:gd name="T35" fmla="*/ 6 h 25"/>
                  <a:gd name="T36" fmla="*/ 4 w 36"/>
                  <a:gd name="T37" fmla="*/ 11 h 25"/>
                  <a:gd name="T38" fmla="*/ 4 w 36"/>
                  <a:gd name="T39" fmla="*/ 25 h 25"/>
                  <a:gd name="T40" fmla="*/ 0 w 36"/>
                  <a:gd name="T41" fmla="*/ 25 h 25"/>
                  <a:gd name="T42" fmla="*/ 0 w 36"/>
                  <a:gd name="T43" fmla="*/ 1 h 25"/>
                  <a:gd name="T44" fmla="*/ 4 w 36"/>
                  <a:gd name="T45" fmla="*/ 1 h 25"/>
                  <a:gd name="T46" fmla="*/ 4 w 36"/>
                  <a:gd name="T47" fmla="*/ 4 h 25"/>
                  <a:gd name="T48" fmla="*/ 7 w 36"/>
                  <a:gd name="T49" fmla="*/ 1 h 25"/>
                  <a:gd name="T50" fmla="*/ 12 w 36"/>
                  <a:gd name="T51" fmla="*/ 0 h 25"/>
                  <a:gd name="T52" fmla="*/ 16 w 36"/>
                  <a:gd name="T53" fmla="*/ 1 h 25"/>
                  <a:gd name="T54" fmla="*/ 19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19" y="5"/>
                    </a:moveTo>
                    <a:cubicBezTo>
                      <a:pt x="20" y="4"/>
                      <a:pt x="21" y="2"/>
                      <a:pt x="23" y="1"/>
                    </a:cubicBezTo>
                    <a:cubicBezTo>
                      <a:pt x="24" y="1"/>
                      <a:pt x="26" y="0"/>
                      <a:pt x="28" y="0"/>
                    </a:cubicBezTo>
                    <a:cubicBezTo>
                      <a:pt x="30" y="0"/>
                      <a:pt x="32" y="1"/>
                      <a:pt x="34" y="3"/>
                    </a:cubicBezTo>
                    <a:cubicBezTo>
                      <a:pt x="35" y="5"/>
                      <a:pt x="36" y="7"/>
                      <a:pt x="36" y="10"/>
                    </a:cubicBezTo>
                    <a:lnTo>
                      <a:pt x="36" y="25"/>
                    </a:lnTo>
                    <a:lnTo>
                      <a:pt x="32" y="25"/>
                    </a:lnTo>
                    <a:lnTo>
                      <a:pt x="32" y="11"/>
                    </a:lnTo>
                    <a:cubicBezTo>
                      <a:pt x="32" y="8"/>
                      <a:pt x="31" y="6"/>
                      <a:pt x="30" y="5"/>
                    </a:cubicBezTo>
                    <a:cubicBezTo>
                      <a:pt x="30" y="4"/>
                      <a:pt x="28" y="4"/>
                      <a:pt x="27" y="4"/>
                    </a:cubicBezTo>
                    <a:cubicBezTo>
                      <a:pt x="25" y="4"/>
                      <a:pt x="23" y="4"/>
                      <a:pt x="22" y="6"/>
                    </a:cubicBezTo>
                    <a:cubicBezTo>
                      <a:pt x="20" y="7"/>
                      <a:pt x="20" y="9"/>
                      <a:pt x="20" y="11"/>
                    </a:cubicBezTo>
                    <a:lnTo>
                      <a:pt x="20" y="25"/>
                    </a:lnTo>
                    <a:lnTo>
                      <a:pt x="16" y="25"/>
                    </a:lnTo>
                    <a:lnTo>
                      <a:pt x="16" y="11"/>
                    </a:lnTo>
                    <a:cubicBezTo>
                      <a:pt x="16" y="8"/>
                      <a:pt x="15" y="6"/>
                      <a:pt x="15" y="5"/>
                    </a:cubicBezTo>
                    <a:cubicBezTo>
                      <a:pt x="14" y="4"/>
                      <a:pt x="12"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7" y="1"/>
                    </a:cubicBezTo>
                    <a:cubicBezTo>
                      <a:pt x="9" y="0"/>
                      <a:pt x="10" y="0"/>
                      <a:pt x="12" y="0"/>
                    </a:cubicBezTo>
                    <a:cubicBezTo>
                      <a:pt x="14" y="0"/>
                      <a:pt x="15" y="1"/>
                      <a:pt x="16" y="1"/>
                    </a:cubicBezTo>
                    <a:cubicBezTo>
                      <a:pt x="18" y="2"/>
                      <a:pt x="19" y="4"/>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5" name="Freeform 1438">
                <a:extLst>
                  <a:ext uri="{FF2B5EF4-FFF2-40B4-BE49-F238E27FC236}">
                    <a16:creationId xmlns:a16="http://schemas.microsoft.com/office/drawing/2014/main" id="{7F82A4B8-3EA8-48D8-909A-88CF61492B1B}"/>
                  </a:ext>
                </a:extLst>
              </p:cNvPr>
              <p:cNvSpPr>
                <a:spLocks/>
              </p:cNvSpPr>
              <p:nvPr/>
            </p:nvSpPr>
            <p:spPr bwMode="auto">
              <a:xfrm>
                <a:off x="2496" y="1848"/>
                <a:ext cx="12" cy="17"/>
              </a:xfrm>
              <a:custGeom>
                <a:avLst/>
                <a:gdLst>
                  <a:gd name="T0" fmla="*/ 13 w 24"/>
                  <a:gd name="T1" fmla="*/ 26 h 34"/>
                  <a:gd name="T2" fmla="*/ 10 w 24"/>
                  <a:gd name="T3" fmla="*/ 32 h 34"/>
                  <a:gd name="T4" fmla="*/ 6 w 24"/>
                  <a:gd name="T5" fmla="*/ 34 h 34"/>
                  <a:gd name="T6" fmla="*/ 2 w 24"/>
                  <a:gd name="T7" fmla="*/ 34 h 34"/>
                  <a:gd name="T8" fmla="*/ 2 w 24"/>
                  <a:gd name="T9" fmla="*/ 30 h 34"/>
                  <a:gd name="T10" fmla="*/ 5 w 24"/>
                  <a:gd name="T11" fmla="*/ 30 h 34"/>
                  <a:gd name="T12" fmla="*/ 7 w 24"/>
                  <a:gd name="T13" fmla="*/ 29 h 34"/>
                  <a:gd name="T14" fmla="*/ 9 w 24"/>
                  <a:gd name="T15" fmla="*/ 26 h 34"/>
                  <a:gd name="T16" fmla="*/ 10 w 24"/>
                  <a:gd name="T17" fmla="*/ 24 h 34"/>
                  <a:gd name="T18" fmla="*/ 0 w 24"/>
                  <a:gd name="T19" fmla="*/ 0 h 34"/>
                  <a:gd name="T20" fmla="*/ 4 w 24"/>
                  <a:gd name="T21" fmla="*/ 0 h 34"/>
                  <a:gd name="T22" fmla="*/ 12 w 24"/>
                  <a:gd name="T23" fmla="*/ 19 h 34"/>
                  <a:gd name="T24" fmla="*/ 20 w 24"/>
                  <a:gd name="T25" fmla="*/ 0 h 34"/>
                  <a:gd name="T26" fmla="*/ 24 w 24"/>
                  <a:gd name="T27" fmla="*/ 0 h 34"/>
                  <a:gd name="T28" fmla="*/ 13 w 24"/>
                  <a:gd name="T2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4">
                    <a:moveTo>
                      <a:pt x="13" y="26"/>
                    </a:moveTo>
                    <a:cubicBezTo>
                      <a:pt x="12" y="29"/>
                      <a:pt x="11" y="31"/>
                      <a:pt x="10" y="32"/>
                    </a:cubicBezTo>
                    <a:cubicBezTo>
                      <a:pt x="9" y="33"/>
                      <a:pt x="7" y="34"/>
                      <a:pt x="6" y="34"/>
                    </a:cubicBezTo>
                    <a:lnTo>
                      <a:pt x="2" y="34"/>
                    </a:lnTo>
                    <a:lnTo>
                      <a:pt x="2" y="30"/>
                    </a:lnTo>
                    <a:lnTo>
                      <a:pt x="5" y="30"/>
                    </a:lnTo>
                    <a:cubicBezTo>
                      <a:pt x="6" y="30"/>
                      <a:pt x="7" y="30"/>
                      <a:pt x="7" y="29"/>
                    </a:cubicBezTo>
                    <a:cubicBezTo>
                      <a:pt x="8" y="29"/>
                      <a:pt x="9" y="28"/>
                      <a:pt x="9" y="26"/>
                    </a:cubicBezTo>
                    <a:lnTo>
                      <a:pt x="10" y="24"/>
                    </a:lnTo>
                    <a:lnTo>
                      <a:pt x="0" y="0"/>
                    </a:lnTo>
                    <a:lnTo>
                      <a:pt x="4" y="0"/>
                    </a:lnTo>
                    <a:lnTo>
                      <a:pt x="12" y="19"/>
                    </a:lnTo>
                    <a:lnTo>
                      <a:pt x="20" y="0"/>
                    </a:lnTo>
                    <a:lnTo>
                      <a:pt x="24" y="0"/>
                    </a:lnTo>
                    <a:lnTo>
                      <a:pt x="13" y="26"/>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6" name="Freeform 1439">
                <a:extLst>
                  <a:ext uri="{FF2B5EF4-FFF2-40B4-BE49-F238E27FC236}">
                    <a16:creationId xmlns:a16="http://schemas.microsoft.com/office/drawing/2014/main" id="{9F21BE7E-6A7C-49C0-99BC-0ACE8D26EA79}"/>
                  </a:ext>
                </a:extLst>
              </p:cNvPr>
              <p:cNvSpPr>
                <a:spLocks/>
              </p:cNvSpPr>
              <p:nvPr/>
            </p:nvSpPr>
            <p:spPr bwMode="auto">
              <a:xfrm>
                <a:off x="2515" y="1848"/>
                <a:ext cx="10" cy="12"/>
              </a:xfrm>
              <a:custGeom>
                <a:avLst/>
                <a:gdLst>
                  <a:gd name="T0" fmla="*/ 21 w 21"/>
                  <a:gd name="T1" fmla="*/ 10 h 25"/>
                  <a:gd name="T2" fmla="*/ 21 w 21"/>
                  <a:gd name="T3" fmla="*/ 25 h 25"/>
                  <a:gd name="T4" fmla="*/ 17 w 21"/>
                  <a:gd name="T5" fmla="*/ 25 h 25"/>
                  <a:gd name="T6" fmla="*/ 17 w 21"/>
                  <a:gd name="T7" fmla="*/ 11 h 25"/>
                  <a:gd name="T8" fmla="*/ 15 w 21"/>
                  <a:gd name="T9" fmla="*/ 5 h 25"/>
                  <a:gd name="T10" fmla="*/ 11 w 21"/>
                  <a:gd name="T11" fmla="*/ 4 h 25"/>
                  <a:gd name="T12" fmla="*/ 6 w 21"/>
                  <a:gd name="T13" fmla="*/ 6 h 25"/>
                  <a:gd name="T14" fmla="*/ 4 w 21"/>
                  <a:gd name="T15" fmla="*/ 11 h 25"/>
                  <a:gd name="T16" fmla="*/ 4 w 21"/>
                  <a:gd name="T17" fmla="*/ 25 h 25"/>
                  <a:gd name="T18" fmla="*/ 0 w 21"/>
                  <a:gd name="T19" fmla="*/ 25 h 25"/>
                  <a:gd name="T20" fmla="*/ 0 w 21"/>
                  <a:gd name="T21" fmla="*/ 1 h 25"/>
                  <a:gd name="T22" fmla="*/ 4 w 21"/>
                  <a:gd name="T23" fmla="*/ 1 h 25"/>
                  <a:gd name="T24" fmla="*/ 4 w 21"/>
                  <a:gd name="T25" fmla="*/ 4 h 25"/>
                  <a:gd name="T26" fmla="*/ 7 w 21"/>
                  <a:gd name="T27" fmla="*/ 1 h 25"/>
                  <a:gd name="T28" fmla="*/ 12 w 21"/>
                  <a:gd name="T29" fmla="*/ 0 h 25"/>
                  <a:gd name="T30" fmla="*/ 18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1"/>
                    </a:lnTo>
                    <a:cubicBezTo>
                      <a:pt x="17" y="8"/>
                      <a:pt x="16" y="6"/>
                      <a:pt x="15" y="5"/>
                    </a:cubicBezTo>
                    <a:cubicBezTo>
                      <a:pt x="14" y="4"/>
                      <a:pt x="13" y="4"/>
                      <a:pt x="11" y="4"/>
                    </a:cubicBezTo>
                    <a:cubicBezTo>
                      <a:pt x="9" y="4"/>
                      <a:pt x="7" y="4"/>
                      <a:pt x="6" y="6"/>
                    </a:cubicBezTo>
                    <a:cubicBezTo>
                      <a:pt x="5" y="7"/>
                      <a:pt x="4" y="9"/>
                      <a:pt x="4" y="11"/>
                    </a:cubicBezTo>
                    <a:lnTo>
                      <a:pt x="4" y="25"/>
                    </a:lnTo>
                    <a:lnTo>
                      <a:pt x="0" y="25"/>
                    </a:lnTo>
                    <a:lnTo>
                      <a:pt x="0" y="1"/>
                    </a:lnTo>
                    <a:lnTo>
                      <a:pt x="4" y="1"/>
                    </a:lnTo>
                    <a:lnTo>
                      <a:pt x="4" y="4"/>
                    </a:lnTo>
                    <a:cubicBezTo>
                      <a:pt x="5" y="3"/>
                      <a:pt x="6" y="2"/>
                      <a:pt x="7" y="1"/>
                    </a:cubicBezTo>
                    <a:cubicBezTo>
                      <a:pt x="9" y="0"/>
                      <a:pt x="10" y="0"/>
                      <a:pt x="12" y="0"/>
                    </a:cubicBezTo>
                    <a:cubicBezTo>
                      <a:pt x="15" y="0"/>
                      <a:pt x="17" y="1"/>
                      <a:pt x="18"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7" name="Freeform 1440">
                <a:extLst>
                  <a:ext uri="{FF2B5EF4-FFF2-40B4-BE49-F238E27FC236}">
                    <a16:creationId xmlns:a16="http://schemas.microsoft.com/office/drawing/2014/main" id="{FEA8F303-A1A9-45F2-BAEA-5BAC99AEF5E6}"/>
                  </a:ext>
                </a:extLst>
              </p:cNvPr>
              <p:cNvSpPr>
                <a:spLocks noEditPoints="1"/>
              </p:cNvSpPr>
              <p:nvPr/>
            </p:nvSpPr>
            <p:spPr bwMode="auto">
              <a:xfrm>
                <a:off x="2530" y="1844"/>
                <a:ext cx="2" cy="16"/>
              </a:xfrm>
              <a:custGeom>
                <a:avLst/>
                <a:gdLst>
                  <a:gd name="T0" fmla="*/ 0 w 4"/>
                  <a:gd name="T1" fmla="*/ 10 h 34"/>
                  <a:gd name="T2" fmla="*/ 4 w 4"/>
                  <a:gd name="T3" fmla="*/ 10 h 34"/>
                  <a:gd name="T4" fmla="*/ 4 w 4"/>
                  <a:gd name="T5" fmla="*/ 34 h 34"/>
                  <a:gd name="T6" fmla="*/ 0 w 4"/>
                  <a:gd name="T7" fmla="*/ 34 h 34"/>
                  <a:gd name="T8" fmla="*/ 0 w 4"/>
                  <a:gd name="T9" fmla="*/ 10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10"/>
                    </a:moveTo>
                    <a:lnTo>
                      <a:pt x="4" y="10"/>
                    </a:lnTo>
                    <a:lnTo>
                      <a:pt x="4" y="34"/>
                    </a:lnTo>
                    <a:lnTo>
                      <a:pt x="0" y="34"/>
                    </a:lnTo>
                    <a:lnTo>
                      <a:pt x="0" y="10"/>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8" name="Freeform 1441">
                <a:extLst>
                  <a:ext uri="{FF2B5EF4-FFF2-40B4-BE49-F238E27FC236}">
                    <a16:creationId xmlns:a16="http://schemas.microsoft.com/office/drawing/2014/main" id="{133C46CB-8BDC-4672-AF26-ABA841CF5D8A}"/>
                  </a:ext>
                </a:extLst>
              </p:cNvPr>
              <p:cNvSpPr>
                <a:spLocks noEditPoints="1"/>
              </p:cNvSpPr>
              <p:nvPr/>
            </p:nvSpPr>
            <p:spPr bwMode="auto">
              <a:xfrm>
                <a:off x="2536" y="1844"/>
                <a:ext cx="10" cy="16"/>
              </a:xfrm>
              <a:custGeom>
                <a:avLst/>
                <a:gdLst>
                  <a:gd name="T0" fmla="*/ 18 w 22"/>
                  <a:gd name="T1" fmla="*/ 22 h 35"/>
                  <a:gd name="T2" fmla="*/ 16 w 22"/>
                  <a:gd name="T3" fmla="*/ 15 h 35"/>
                  <a:gd name="T4" fmla="*/ 11 w 22"/>
                  <a:gd name="T5" fmla="*/ 12 h 35"/>
                  <a:gd name="T6" fmla="*/ 6 w 22"/>
                  <a:gd name="T7" fmla="*/ 15 h 35"/>
                  <a:gd name="T8" fmla="*/ 4 w 22"/>
                  <a:gd name="T9" fmla="*/ 22 h 35"/>
                  <a:gd name="T10" fmla="*/ 6 w 22"/>
                  <a:gd name="T11" fmla="*/ 29 h 35"/>
                  <a:gd name="T12" fmla="*/ 11 w 22"/>
                  <a:gd name="T13" fmla="*/ 31 h 35"/>
                  <a:gd name="T14" fmla="*/ 16 w 22"/>
                  <a:gd name="T15" fmla="*/ 29 h 35"/>
                  <a:gd name="T16" fmla="*/ 18 w 22"/>
                  <a:gd name="T17" fmla="*/ 22 h 35"/>
                  <a:gd name="T18" fmla="*/ 4 w 22"/>
                  <a:gd name="T19" fmla="*/ 13 h 35"/>
                  <a:gd name="T20" fmla="*/ 7 w 22"/>
                  <a:gd name="T21" fmla="*/ 10 h 35"/>
                  <a:gd name="T22" fmla="*/ 12 w 22"/>
                  <a:gd name="T23" fmla="*/ 9 h 35"/>
                  <a:gd name="T24" fmla="*/ 19 w 22"/>
                  <a:gd name="T25" fmla="*/ 13 h 35"/>
                  <a:gd name="T26" fmla="*/ 22 w 22"/>
                  <a:gd name="T27" fmla="*/ 22 h 35"/>
                  <a:gd name="T28" fmla="*/ 19 w 22"/>
                  <a:gd name="T29" fmla="*/ 31 h 35"/>
                  <a:gd name="T30" fmla="*/ 12 w 22"/>
                  <a:gd name="T31" fmla="*/ 35 h 35"/>
                  <a:gd name="T32" fmla="*/ 7 w 22"/>
                  <a:gd name="T33" fmla="*/ 34 h 35"/>
                  <a:gd name="T34" fmla="*/ 4 w 22"/>
                  <a:gd name="T35" fmla="*/ 31 h 35"/>
                  <a:gd name="T36" fmla="*/ 4 w 22"/>
                  <a:gd name="T37" fmla="*/ 34 h 35"/>
                  <a:gd name="T38" fmla="*/ 0 w 22"/>
                  <a:gd name="T39" fmla="*/ 34 h 35"/>
                  <a:gd name="T40" fmla="*/ 0 w 22"/>
                  <a:gd name="T41" fmla="*/ 0 h 35"/>
                  <a:gd name="T42" fmla="*/ 4 w 22"/>
                  <a:gd name="T43" fmla="*/ 0 h 35"/>
                  <a:gd name="T44" fmla="*/ 4 w 22"/>
                  <a:gd name="T45"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22"/>
                    </a:moveTo>
                    <a:cubicBezTo>
                      <a:pt x="18" y="19"/>
                      <a:pt x="17" y="17"/>
                      <a:pt x="16" y="15"/>
                    </a:cubicBezTo>
                    <a:cubicBezTo>
                      <a:pt x="15" y="13"/>
                      <a:pt x="13" y="12"/>
                      <a:pt x="11" y="12"/>
                    </a:cubicBezTo>
                    <a:cubicBezTo>
                      <a:pt x="9" y="12"/>
                      <a:pt x="7" y="13"/>
                      <a:pt x="6" y="15"/>
                    </a:cubicBezTo>
                    <a:cubicBezTo>
                      <a:pt x="5" y="17"/>
                      <a:pt x="4" y="19"/>
                      <a:pt x="4" y="22"/>
                    </a:cubicBezTo>
                    <a:cubicBezTo>
                      <a:pt x="4" y="25"/>
                      <a:pt x="5" y="27"/>
                      <a:pt x="6" y="29"/>
                    </a:cubicBezTo>
                    <a:cubicBezTo>
                      <a:pt x="7" y="31"/>
                      <a:pt x="9" y="31"/>
                      <a:pt x="11" y="31"/>
                    </a:cubicBezTo>
                    <a:cubicBezTo>
                      <a:pt x="13" y="31"/>
                      <a:pt x="15" y="31"/>
                      <a:pt x="16" y="29"/>
                    </a:cubicBezTo>
                    <a:cubicBezTo>
                      <a:pt x="17" y="27"/>
                      <a:pt x="18" y="25"/>
                      <a:pt x="18" y="22"/>
                    </a:cubicBezTo>
                    <a:close/>
                    <a:moveTo>
                      <a:pt x="4" y="13"/>
                    </a:moveTo>
                    <a:cubicBezTo>
                      <a:pt x="5" y="12"/>
                      <a:pt x="6" y="11"/>
                      <a:pt x="7" y="10"/>
                    </a:cubicBezTo>
                    <a:cubicBezTo>
                      <a:pt x="9" y="9"/>
                      <a:pt x="10" y="9"/>
                      <a:pt x="12" y="9"/>
                    </a:cubicBezTo>
                    <a:cubicBezTo>
                      <a:pt x="15" y="9"/>
                      <a:pt x="17" y="10"/>
                      <a:pt x="19" y="13"/>
                    </a:cubicBezTo>
                    <a:cubicBezTo>
                      <a:pt x="21" y="15"/>
                      <a:pt x="22" y="18"/>
                      <a:pt x="22" y="22"/>
                    </a:cubicBezTo>
                    <a:cubicBezTo>
                      <a:pt x="22" y="26"/>
                      <a:pt x="21" y="29"/>
                      <a:pt x="19" y="31"/>
                    </a:cubicBezTo>
                    <a:cubicBezTo>
                      <a:pt x="17" y="34"/>
                      <a:pt x="15" y="35"/>
                      <a:pt x="12" y="35"/>
                    </a:cubicBezTo>
                    <a:cubicBezTo>
                      <a:pt x="10" y="35"/>
                      <a:pt x="9" y="34"/>
                      <a:pt x="7" y="34"/>
                    </a:cubicBezTo>
                    <a:cubicBezTo>
                      <a:pt x="6" y="33"/>
                      <a:pt x="5" y="32"/>
                      <a:pt x="4" y="31"/>
                    </a:cubicBezTo>
                    <a:lnTo>
                      <a:pt x="4" y="34"/>
                    </a:lnTo>
                    <a:lnTo>
                      <a:pt x="0" y="34"/>
                    </a:lnTo>
                    <a:lnTo>
                      <a:pt x="0" y="0"/>
                    </a:lnTo>
                    <a:lnTo>
                      <a:pt x="4" y="0"/>
                    </a:lnTo>
                    <a:lnTo>
                      <a:pt x="4" y="13"/>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9" name="Freeform 1442">
                <a:extLst>
                  <a:ext uri="{FF2B5EF4-FFF2-40B4-BE49-F238E27FC236}">
                    <a16:creationId xmlns:a16="http://schemas.microsoft.com/office/drawing/2014/main" id="{E087FBC7-06D8-456A-8890-E1FE5BBC572C}"/>
                  </a:ext>
                </a:extLst>
              </p:cNvPr>
              <p:cNvSpPr>
                <a:spLocks/>
              </p:cNvSpPr>
              <p:nvPr/>
            </p:nvSpPr>
            <p:spPr bwMode="auto">
              <a:xfrm>
                <a:off x="2551" y="1844"/>
                <a:ext cx="9" cy="16"/>
              </a:xfrm>
              <a:custGeom>
                <a:avLst/>
                <a:gdLst>
                  <a:gd name="T0" fmla="*/ 20 w 20"/>
                  <a:gd name="T1" fmla="*/ 19 h 34"/>
                  <a:gd name="T2" fmla="*/ 20 w 20"/>
                  <a:gd name="T3" fmla="*/ 34 h 34"/>
                  <a:gd name="T4" fmla="*/ 16 w 20"/>
                  <a:gd name="T5" fmla="*/ 34 h 34"/>
                  <a:gd name="T6" fmla="*/ 16 w 20"/>
                  <a:gd name="T7" fmla="*/ 20 h 34"/>
                  <a:gd name="T8" fmla="*/ 15 w 20"/>
                  <a:gd name="T9" fmla="*/ 14 h 34"/>
                  <a:gd name="T10" fmla="*/ 11 w 20"/>
                  <a:gd name="T11" fmla="*/ 13 h 34"/>
                  <a:gd name="T12" fmla="*/ 6 w 20"/>
                  <a:gd name="T13" fmla="*/ 15 h 34"/>
                  <a:gd name="T14" fmla="*/ 4 w 20"/>
                  <a:gd name="T15" fmla="*/ 20 h 34"/>
                  <a:gd name="T16" fmla="*/ 4 w 20"/>
                  <a:gd name="T17" fmla="*/ 34 h 34"/>
                  <a:gd name="T18" fmla="*/ 0 w 20"/>
                  <a:gd name="T19" fmla="*/ 34 h 34"/>
                  <a:gd name="T20" fmla="*/ 0 w 20"/>
                  <a:gd name="T21" fmla="*/ 0 h 34"/>
                  <a:gd name="T22" fmla="*/ 4 w 20"/>
                  <a:gd name="T23" fmla="*/ 0 h 34"/>
                  <a:gd name="T24" fmla="*/ 4 w 20"/>
                  <a:gd name="T25" fmla="*/ 13 h 34"/>
                  <a:gd name="T26" fmla="*/ 7 w 20"/>
                  <a:gd name="T27" fmla="*/ 10 h 34"/>
                  <a:gd name="T28" fmla="*/ 12 w 20"/>
                  <a:gd name="T29" fmla="*/ 9 h 34"/>
                  <a:gd name="T30" fmla="*/ 18 w 20"/>
                  <a:gd name="T31" fmla="*/ 12 h 34"/>
                  <a:gd name="T32" fmla="*/ 20 w 20"/>
                  <a:gd name="T33"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20" y="19"/>
                    </a:moveTo>
                    <a:lnTo>
                      <a:pt x="20" y="34"/>
                    </a:lnTo>
                    <a:lnTo>
                      <a:pt x="16" y="34"/>
                    </a:lnTo>
                    <a:lnTo>
                      <a:pt x="16" y="20"/>
                    </a:lnTo>
                    <a:cubicBezTo>
                      <a:pt x="16" y="17"/>
                      <a:pt x="16" y="15"/>
                      <a:pt x="15" y="14"/>
                    </a:cubicBezTo>
                    <a:cubicBezTo>
                      <a:pt x="14" y="13"/>
                      <a:pt x="12" y="13"/>
                      <a:pt x="11" y="13"/>
                    </a:cubicBezTo>
                    <a:cubicBezTo>
                      <a:pt x="8" y="13"/>
                      <a:pt x="7" y="13"/>
                      <a:pt x="6" y="15"/>
                    </a:cubicBezTo>
                    <a:cubicBezTo>
                      <a:pt x="4" y="16"/>
                      <a:pt x="4" y="18"/>
                      <a:pt x="4" y="20"/>
                    </a:cubicBezTo>
                    <a:lnTo>
                      <a:pt x="4" y="34"/>
                    </a:lnTo>
                    <a:lnTo>
                      <a:pt x="0" y="34"/>
                    </a:lnTo>
                    <a:lnTo>
                      <a:pt x="0" y="0"/>
                    </a:lnTo>
                    <a:lnTo>
                      <a:pt x="4" y="0"/>
                    </a:lnTo>
                    <a:lnTo>
                      <a:pt x="4" y="13"/>
                    </a:lnTo>
                    <a:cubicBezTo>
                      <a:pt x="5" y="12"/>
                      <a:pt x="6" y="11"/>
                      <a:pt x="7" y="10"/>
                    </a:cubicBezTo>
                    <a:cubicBezTo>
                      <a:pt x="8" y="9"/>
                      <a:pt x="10" y="9"/>
                      <a:pt x="12" y="9"/>
                    </a:cubicBezTo>
                    <a:cubicBezTo>
                      <a:pt x="14" y="9"/>
                      <a:pt x="17" y="10"/>
                      <a:pt x="18" y="12"/>
                    </a:cubicBezTo>
                    <a:cubicBezTo>
                      <a:pt x="19" y="13"/>
                      <a:pt x="20" y="16"/>
                      <a:pt x="20" y="19"/>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0" name="Freeform 1443">
                <a:extLst>
                  <a:ext uri="{FF2B5EF4-FFF2-40B4-BE49-F238E27FC236}">
                    <a16:creationId xmlns:a16="http://schemas.microsoft.com/office/drawing/2014/main" id="{912E1203-E642-4B42-9F2F-180D8BDFFE7F}"/>
                  </a:ext>
                </a:extLst>
              </p:cNvPr>
              <p:cNvSpPr>
                <a:spLocks noEditPoints="1"/>
              </p:cNvSpPr>
              <p:nvPr/>
            </p:nvSpPr>
            <p:spPr bwMode="auto">
              <a:xfrm>
                <a:off x="2123" y="1874"/>
                <a:ext cx="12" cy="12"/>
              </a:xfrm>
              <a:custGeom>
                <a:avLst/>
                <a:gdLst>
                  <a:gd name="T0" fmla="*/ 23 w 23"/>
                  <a:gd name="T1" fmla="*/ 12 h 26"/>
                  <a:gd name="T2" fmla="*/ 23 w 23"/>
                  <a:gd name="T3" fmla="*/ 14 h 26"/>
                  <a:gd name="T4" fmla="*/ 4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3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4" y="14"/>
                    </a:lnTo>
                    <a:cubicBezTo>
                      <a:pt x="5" y="16"/>
                      <a:pt x="5" y="19"/>
                      <a:pt x="7" y="20"/>
                    </a:cubicBezTo>
                    <a:cubicBezTo>
                      <a:pt x="8" y="21"/>
                      <a:pt x="11" y="22"/>
                      <a:pt x="13" y="22"/>
                    </a:cubicBezTo>
                    <a:cubicBezTo>
                      <a:pt x="15" y="22"/>
                      <a:pt x="16" y="22"/>
                      <a:pt x="18" y="22"/>
                    </a:cubicBezTo>
                    <a:cubicBezTo>
                      <a:pt x="19" y="21"/>
                      <a:pt x="21" y="21"/>
                      <a:pt x="22" y="20"/>
                    </a:cubicBezTo>
                    <a:lnTo>
                      <a:pt x="22" y="24"/>
                    </a:lnTo>
                    <a:cubicBezTo>
                      <a:pt x="21" y="24"/>
                      <a:pt x="19" y="25"/>
                      <a:pt x="18" y="25"/>
                    </a:cubicBezTo>
                    <a:cubicBezTo>
                      <a:pt x="16" y="25"/>
                      <a:pt x="14" y="26"/>
                      <a:pt x="13" y="26"/>
                    </a:cubicBezTo>
                    <a:cubicBezTo>
                      <a:pt x="9" y="26"/>
                      <a:pt x="6" y="24"/>
                      <a:pt x="4" y="22"/>
                    </a:cubicBezTo>
                    <a:cubicBezTo>
                      <a:pt x="1" y="20"/>
                      <a:pt x="0" y="17"/>
                      <a:pt x="0" y="13"/>
                    </a:cubicBezTo>
                    <a:cubicBezTo>
                      <a:pt x="0" y="9"/>
                      <a:pt x="1" y="6"/>
                      <a:pt x="3" y="3"/>
                    </a:cubicBezTo>
                    <a:cubicBezTo>
                      <a:pt x="6" y="1"/>
                      <a:pt x="9" y="0"/>
                      <a:pt x="12" y="0"/>
                    </a:cubicBezTo>
                    <a:cubicBezTo>
                      <a:pt x="16"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6" y="6"/>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1" name="Freeform 1444">
                <a:extLst>
                  <a:ext uri="{FF2B5EF4-FFF2-40B4-BE49-F238E27FC236}">
                    <a16:creationId xmlns:a16="http://schemas.microsoft.com/office/drawing/2014/main" id="{A0276B51-7CBC-42A1-B4C1-AB5E10CD00F8}"/>
                  </a:ext>
                </a:extLst>
              </p:cNvPr>
              <p:cNvSpPr>
                <a:spLocks noEditPoints="1"/>
              </p:cNvSpPr>
              <p:nvPr/>
            </p:nvSpPr>
            <p:spPr bwMode="auto">
              <a:xfrm>
                <a:off x="2137" y="1874"/>
                <a:ext cx="10" cy="12"/>
              </a:xfrm>
              <a:custGeom>
                <a:avLst/>
                <a:gdLst>
                  <a:gd name="T0" fmla="*/ 0 w 21"/>
                  <a:gd name="T1" fmla="*/ 15 h 26"/>
                  <a:gd name="T2" fmla="*/ 0 w 21"/>
                  <a:gd name="T3" fmla="*/ 0 h 26"/>
                  <a:gd name="T4" fmla="*/ 4 w 21"/>
                  <a:gd name="T5" fmla="*/ 0 h 26"/>
                  <a:gd name="T6" fmla="*/ 4 w 21"/>
                  <a:gd name="T7" fmla="*/ 15 h 26"/>
                  <a:gd name="T8" fmla="*/ 5 w 21"/>
                  <a:gd name="T9" fmla="*/ 20 h 26"/>
                  <a:gd name="T10" fmla="*/ 9 w 21"/>
                  <a:gd name="T11" fmla="*/ 22 h 26"/>
                  <a:gd name="T12" fmla="*/ 15 w 21"/>
                  <a:gd name="T13" fmla="*/ 20 h 26"/>
                  <a:gd name="T14" fmla="*/ 16 w 21"/>
                  <a:gd name="T15" fmla="*/ 14 h 26"/>
                  <a:gd name="T16" fmla="*/ 16 w 21"/>
                  <a:gd name="T17" fmla="*/ 0 h 26"/>
                  <a:gd name="T18" fmla="*/ 21 w 21"/>
                  <a:gd name="T19" fmla="*/ 0 h 26"/>
                  <a:gd name="T20" fmla="*/ 21 w 21"/>
                  <a:gd name="T21" fmla="*/ 25 h 26"/>
                  <a:gd name="T22" fmla="*/ 16 w 21"/>
                  <a:gd name="T23" fmla="*/ 25 h 26"/>
                  <a:gd name="T24" fmla="*/ 16 w 21"/>
                  <a:gd name="T25" fmla="*/ 21 h 26"/>
                  <a:gd name="T26" fmla="*/ 13 w 21"/>
                  <a:gd name="T27" fmla="*/ 25 h 26"/>
                  <a:gd name="T28" fmla="*/ 9 w 21"/>
                  <a:gd name="T29" fmla="*/ 26 h 26"/>
                  <a:gd name="T30" fmla="*/ 2 w 21"/>
                  <a:gd name="T31" fmla="*/ 23 h 26"/>
                  <a:gd name="T32" fmla="*/ 0 w 21"/>
                  <a:gd name="T33" fmla="*/ 15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5"/>
                    </a:moveTo>
                    <a:lnTo>
                      <a:pt x="0" y="0"/>
                    </a:lnTo>
                    <a:lnTo>
                      <a:pt x="4" y="0"/>
                    </a:lnTo>
                    <a:lnTo>
                      <a:pt x="4" y="15"/>
                    </a:lnTo>
                    <a:cubicBezTo>
                      <a:pt x="4" y="17"/>
                      <a:pt x="4" y="19"/>
                      <a:pt x="5" y="20"/>
                    </a:cubicBezTo>
                    <a:cubicBezTo>
                      <a:pt x="6" y="22"/>
                      <a:pt x="8" y="22"/>
                      <a:pt x="9" y="22"/>
                    </a:cubicBezTo>
                    <a:cubicBezTo>
                      <a:pt x="12" y="22"/>
                      <a:pt x="13" y="21"/>
                      <a:pt x="15" y="20"/>
                    </a:cubicBezTo>
                    <a:cubicBezTo>
                      <a:pt x="16" y="19"/>
                      <a:pt x="16" y="17"/>
                      <a:pt x="16" y="14"/>
                    </a:cubicBezTo>
                    <a:lnTo>
                      <a:pt x="16" y="0"/>
                    </a:lnTo>
                    <a:lnTo>
                      <a:pt x="21" y="0"/>
                    </a:lnTo>
                    <a:lnTo>
                      <a:pt x="21" y="25"/>
                    </a:lnTo>
                    <a:lnTo>
                      <a:pt x="16" y="25"/>
                    </a:lnTo>
                    <a:lnTo>
                      <a:pt x="16" y="21"/>
                    </a:lnTo>
                    <a:cubicBezTo>
                      <a:pt x="16" y="23"/>
                      <a:pt x="14" y="24"/>
                      <a:pt x="13" y="25"/>
                    </a:cubicBezTo>
                    <a:cubicBezTo>
                      <a:pt x="12" y="25"/>
                      <a:pt x="10" y="26"/>
                      <a:pt x="9" y="26"/>
                    </a:cubicBezTo>
                    <a:cubicBezTo>
                      <a:pt x="6" y="26"/>
                      <a:pt x="4" y="25"/>
                      <a:pt x="2" y="23"/>
                    </a:cubicBezTo>
                    <a:cubicBezTo>
                      <a:pt x="1"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2" name="Freeform 1445">
                <a:extLst>
                  <a:ext uri="{FF2B5EF4-FFF2-40B4-BE49-F238E27FC236}">
                    <a16:creationId xmlns:a16="http://schemas.microsoft.com/office/drawing/2014/main" id="{E56751DA-F568-4F35-80CC-19F11C27BDA4}"/>
                  </a:ext>
                </a:extLst>
              </p:cNvPr>
              <p:cNvSpPr>
                <a:spLocks noEditPoints="1"/>
              </p:cNvSpPr>
              <p:nvPr/>
            </p:nvSpPr>
            <p:spPr bwMode="auto">
              <a:xfrm>
                <a:off x="2152"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3" name="Freeform 1446">
                <a:extLst>
                  <a:ext uri="{FF2B5EF4-FFF2-40B4-BE49-F238E27FC236}">
                    <a16:creationId xmlns:a16="http://schemas.microsoft.com/office/drawing/2014/main" id="{0EAB2656-A3F2-4FBF-9738-D1DF454AF5F9}"/>
                  </a:ext>
                </a:extLst>
              </p:cNvPr>
              <p:cNvSpPr>
                <a:spLocks/>
              </p:cNvSpPr>
              <p:nvPr/>
            </p:nvSpPr>
            <p:spPr bwMode="auto">
              <a:xfrm>
                <a:off x="2157" y="1874"/>
                <a:ext cx="9" cy="12"/>
              </a:xfrm>
              <a:custGeom>
                <a:avLst/>
                <a:gdLst>
                  <a:gd name="T0" fmla="*/ 18 w 19"/>
                  <a:gd name="T1" fmla="*/ 1 h 26"/>
                  <a:gd name="T2" fmla="*/ 18 w 19"/>
                  <a:gd name="T3" fmla="*/ 5 h 26"/>
                  <a:gd name="T4" fmla="*/ 14 w 19"/>
                  <a:gd name="T5" fmla="*/ 4 h 26"/>
                  <a:gd name="T6" fmla="*/ 11 w 19"/>
                  <a:gd name="T7" fmla="*/ 3 h 26"/>
                  <a:gd name="T8" fmla="*/ 6 w 19"/>
                  <a:gd name="T9" fmla="*/ 4 h 26"/>
                  <a:gd name="T10" fmla="*/ 5 w 19"/>
                  <a:gd name="T11" fmla="*/ 7 h 26"/>
                  <a:gd name="T12" fmla="*/ 6 w 19"/>
                  <a:gd name="T13" fmla="*/ 9 h 26"/>
                  <a:gd name="T14" fmla="*/ 10 w 19"/>
                  <a:gd name="T15" fmla="*/ 11 h 26"/>
                  <a:gd name="T16" fmla="*/ 11 w 19"/>
                  <a:gd name="T17" fmla="*/ 11 h 26"/>
                  <a:gd name="T18" fmla="*/ 17 w 19"/>
                  <a:gd name="T19" fmla="*/ 14 h 26"/>
                  <a:gd name="T20" fmla="*/ 19 w 19"/>
                  <a:gd name="T21" fmla="*/ 18 h 26"/>
                  <a:gd name="T22" fmla="*/ 16 w 19"/>
                  <a:gd name="T23" fmla="*/ 24 h 26"/>
                  <a:gd name="T24" fmla="*/ 9 w 19"/>
                  <a:gd name="T25" fmla="*/ 26 h 26"/>
                  <a:gd name="T26" fmla="*/ 5 w 19"/>
                  <a:gd name="T27" fmla="*/ 25 h 26"/>
                  <a:gd name="T28" fmla="*/ 0 w 19"/>
                  <a:gd name="T29" fmla="*/ 24 h 26"/>
                  <a:gd name="T30" fmla="*/ 0 w 19"/>
                  <a:gd name="T31" fmla="*/ 20 h 26"/>
                  <a:gd name="T32" fmla="*/ 5 w 19"/>
                  <a:gd name="T33" fmla="*/ 22 h 26"/>
                  <a:gd name="T34" fmla="*/ 9 w 19"/>
                  <a:gd name="T35" fmla="*/ 22 h 26"/>
                  <a:gd name="T36" fmla="*/ 14 w 19"/>
                  <a:gd name="T37" fmla="*/ 21 h 26"/>
                  <a:gd name="T38" fmla="*/ 15 w 19"/>
                  <a:gd name="T39" fmla="*/ 19 h 26"/>
                  <a:gd name="T40" fmla="*/ 14 w 19"/>
                  <a:gd name="T41" fmla="*/ 16 h 26"/>
                  <a:gd name="T42" fmla="*/ 9 w 19"/>
                  <a:gd name="T43" fmla="*/ 14 h 26"/>
                  <a:gd name="T44" fmla="*/ 8 w 19"/>
                  <a:gd name="T45" fmla="*/ 14 h 26"/>
                  <a:gd name="T46" fmla="*/ 2 w 19"/>
                  <a:gd name="T47" fmla="*/ 12 h 26"/>
                  <a:gd name="T48" fmla="*/ 1 w 19"/>
                  <a:gd name="T49" fmla="*/ 7 h 26"/>
                  <a:gd name="T50" fmla="*/ 3 w 19"/>
                  <a:gd name="T51" fmla="*/ 2 h 26"/>
                  <a:gd name="T52" fmla="*/ 10 w 19"/>
                  <a:gd name="T53" fmla="*/ 0 h 26"/>
                  <a:gd name="T54" fmla="*/ 14 w 19"/>
                  <a:gd name="T55" fmla="*/ 0 h 26"/>
                  <a:gd name="T56" fmla="*/ 18 w 19"/>
                  <a:gd name="T5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6">
                    <a:moveTo>
                      <a:pt x="18" y="1"/>
                    </a:moveTo>
                    <a:lnTo>
                      <a:pt x="18" y="5"/>
                    </a:lnTo>
                    <a:cubicBezTo>
                      <a:pt x="17" y="4"/>
                      <a:pt x="16" y="4"/>
                      <a:pt x="14" y="4"/>
                    </a:cubicBezTo>
                    <a:cubicBezTo>
                      <a:pt x="13" y="3"/>
                      <a:pt x="12" y="3"/>
                      <a:pt x="11" y="3"/>
                    </a:cubicBezTo>
                    <a:cubicBezTo>
                      <a:pt x="9" y="3"/>
                      <a:pt x="7" y="4"/>
                      <a:pt x="6" y="4"/>
                    </a:cubicBezTo>
                    <a:cubicBezTo>
                      <a:pt x="5" y="5"/>
                      <a:pt x="5" y="6"/>
                      <a:pt x="5" y="7"/>
                    </a:cubicBezTo>
                    <a:cubicBezTo>
                      <a:pt x="5" y="8"/>
                      <a:pt x="5" y="9"/>
                      <a:pt x="6" y="9"/>
                    </a:cubicBezTo>
                    <a:cubicBezTo>
                      <a:pt x="6" y="10"/>
                      <a:pt x="8" y="10"/>
                      <a:pt x="10" y="11"/>
                    </a:cubicBezTo>
                    <a:lnTo>
                      <a:pt x="11" y="11"/>
                    </a:lnTo>
                    <a:cubicBezTo>
                      <a:pt x="14" y="12"/>
                      <a:pt x="16" y="12"/>
                      <a:pt x="17" y="14"/>
                    </a:cubicBezTo>
                    <a:cubicBezTo>
                      <a:pt x="19" y="15"/>
                      <a:pt x="19" y="16"/>
                      <a:pt x="19" y="18"/>
                    </a:cubicBezTo>
                    <a:cubicBezTo>
                      <a:pt x="19" y="21"/>
                      <a:pt x="18" y="22"/>
                      <a:pt x="16" y="24"/>
                    </a:cubicBezTo>
                    <a:cubicBezTo>
                      <a:pt x="15" y="25"/>
                      <a:pt x="12" y="26"/>
                      <a:pt x="9" y="26"/>
                    </a:cubicBezTo>
                    <a:cubicBezTo>
                      <a:pt x="8" y="26"/>
                      <a:pt x="6" y="25"/>
                      <a:pt x="5" y="25"/>
                    </a:cubicBezTo>
                    <a:cubicBezTo>
                      <a:pt x="4" y="25"/>
                      <a:pt x="2" y="25"/>
                      <a:pt x="0" y="24"/>
                    </a:cubicBezTo>
                    <a:lnTo>
                      <a:pt x="0" y="20"/>
                    </a:lnTo>
                    <a:cubicBezTo>
                      <a:pt x="2" y="21"/>
                      <a:pt x="3" y="21"/>
                      <a:pt x="5" y="22"/>
                    </a:cubicBezTo>
                    <a:cubicBezTo>
                      <a:pt x="6" y="22"/>
                      <a:pt x="8" y="22"/>
                      <a:pt x="9" y="22"/>
                    </a:cubicBezTo>
                    <a:cubicBezTo>
                      <a:pt x="11" y="22"/>
                      <a:pt x="12" y="22"/>
                      <a:pt x="14" y="21"/>
                    </a:cubicBezTo>
                    <a:cubicBezTo>
                      <a:pt x="15" y="21"/>
                      <a:pt x="15" y="20"/>
                      <a:pt x="15" y="19"/>
                    </a:cubicBezTo>
                    <a:cubicBezTo>
                      <a:pt x="15" y="17"/>
                      <a:pt x="15" y="17"/>
                      <a:pt x="14" y="16"/>
                    </a:cubicBezTo>
                    <a:cubicBezTo>
                      <a:pt x="13" y="15"/>
                      <a:pt x="12" y="15"/>
                      <a:pt x="9" y="14"/>
                    </a:cubicBezTo>
                    <a:lnTo>
                      <a:pt x="8" y="14"/>
                    </a:lnTo>
                    <a:cubicBezTo>
                      <a:pt x="5" y="13"/>
                      <a:pt x="3" y="13"/>
                      <a:pt x="2" y="12"/>
                    </a:cubicBezTo>
                    <a:cubicBezTo>
                      <a:pt x="1" y="10"/>
                      <a:pt x="1" y="9"/>
                      <a:pt x="1" y="7"/>
                    </a:cubicBezTo>
                    <a:cubicBezTo>
                      <a:pt x="1" y="5"/>
                      <a:pt x="1" y="3"/>
                      <a:pt x="3" y="2"/>
                    </a:cubicBezTo>
                    <a:cubicBezTo>
                      <a:pt x="5" y="1"/>
                      <a:pt x="7" y="0"/>
                      <a:pt x="10" y="0"/>
                    </a:cubicBezTo>
                    <a:cubicBezTo>
                      <a:pt x="12" y="0"/>
                      <a:pt x="13" y="0"/>
                      <a:pt x="14" y="0"/>
                    </a:cubicBezTo>
                    <a:cubicBezTo>
                      <a:pt x="16" y="0"/>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4" name="Freeform 1447">
                <a:extLst>
                  <a:ext uri="{FF2B5EF4-FFF2-40B4-BE49-F238E27FC236}">
                    <a16:creationId xmlns:a16="http://schemas.microsoft.com/office/drawing/2014/main" id="{8E10EA5C-D32C-4E46-BD77-2B1DF4CA45D2}"/>
                  </a:ext>
                </a:extLst>
              </p:cNvPr>
              <p:cNvSpPr>
                <a:spLocks/>
              </p:cNvSpPr>
              <p:nvPr/>
            </p:nvSpPr>
            <p:spPr bwMode="auto">
              <a:xfrm>
                <a:off x="2169" y="1874"/>
                <a:ext cx="17"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0 h 25"/>
                  <a:gd name="T16" fmla="*/ 30 w 35"/>
                  <a:gd name="T17" fmla="*/ 5 h 25"/>
                  <a:gd name="T18" fmla="*/ 26 w 35"/>
                  <a:gd name="T19" fmla="*/ 3 h 25"/>
                  <a:gd name="T20" fmla="*/ 21 w 35"/>
                  <a:gd name="T21" fmla="*/ 5 h 25"/>
                  <a:gd name="T22" fmla="*/ 19 w 35"/>
                  <a:gd name="T23" fmla="*/ 11 h 25"/>
                  <a:gd name="T24" fmla="*/ 19 w 35"/>
                  <a:gd name="T25" fmla="*/ 25 h 25"/>
                  <a:gd name="T26" fmla="*/ 15 w 35"/>
                  <a:gd name="T27" fmla="*/ 25 h 25"/>
                  <a:gd name="T28" fmla="*/ 15 w 35"/>
                  <a:gd name="T29" fmla="*/ 10 h 25"/>
                  <a:gd name="T30" fmla="*/ 14 w 35"/>
                  <a:gd name="T31" fmla="*/ 5 h 25"/>
                  <a:gd name="T32" fmla="*/ 10 w 35"/>
                  <a:gd name="T33" fmla="*/ 3 h 25"/>
                  <a:gd name="T34" fmla="*/ 5 w 35"/>
                  <a:gd name="T35" fmla="*/ 5 h 25"/>
                  <a:gd name="T36" fmla="*/ 4 w 35"/>
                  <a:gd name="T37" fmla="*/ 11 h 25"/>
                  <a:gd name="T38" fmla="*/ 4 w 35"/>
                  <a:gd name="T39" fmla="*/ 25 h 25"/>
                  <a:gd name="T40" fmla="*/ 0 w 35"/>
                  <a:gd name="T41" fmla="*/ 25 h 25"/>
                  <a:gd name="T42" fmla="*/ 0 w 35"/>
                  <a:gd name="T43" fmla="*/ 0 h 25"/>
                  <a:gd name="T44" fmla="*/ 4 w 35"/>
                  <a:gd name="T45" fmla="*/ 0 h 25"/>
                  <a:gd name="T46" fmla="*/ 4 w 35"/>
                  <a:gd name="T47" fmla="*/ 4 h 25"/>
                  <a:gd name="T48" fmla="*/ 7 w 35"/>
                  <a:gd name="T49" fmla="*/ 1 h 25"/>
                  <a:gd name="T50" fmla="*/ 11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3"/>
                      <a:pt x="21" y="2"/>
                      <a:pt x="22" y="1"/>
                    </a:cubicBezTo>
                    <a:cubicBezTo>
                      <a:pt x="24" y="0"/>
                      <a:pt x="25" y="0"/>
                      <a:pt x="27" y="0"/>
                    </a:cubicBezTo>
                    <a:cubicBezTo>
                      <a:pt x="30" y="0"/>
                      <a:pt x="32" y="1"/>
                      <a:pt x="33" y="3"/>
                    </a:cubicBezTo>
                    <a:cubicBezTo>
                      <a:pt x="35" y="4"/>
                      <a:pt x="35" y="7"/>
                      <a:pt x="35" y="10"/>
                    </a:cubicBezTo>
                    <a:lnTo>
                      <a:pt x="35" y="25"/>
                    </a:lnTo>
                    <a:lnTo>
                      <a:pt x="31" y="25"/>
                    </a:lnTo>
                    <a:lnTo>
                      <a:pt x="31" y="10"/>
                    </a:lnTo>
                    <a:cubicBezTo>
                      <a:pt x="31" y="8"/>
                      <a:pt x="31" y="6"/>
                      <a:pt x="30" y="5"/>
                    </a:cubicBezTo>
                    <a:cubicBezTo>
                      <a:pt x="29" y="4"/>
                      <a:pt x="28" y="3"/>
                      <a:pt x="26" y="3"/>
                    </a:cubicBezTo>
                    <a:cubicBezTo>
                      <a:pt x="24" y="3"/>
                      <a:pt x="22" y="4"/>
                      <a:pt x="21" y="5"/>
                    </a:cubicBezTo>
                    <a:cubicBezTo>
                      <a:pt x="20" y="7"/>
                      <a:pt x="19" y="9"/>
                      <a:pt x="19" y="11"/>
                    </a:cubicBezTo>
                    <a:lnTo>
                      <a:pt x="19" y="25"/>
                    </a:lnTo>
                    <a:lnTo>
                      <a:pt x="15" y="25"/>
                    </a:lnTo>
                    <a:lnTo>
                      <a:pt x="15" y="10"/>
                    </a:lnTo>
                    <a:cubicBezTo>
                      <a:pt x="15" y="8"/>
                      <a:pt x="15" y="6"/>
                      <a:pt x="14" y="5"/>
                    </a:cubicBezTo>
                    <a:cubicBezTo>
                      <a:pt x="13" y="4"/>
                      <a:pt x="12" y="3"/>
                      <a:pt x="10" y="3"/>
                    </a:cubicBezTo>
                    <a:cubicBezTo>
                      <a:pt x="8" y="3"/>
                      <a:pt x="7" y="4"/>
                      <a:pt x="5" y="5"/>
                    </a:cubicBezTo>
                    <a:cubicBezTo>
                      <a:pt x="4" y="7"/>
                      <a:pt x="4" y="9"/>
                      <a:pt x="4" y="11"/>
                    </a:cubicBezTo>
                    <a:lnTo>
                      <a:pt x="4" y="25"/>
                    </a:lnTo>
                    <a:lnTo>
                      <a:pt x="0" y="25"/>
                    </a:lnTo>
                    <a:lnTo>
                      <a:pt x="0" y="0"/>
                    </a:lnTo>
                    <a:lnTo>
                      <a:pt x="4" y="0"/>
                    </a:lnTo>
                    <a:lnTo>
                      <a:pt x="4" y="4"/>
                    </a:lnTo>
                    <a:cubicBezTo>
                      <a:pt x="5" y="3"/>
                      <a:pt x="6" y="2"/>
                      <a:pt x="7" y="1"/>
                    </a:cubicBezTo>
                    <a:cubicBezTo>
                      <a:pt x="8" y="0"/>
                      <a:pt x="10" y="0"/>
                      <a:pt x="11"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5" name="Freeform 1448">
                <a:extLst>
                  <a:ext uri="{FF2B5EF4-FFF2-40B4-BE49-F238E27FC236}">
                    <a16:creationId xmlns:a16="http://schemas.microsoft.com/office/drawing/2014/main" id="{F412C3D7-48D0-4075-8054-A47B66FD30F3}"/>
                  </a:ext>
                </a:extLst>
              </p:cNvPr>
              <p:cNvSpPr>
                <a:spLocks noEditPoints="1"/>
              </p:cNvSpPr>
              <p:nvPr/>
            </p:nvSpPr>
            <p:spPr bwMode="auto">
              <a:xfrm>
                <a:off x="2191" y="1874"/>
                <a:ext cx="11" cy="12"/>
              </a:xfrm>
              <a:custGeom>
                <a:avLst/>
                <a:gdLst>
                  <a:gd name="T0" fmla="*/ 12 w 23"/>
                  <a:gd name="T1" fmla="*/ 3 h 26"/>
                  <a:gd name="T2" fmla="*/ 7 w 23"/>
                  <a:gd name="T3" fmla="*/ 6 h 26"/>
                  <a:gd name="T4" fmla="*/ 5 w 23"/>
                  <a:gd name="T5" fmla="*/ 13 h 26"/>
                  <a:gd name="T6" fmla="*/ 7 w 23"/>
                  <a:gd name="T7" fmla="*/ 20 h 26"/>
                  <a:gd name="T8" fmla="*/ 12 w 23"/>
                  <a:gd name="T9" fmla="*/ 22 h 26"/>
                  <a:gd name="T10" fmla="*/ 17 w 23"/>
                  <a:gd name="T11" fmla="*/ 20 h 26"/>
                  <a:gd name="T12" fmla="*/ 19 w 23"/>
                  <a:gd name="T13" fmla="*/ 13 h 26"/>
                  <a:gd name="T14" fmla="*/ 17 w 23"/>
                  <a:gd name="T15" fmla="*/ 6 h 26"/>
                  <a:gd name="T16" fmla="*/ 12 w 23"/>
                  <a:gd name="T17" fmla="*/ 3 h 26"/>
                  <a:gd name="T18" fmla="*/ 12 w 23"/>
                  <a:gd name="T19" fmla="*/ 0 h 26"/>
                  <a:gd name="T20" fmla="*/ 20 w 23"/>
                  <a:gd name="T21" fmla="*/ 3 h 26"/>
                  <a:gd name="T22" fmla="*/ 23 w 23"/>
                  <a:gd name="T23" fmla="*/ 13 h 26"/>
                  <a:gd name="T24" fmla="*/ 20 w 23"/>
                  <a:gd name="T25" fmla="*/ 22 h 26"/>
                  <a:gd name="T26" fmla="*/ 12 w 23"/>
                  <a:gd name="T27" fmla="*/ 26 h 26"/>
                  <a:gd name="T28" fmla="*/ 3 w 23"/>
                  <a:gd name="T29" fmla="*/ 22 h 26"/>
                  <a:gd name="T30" fmla="*/ 0 w 23"/>
                  <a:gd name="T31" fmla="*/ 13 h 26"/>
                  <a:gd name="T32" fmla="*/ 3 w 23"/>
                  <a:gd name="T33" fmla="*/ 3 h 26"/>
                  <a:gd name="T34" fmla="*/ 12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2" y="3"/>
                    </a:moveTo>
                    <a:cubicBezTo>
                      <a:pt x="10" y="3"/>
                      <a:pt x="8" y="4"/>
                      <a:pt x="7" y="6"/>
                    </a:cubicBezTo>
                    <a:cubicBezTo>
                      <a:pt x="5" y="8"/>
                      <a:pt x="5" y="10"/>
                      <a:pt x="5" y="13"/>
                    </a:cubicBezTo>
                    <a:cubicBezTo>
                      <a:pt x="5" y="16"/>
                      <a:pt x="5" y="18"/>
                      <a:pt x="7" y="20"/>
                    </a:cubicBezTo>
                    <a:cubicBezTo>
                      <a:pt x="8" y="21"/>
                      <a:pt x="10" y="22"/>
                      <a:pt x="12" y="22"/>
                    </a:cubicBezTo>
                    <a:cubicBezTo>
                      <a:pt x="14" y="22"/>
                      <a:pt x="16" y="21"/>
                      <a:pt x="17" y="20"/>
                    </a:cubicBezTo>
                    <a:cubicBezTo>
                      <a:pt x="18" y="18"/>
                      <a:pt x="19" y="16"/>
                      <a:pt x="19" y="13"/>
                    </a:cubicBezTo>
                    <a:cubicBezTo>
                      <a:pt x="19" y="10"/>
                      <a:pt x="18" y="8"/>
                      <a:pt x="17" y="6"/>
                    </a:cubicBezTo>
                    <a:cubicBezTo>
                      <a:pt x="16" y="4"/>
                      <a:pt x="14" y="3"/>
                      <a:pt x="12" y="3"/>
                    </a:cubicBezTo>
                    <a:close/>
                    <a:moveTo>
                      <a:pt x="12" y="0"/>
                    </a:moveTo>
                    <a:cubicBezTo>
                      <a:pt x="15" y="0"/>
                      <a:pt x="18" y="1"/>
                      <a:pt x="20" y="3"/>
                    </a:cubicBezTo>
                    <a:cubicBezTo>
                      <a:pt x="22" y="6"/>
                      <a:pt x="23" y="9"/>
                      <a:pt x="23" y="13"/>
                    </a:cubicBezTo>
                    <a:cubicBezTo>
                      <a:pt x="23" y="17"/>
                      <a:pt x="22" y="20"/>
                      <a:pt x="20" y="22"/>
                    </a:cubicBezTo>
                    <a:cubicBezTo>
                      <a:pt x="18" y="24"/>
                      <a:pt x="15" y="26"/>
                      <a:pt x="12" y="26"/>
                    </a:cubicBezTo>
                    <a:cubicBezTo>
                      <a:pt x="8" y="26"/>
                      <a:pt x="5" y="24"/>
                      <a:pt x="3" y="22"/>
                    </a:cubicBezTo>
                    <a:cubicBezTo>
                      <a:pt x="1" y="20"/>
                      <a:pt x="0" y="17"/>
                      <a:pt x="0" y="13"/>
                    </a:cubicBezTo>
                    <a:cubicBezTo>
                      <a:pt x="0" y="9"/>
                      <a:pt x="1" y="6"/>
                      <a:pt x="3" y="3"/>
                    </a:cubicBezTo>
                    <a:cubicBezTo>
                      <a:pt x="5" y="1"/>
                      <a:pt x="8" y="0"/>
                      <a:pt x="12"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6" name="Freeform 1449">
                <a:extLst>
                  <a:ext uri="{FF2B5EF4-FFF2-40B4-BE49-F238E27FC236}">
                    <a16:creationId xmlns:a16="http://schemas.microsoft.com/office/drawing/2014/main" id="{06CBD577-D6DC-4271-822A-71B29F558B2F}"/>
                  </a:ext>
                </a:extLst>
              </p:cNvPr>
              <p:cNvSpPr>
                <a:spLocks noEditPoints="1"/>
              </p:cNvSpPr>
              <p:nvPr/>
            </p:nvSpPr>
            <p:spPr bwMode="auto">
              <a:xfrm>
                <a:off x="2205" y="1870"/>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0 h 35"/>
                  <a:gd name="T12" fmla="*/ 15 w 22"/>
                  <a:gd name="T13" fmla="*/ 34 h 35"/>
                  <a:gd name="T14" fmla="*/ 10 w 22"/>
                  <a:gd name="T15" fmla="*/ 35 h 35"/>
                  <a:gd name="T16" fmla="*/ 3 w 22"/>
                  <a:gd name="T17" fmla="*/ 31 h 35"/>
                  <a:gd name="T18" fmla="*/ 0 w 22"/>
                  <a:gd name="T19" fmla="*/ 22 h 35"/>
                  <a:gd name="T20" fmla="*/ 3 w 22"/>
                  <a:gd name="T21" fmla="*/ 12 h 35"/>
                  <a:gd name="T22" fmla="*/ 10 w 22"/>
                  <a:gd name="T23" fmla="*/ 9 h 35"/>
                  <a:gd name="T24" fmla="*/ 15 w 22"/>
                  <a:gd name="T25" fmla="*/ 10 h 35"/>
                  <a:gd name="T26" fmla="*/ 18 w 22"/>
                  <a:gd name="T27" fmla="*/ 13 h 35"/>
                  <a:gd name="T28" fmla="*/ 4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4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0"/>
                    </a:lnTo>
                    <a:cubicBezTo>
                      <a:pt x="17" y="32"/>
                      <a:pt x="16" y="33"/>
                      <a:pt x="15" y="34"/>
                    </a:cubicBezTo>
                    <a:cubicBezTo>
                      <a:pt x="13" y="34"/>
                      <a:pt x="12" y="35"/>
                      <a:pt x="10" y="35"/>
                    </a:cubicBezTo>
                    <a:cubicBezTo>
                      <a:pt x="7" y="35"/>
                      <a:pt x="5" y="33"/>
                      <a:pt x="3" y="31"/>
                    </a:cubicBezTo>
                    <a:cubicBezTo>
                      <a:pt x="1" y="29"/>
                      <a:pt x="0" y="26"/>
                      <a:pt x="0" y="22"/>
                    </a:cubicBezTo>
                    <a:cubicBezTo>
                      <a:pt x="0" y="18"/>
                      <a:pt x="1" y="15"/>
                      <a:pt x="3" y="12"/>
                    </a:cubicBezTo>
                    <a:cubicBezTo>
                      <a:pt x="5" y="10"/>
                      <a:pt x="7" y="9"/>
                      <a:pt x="10" y="9"/>
                    </a:cubicBezTo>
                    <a:cubicBezTo>
                      <a:pt x="12" y="9"/>
                      <a:pt x="13" y="9"/>
                      <a:pt x="15" y="10"/>
                    </a:cubicBezTo>
                    <a:cubicBezTo>
                      <a:pt x="16" y="11"/>
                      <a:pt x="17" y="12"/>
                      <a:pt x="18" y="13"/>
                    </a:cubicBezTo>
                    <a:close/>
                    <a:moveTo>
                      <a:pt x="4" y="22"/>
                    </a:moveTo>
                    <a:cubicBezTo>
                      <a:pt x="4" y="25"/>
                      <a:pt x="5" y="27"/>
                      <a:pt x="6" y="29"/>
                    </a:cubicBezTo>
                    <a:cubicBezTo>
                      <a:pt x="7" y="30"/>
                      <a:pt x="9" y="31"/>
                      <a:pt x="11" y="31"/>
                    </a:cubicBezTo>
                    <a:cubicBezTo>
                      <a:pt x="13" y="31"/>
                      <a:pt x="15" y="30"/>
                      <a:pt x="16" y="29"/>
                    </a:cubicBezTo>
                    <a:cubicBezTo>
                      <a:pt x="17" y="27"/>
                      <a:pt x="18" y="25"/>
                      <a:pt x="18" y="22"/>
                    </a:cubicBezTo>
                    <a:cubicBezTo>
                      <a:pt x="18" y="19"/>
                      <a:pt x="17" y="16"/>
                      <a:pt x="16" y="15"/>
                    </a:cubicBezTo>
                    <a:cubicBezTo>
                      <a:pt x="15" y="13"/>
                      <a:pt x="13" y="12"/>
                      <a:pt x="11" y="12"/>
                    </a:cubicBezTo>
                    <a:cubicBezTo>
                      <a:pt x="9" y="12"/>
                      <a:pt x="7" y="13"/>
                      <a:pt x="6" y="15"/>
                    </a:cubicBezTo>
                    <a:cubicBezTo>
                      <a:pt x="5" y="16"/>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7" name="Freeform 1450">
                <a:extLst>
                  <a:ext uri="{FF2B5EF4-FFF2-40B4-BE49-F238E27FC236}">
                    <a16:creationId xmlns:a16="http://schemas.microsoft.com/office/drawing/2014/main" id="{5A128901-BEB7-4C30-A28F-F7ED7020422B}"/>
                  </a:ext>
                </a:extLst>
              </p:cNvPr>
              <p:cNvSpPr>
                <a:spLocks/>
              </p:cNvSpPr>
              <p:nvPr/>
            </p:nvSpPr>
            <p:spPr bwMode="auto">
              <a:xfrm>
                <a:off x="2224" y="1871"/>
                <a:ext cx="8" cy="15"/>
              </a:xfrm>
              <a:custGeom>
                <a:avLst/>
                <a:gdLst>
                  <a:gd name="T0" fmla="*/ 7 w 16"/>
                  <a:gd name="T1" fmla="*/ 0 h 31"/>
                  <a:gd name="T2" fmla="*/ 7 w 16"/>
                  <a:gd name="T3" fmla="*/ 6 h 31"/>
                  <a:gd name="T4" fmla="*/ 16 w 16"/>
                  <a:gd name="T5" fmla="*/ 6 h 31"/>
                  <a:gd name="T6" fmla="*/ 16 w 16"/>
                  <a:gd name="T7" fmla="*/ 10 h 31"/>
                  <a:gd name="T8" fmla="*/ 7 w 16"/>
                  <a:gd name="T9" fmla="*/ 10 h 31"/>
                  <a:gd name="T10" fmla="*/ 7 w 16"/>
                  <a:gd name="T11" fmla="*/ 23 h 31"/>
                  <a:gd name="T12" fmla="*/ 8 w 16"/>
                  <a:gd name="T13" fmla="*/ 27 h 31"/>
                  <a:gd name="T14" fmla="*/ 11 w 16"/>
                  <a:gd name="T15" fmla="*/ 28 h 31"/>
                  <a:gd name="T16" fmla="*/ 16 w 16"/>
                  <a:gd name="T17" fmla="*/ 28 h 31"/>
                  <a:gd name="T18" fmla="*/ 16 w 16"/>
                  <a:gd name="T19" fmla="*/ 31 h 31"/>
                  <a:gd name="T20" fmla="*/ 11 w 16"/>
                  <a:gd name="T21" fmla="*/ 31 h 31"/>
                  <a:gd name="T22" fmla="*/ 5 w 16"/>
                  <a:gd name="T23" fmla="*/ 29 h 31"/>
                  <a:gd name="T24" fmla="*/ 3 w 16"/>
                  <a:gd name="T25" fmla="*/ 23 h 31"/>
                  <a:gd name="T26" fmla="*/ 3 w 16"/>
                  <a:gd name="T27" fmla="*/ 10 h 31"/>
                  <a:gd name="T28" fmla="*/ 0 w 16"/>
                  <a:gd name="T29" fmla="*/ 10 h 31"/>
                  <a:gd name="T30" fmla="*/ 0 w 16"/>
                  <a:gd name="T31" fmla="*/ 6 h 31"/>
                  <a:gd name="T32" fmla="*/ 3 w 16"/>
                  <a:gd name="T33" fmla="*/ 6 h 31"/>
                  <a:gd name="T34" fmla="*/ 3 w 16"/>
                  <a:gd name="T35" fmla="*/ 0 h 31"/>
                  <a:gd name="T36" fmla="*/ 7 w 16"/>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1">
                    <a:moveTo>
                      <a:pt x="7" y="0"/>
                    </a:moveTo>
                    <a:lnTo>
                      <a:pt x="7" y="6"/>
                    </a:lnTo>
                    <a:lnTo>
                      <a:pt x="16" y="6"/>
                    </a:lnTo>
                    <a:lnTo>
                      <a:pt x="16" y="10"/>
                    </a:lnTo>
                    <a:lnTo>
                      <a:pt x="7" y="10"/>
                    </a:lnTo>
                    <a:lnTo>
                      <a:pt x="7" y="23"/>
                    </a:lnTo>
                    <a:cubicBezTo>
                      <a:pt x="7" y="25"/>
                      <a:pt x="8" y="26"/>
                      <a:pt x="8" y="27"/>
                    </a:cubicBezTo>
                    <a:cubicBezTo>
                      <a:pt x="9" y="27"/>
                      <a:pt x="10" y="28"/>
                      <a:pt x="11" y="28"/>
                    </a:cubicBezTo>
                    <a:lnTo>
                      <a:pt x="16" y="28"/>
                    </a:lnTo>
                    <a:lnTo>
                      <a:pt x="16" y="31"/>
                    </a:lnTo>
                    <a:lnTo>
                      <a:pt x="11" y="31"/>
                    </a:lnTo>
                    <a:cubicBezTo>
                      <a:pt x="8" y="31"/>
                      <a:pt x="6" y="30"/>
                      <a:pt x="5" y="29"/>
                    </a:cubicBezTo>
                    <a:cubicBezTo>
                      <a:pt x="4"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8" name="Freeform 1451">
                <a:extLst>
                  <a:ext uri="{FF2B5EF4-FFF2-40B4-BE49-F238E27FC236}">
                    <a16:creationId xmlns:a16="http://schemas.microsoft.com/office/drawing/2014/main" id="{F10BA064-DDFF-47B7-AF7F-ADFBD07D59B8}"/>
                  </a:ext>
                </a:extLst>
              </p:cNvPr>
              <p:cNvSpPr>
                <a:spLocks noEditPoints="1"/>
              </p:cNvSpPr>
              <p:nvPr/>
            </p:nvSpPr>
            <p:spPr bwMode="auto">
              <a:xfrm>
                <a:off x="2235"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9" name="Freeform 1452">
                <a:extLst>
                  <a:ext uri="{FF2B5EF4-FFF2-40B4-BE49-F238E27FC236}">
                    <a16:creationId xmlns:a16="http://schemas.microsoft.com/office/drawing/2014/main" id="{E178340F-1453-4F24-B96E-A96BA02A34A6}"/>
                  </a:ext>
                </a:extLst>
              </p:cNvPr>
              <p:cNvSpPr>
                <a:spLocks/>
              </p:cNvSpPr>
              <p:nvPr/>
            </p:nvSpPr>
            <p:spPr bwMode="auto">
              <a:xfrm>
                <a:off x="2241" y="1874"/>
                <a:ext cx="10" cy="12"/>
              </a:xfrm>
              <a:custGeom>
                <a:avLst/>
                <a:gdLst>
                  <a:gd name="T0" fmla="*/ 21 w 21"/>
                  <a:gd name="T1" fmla="*/ 10 h 25"/>
                  <a:gd name="T2" fmla="*/ 21 w 21"/>
                  <a:gd name="T3" fmla="*/ 25 h 25"/>
                  <a:gd name="T4" fmla="*/ 17 w 21"/>
                  <a:gd name="T5" fmla="*/ 25 h 25"/>
                  <a:gd name="T6" fmla="*/ 17 w 21"/>
                  <a:gd name="T7" fmla="*/ 10 h 25"/>
                  <a:gd name="T8" fmla="*/ 15 w 21"/>
                  <a:gd name="T9" fmla="*/ 5 h 25"/>
                  <a:gd name="T10" fmla="*/ 11 w 21"/>
                  <a:gd name="T11" fmla="*/ 3 h 25"/>
                  <a:gd name="T12" fmla="*/ 6 w 21"/>
                  <a:gd name="T13" fmla="*/ 5 h 25"/>
                  <a:gd name="T14" fmla="*/ 4 w 21"/>
                  <a:gd name="T15" fmla="*/ 11 h 25"/>
                  <a:gd name="T16" fmla="*/ 4 w 21"/>
                  <a:gd name="T17" fmla="*/ 25 h 25"/>
                  <a:gd name="T18" fmla="*/ 0 w 21"/>
                  <a:gd name="T19" fmla="*/ 25 h 25"/>
                  <a:gd name="T20" fmla="*/ 0 w 21"/>
                  <a:gd name="T21" fmla="*/ 0 h 25"/>
                  <a:gd name="T22" fmla="*/ 4 w 21"/>
                  <a:gd name="T23" fmla="*/ 0 h 25"/>
                  <a:gd name="T24" fmla="*/ 4 w 21"/>
                  <a:gd name="T25" fmla="*/ 4 h 25"/>
                  <a:gd name="T26" fmla="*/ 8 w 21"/>
                  <a:gd name="T27" fmla="*/ 1 h 25"/>
                  <a:gd name="T28" fmla="*/ 12 w 21"/>
                  <a:gd name="T29" fmla="*/ 0 h 25"/>
                  <a:gd name="T30" fmla="*/ 19 w 21"/>
                  <a:gd name="T31" fmla="*/ 3 h 25"/>
                  <a:gd name="T32" fmla="*/ 21 w 21"/>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5">
                    <a:moveTo>
                      <a:pt x="21" y="10"/>
                    </a:moveTo>
                    <a:lnTo>
                      <a:pt x="21" y="25"/>
                    </a:lnTo>
                    <a:lnTo>
                      <a:pt x="17" y="25"/>
                    </a:lnTo>
                    <a:lnTo>
                      <a:pt x="17" y="10"/>
                    </a:lnTo>
                    <a:cubicBezTo>
                      <a:pt x="17"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2"/>
                      <a:pt x="8" y="1"/>
                    </a:cubicBezTo>
                    <a:cubicBezTo>
                      <a:pt x="9" y="0"/>
                      <a:pt x="10" y="0"/>
                      <a:pt x="12" y="0"/>
                    </a:cubicBezTo>
                    <a:cubicBezTo>
                      <a:pt x="15" y="0"/>
                      <a:pt x="17" y="1"/>
                      <a:pt x="19" y="3"/>
                    </a:cubicBezTo>
                    <a:cubicBezTo>
                      <a:pt x="20" y="4"/>
                      <a:pt x="21" y="7"/>
                      <a:pt x="21"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0" name="Freeform 1453">
                <a:extLst>
                  <a:ext uri="{FF2B5EF4-FFF2-40B4-BE49-F238E27FC236}">
                    <a16:creationId xmlns:a16="http://schemas.microsoft.com/office/drawing/2014/main" id="{368CFFE9-287F-49ED-8096-C1BACC45F793}"/>
                  </a:ext>
                </a:extLst>
              </p:cNvPr>
              <p:cNvSpPr>
                <a:spLocks/>
              </p:cNvSpPr>
              <p:nvPr/>
            </p:nvSpPr>
            <p:spPr bwMode="auto">
              <a:xfrm>
                <a:off x="2255" y="1874"/>
                <a:ext cx="9" cy="12"/>
              </a:xfrm>
              <a:custGeom>
                <a:avLst/>
                <a:gdLst>
                  <a:gd name="T0" fmla="*/ 20 w 20"/>
                  <a:gd name="T1" fmla="*/ 1 h 26"/>
                  <a:gd name="T2" fmla="*/ 20 w 20"/>
                  <a:gd name="T3" fmla="*/ 5 h 26"/>
                  <a:gd name="T4" fmla="*/ 16 w 20"/>
                  <a:gd name="T5" fmla="*/ 4 h 26"/>
                  <a:gd name="T6" fmla="*/ 13 w 20"/>
                  <a:gd name="T7" fmla="*/ 3 h 26"/>
                  <a:gd name="T8" fmla="*/ 7 w 20"/>
                  <a:gd name="T9" fmla="*/ 6 h 26"/>
                  <a:gd name="T10" fmla="*/ 5 w 20"/>
                  <a:gd name="T11" fmla="*/ 13 h 26"/>
                  <a:gd name="T12" fmla="*/ 7 w 20"/>
                  <a:gd name="T13" fmla="*/ 20 h 26"/>
                  <a:gd name="T14" fmla="*/ 13 w 20"/>
                  <a:gd name="T15" fmla="*/ 22 h 26"/>
                  <a:gd name="T16" fmla="*/ 16 w 20"/>
                  <a:gd name="T17" fmla="*/ 22 h 26"/>
                  <a:gd name="T18" fmla="*/ 20 w 20"/>
                  <a:gd name="T19" fmla="*/ 20 h 26"/>
                  <a:gd name="T20" fmla="*/ 20 w 20"/>
                  <a:gd name="T21" fmla="*/ 24 h 26"/>
                  <a:gd name="T22" fmla="*/ 16 w 20"/>
                  <a:gd name="T23" fmla="*/ 25 h 26"/>
                  <a:gd name="T24" fmla="*/ 12 w 20"/>
                  <a:gd name="T25" fmla="*/ 26 h 26"/>
                  <a:gd name="T26" fmla="*/ 4 w 20"/>
                  <a:gd name="T27" fmla="*/ 22 h 26"/>
                  <a:gd name="T28" fmla="*/ 0 w 20"/>
                  <a:gd name="T29" fmla="*/ 13 h 26"/>
                  <a:gd name="T30" fmla="*/ 4 w 20"/>
                  <a:gd name="T31" fmla="*/ 3 h 26"/>
                  <a:gd name="T32" fmla="*/ 13 w 20"/>
                  <a:gd name="T33" fmla="*/ 0 h 26"/>
                  <a:gd name="T34" fmla="*/ 16 w 20"/>
                  <a:gd name="T35" fmla="*/ 0 h 26"/>
                  <a:gd name="T36" fmla="*/ 20 w 20"/>
                  <a:gd name="T3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6">
                    <a:moveTo>
                      <a:pt x="20" y="1"/>
                    </a:moveTo>
                    <a:lnTo>
                      <a:pt x="20" y="5"/>
                    </a:lnTo>
                    <a:cubicBezTo>
                      <a:pt x="19" y="5"/>
                      <a:pt x="17" y="4"/>
                      <a:pt x="16" y="4"/>
                    </a:cubicBezTo>
                    <a:cubicBezTo>
                      <a:pt x="15" y="3"/>
                      <a:pt x="14" y="3"/>
                      <a:pt x="13" y="3"/>
                    </a:cubicBezTo>
                    <a:cubicBezTo>
                      <a:pt x="10" y="3"/>
                      <a:pt x="8" y="4"/>
                      <a:pt x="7" y="6"/>
                    </a:cubicBezTo>
                    <a:cubicBezTo>
                      <a:pt x="5" y="7"/>
                      <a:pt x="5" y="10"/>
                      <a:pt x="5" y="13"/>
                    </a:cubicBezTo>
                    <a:cubicBezTo>
                      <a:pt x="5" y="16"/>
                      <a:pt x="5" y="18"/>
                      <a:pt x="7" y="20"/>
                    </a:cubicBezTo>
                    <a:cubicBezTo>
                      <a:pt x="8" y="21"/>
                      <a:pt x="10" y="22"/>
                      <a:pt x="13" y="22"/>
                    </a:cubicBezTo>
                    <a:cubicBezTo>
                      <a:pt x="14" y="22"/>
                      <a:pt x="15" y="22"/>
                      <a:pt x="16" y="22"/>
                    </a:cubicBezTo>
                    <a:cubicBezTo>
                      <a:pt x="17" y="21"/>
                      <a:pt x="19" y="21"/>
                      <a:pt x="20" y="20"/>
                    </a:cubicBezTo>
                    <a:lnTo>
                      <a:pt x="20" y="24"/>
                    </a:lnTo>
                    <a:cubicBezTo>
                      <a:pt x="19" y="25"/>
                      <a:pt x="17" y="25"/>
                      <a:pt x="16" y="25"/>
                    </a:cubicBezTo>
                    <a:cubicBezTo>
                      <a:pt x="15" y="25"/>
                      <a:pt x="14" y="26"/>
                      <a:pt x="12" y="26"/>
                    </a:cubicBezTo>
                    <a:cubicBezTo>
                      <a:pt x="9" y="26"/>
                      <a:pt x="6" y="24"/>
                      <a:pt x="4" y="22"/>
                    </a:cubicBezTo>
                    <a:cubicBezTo>
                      <a:pt x="1" y="20"/>
                      <a:pt x="0" y="17"/>
                      <a:pt x="0" y="13"/>
                    </a:cubicBezTo>
                    <a:cubicBezTo>
                      <a:pt x="0" y="9"/>
                      <a:pt x="1" y="6"/>
                      <a:pt x="4" y="3"/>
                    </a:cubicBezTo>
                    <a:cubicBezTo>
                      <a:pt x="6" y="1"/>
                      <a:pt x="9" y="0"/>
                      <a:pt x="13" y="0"/>
                    </a:cubicBezTo>
                    <a:cubicBezTo>
                      <a:pt x="14" y="0"/>
                      <a:pt x="15" y="0"/>
                      <a:pt x="16" y="0"/>
                    </a:cubicBezTo>
                    <a:cubicBezTo>
                      <a:pt x="17" y="1"/>
                      <a:pt x="19" y="1"/>
                      <a:pt x="20"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1" name="Freeform 1454">
                <a:extLst>
                  <a:ext uri="{FF2B5EF4-FFF2-40B4-BE49-F238E27FC236}">
                    <a16:creationId xmlns:a16="http://schemas.microsoft.com/office/drawing/2014/main" id="{95D173EC-20A7-48FA-8645-C71134FF6801}"/>
                  </a:ext>
                </a:extLst>
              </p:cNvPr>
              <p:cNvSpPr>
                <a:spLocks noEditPoints="1"/>
              </p:cNvSpPr>
              <p:nvPr/>
            </p:nvSpPr>
            <p:spPr bwMode="auto">
              <a:xfrm>
                <a:off x="2268" y="1870"/>
                <a:ext cx="2" cy="16"/>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2" name="Freeform 1455">
                <a:extLst>
                  <a:ext uri="{FF2B5EF4-FFF2-40B4-BE49-F238E27FC236}">
                    <a16:creationId xmlns:a16="http://schemas.microsoft.com/office/drawing/2014/main" id="{4674AEA3-41D8-4247-BC3E-1D784EA57D12}"/>
                  </a:ext>
                </a:extLst>
              </p:cNvPr>
              <p:cNvSpPr>
                <a:spLocks noEditPoints="1"/>
              </p:cNvSpPr>
              <p:nvPr/>
            </p:nvSpPr>
            <p:spPr bwMode="auto">
              <a:xfrm>
                <a:off x="2273" y="1870"/>
                <a:ext cx="10" cy="16"/>
              </a:xfrm>
              <a:custGeom>
                <a:avLst/>
                <a:gdLst>
                  <a:gd name="T0" fmla="*/ 18 w 22"/>
                  <a:gd name="T1" fmla="*/ 13 h 35"/>
                  <a:gd name="T2" fmla="*/ 18 w 22"/>
                  <a:gd name="T3" fmla="*/ 0 h 35"/>
                  <a:gd name="T4" fmla="*/ 22 w 22"/>
                  <a:gd name="T5" fmla="*/ 0 h 35"/>
                  <a:gd name="T6" fmla="*/ 22 w 22"/>
                  <a:gd name="T7" fmla="*/ 34 h 35"/>
                  <a:gd name="T8" fmla="*/ 18 w 22"/>
                  <a:gd name="T9" fmla="*/ 34 h 35"/>
                  <a:gd name="T10" fmla="*/ 18 w 22"/>
                  <a:gd name="T11" fmla="*/ 30 h 35"/>
                  <a:gd name="T12" fmla="*/ 15 w 22"/>
                  <a:gd name="T13" fmla="*/ 34 h 35"/>
                  <a:gd name="T14" fmla="*/ 10 w 22"/>
                  <a:gd name="T15" fmla="*/ 35 h 35"/>
                  <a:gd name="T16" fmla="*/ 3 w 22"/>
                  <a:gd name="T17" fmla="*/ 31 h 35"/>
                  <a:gd name="T18" fmla="*/ 0 w 22"/>
                  <a:gd name="T19" fmla="*/ 22 h 35"/>
                  <a:gd name="T20" fmla="*/ 3 w 22"/>
                  <a:gd name="T21" fmla="*/ 12 h 35"/>
                  <a:gd name="T22" fmla="*/ 10 w 22"/>
                  <a:gd name="T23" fmla="*/ 9 h 35"/>
                  <a:gd name="T24" fmla="*/ 15 w 22"/>
                  <a:gd name="T25" fmla="*/ 10 h 35"/>
                  <a:gd name="T26" fmla="*/ 18 w 22"/>
                  <a:gd name="T27" fmla="*/ 13 h 35"/>
                  <a:gd name="T28" fmla="*/ 5 w 22"/>
                  <a:gd name="T29" fmla="*/ 22 h 35"/>
                  <a:gd name="T30" fmla="*/ 6 w 22"/>
                  <a:gd name="T31" fmla="*/ 29 h 35"/>
                  <a:gd name="T32" fmla="*/ 11 w 22"/>
                  <a:gd name="T33" fmla="*/ 31 h 35"/>
                  <a:gd name="T34" fmla="*/ 16 w 22"/>
                  <a:gd name="T35" fmla="*/ 29 h 35"/>
                  <a:gd name="T36" fmla="*/ 18 w 22"/>
                  <a:gd name="T37" fmla="*/ 22 h 35"/>
                  <a:gd name="T38" fmla="*/ 16 w 22"/>
                  <a:gd name="T39" fmla="*/ 15 h 35"/>
                  <a:gd name="T40" fmla="*/ 11 w 22"/>
                  <a:gd name="T41" fmla="*/ 12 h 35"/>
                  <a:gd name="T42" fmla="*/ 6 w 22"/>
                  <a:gd name="T43" fmla="*/ 15 h 35"/>
                  <a:gd name="T44" fmla="*/ 5 w 22"/>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5">
                    <a:moveTo>
                      <a:pt x="18" y="13"/>
                    </a:moveTo>
                    <a:lnTo>
                      <a:pt x="18" y="0"/>
                    </a:lnTo>
                    <a:lnTo>
                      <a:pt x="22" y="0"/>
                    </a:lnTo>
                    <a:lnTo>
                      <a:pt x="22" y="34"/>
                    </a:lnTo>
                    <a:lnTo>
                      <a:pt x="18" y="34"/>
                    </a:lnTo>
                    <a:lnTo>
                      <a:pt x="18" y="30"/>
                    </a:lnTo>
                    <a:cubicBezTo>
                      <a:pt x="17" y="32"/>
                      <a:pt x="16" y="33"/>
                      <a:pt x="15" y="34"/>
                    </a:cubicBezTo>
                    <a:cubicBezTo>
                      <a:pt x="14" y="34"/>
                      <a:pt x="12" y="35"/>
                      <a:pt x="10" y="35"/>
                    </a:cubicBezTo>
                    <a:cubicBezTo>
                      <a:pt x="7" y="35"/>
                      <a:pt x="5" y="33"/>
                      <a:pt x="3" y="31"/>
                    </a:cubicBezTo>
                    <a:cubicBezTo>
                      <a:pt x="1" y="29"/>
                      <a:pt x="0" y="26"/>
                      <a:pt x="0" y="22"/>
                    </a:cubicBezTo>
                    <a:cubicBezTo>
                      <a:pt x="0" y="18"/>
                      <a:pt x="1" y="15"/>
                      <a:pt x="3" y="12"/>
                    </a:cubicBezTo>
                    <a:cubicBezTo>
                      <a:pt x="5" y="10"/>
                      <a:pt x="7" y="9"/>
                      <a:pt x="10" y="9"/>
                    </a:cubicBezTo>
                    <a:cubicBezTo>
                      <a:pt x="12" y="9"/>
                      <a:pt x="14" y="9"/>
                      <a:pt x="15" y="10"/>
                    </a:cubicBezTo>
                    <a:cubicBezTo>
                      <a:pt x="16" y="11"/>
                      <a:pt x="17" y="12"/>
                      <a:pt x="18" y="13"/>
                    </a:cubicBezTo>
                    <a:close/>
                    <a:moveTo>
                      <a:pt x="5" y="22"/>
                    </a:moveTo>
                    <a:cubicBezTo>
                      <a:pt x="5" y="25"/>
                      <a:pt x="5" y="27"/>
                      <a:pt x="6" y="29"/>
                    </a:cubicBezTo>
                    <a:cubicBezTo>
                      <a:pt x="8" y="30"/>
                      <a:pt x="9" y="31"/>
                      <a:pt x="11" y="31"/>
                    </a:cubicBezTo>
                    <a:cubicBezTo>
                      <a:pt x="14" y="31"/>
                      <a:pt x="15" y="30"/>
                      <a:pt x="16" y="29"/>
                    </a:cubicBezTo>
                    <a:cubicBezTo>
                      <a:pt x="18" y="27"/>
                      <a:pt x="18" y="25"/>
                      <a:pt x="18" y="22"/>
                    </a:cubicBezTo>
                    <a:cubicBezTo>
                      <a:pt x="18" y="19"/>
                      <a:pt x="18" y="16"/>
                      <a:pt x="16" y="15"/>
                    </a:cubicBezTo>
                    <a:cubicBezTo>
                      <a:pt x="15" y="13"/>
                      <a:pt x="14" y="12"/>
                      <a:pt x="11" y="12"/>
                    </a:cubicBezTo>
                    <a:cubicBezTo>
                      <a:pt x="9" y="12"/>
                      <a:pt x="8" y="13"/>
                      <a:pt x="6" y="15"/>
                    </a:cubicBezTo>
                    <a:cubicBezTo>
                      <a:pt x="5" y="16"/>
                      <a:pt x="5" y="19"/>
                      <a:pt x="5"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3" name="Freeform 1456">
                <a:extLst>
                  <a:ext uri="{FF2B5EF4-FFF2-40B4-BE49-F238E27FC236}">
                    <a16:creationId xmlns:a16="http://schemas.microsoft.com/office/drawing/2014/main" id="{CBA99092-C6B3-41C2-B13C-4E0790748803}"/>
                  </a:ext>
                </a:extLst>
              </p:cNvPr>
              <p:cNvSpPr>
                <a:spLocks noEditPoints="1"/>
              </p:cNvSpPr>
              <p:nvPr/>
            </p:nvSpPr>
            <p:spPr bwMode="auto">
              <a:xfrm>
                <a:off x="2288" y="1874"/>
                <a:ext cx="10" cy="12"/>
              </a:xfrm>
              <a:custGeom>
                <a:avLst/>
                <a:gdLst>
                  <a:gd name="T0" fmla="*/ 0 w 21"/>
                  <a:gd name="T1" fmla="*/ 15 h 26"/>
                  <a:gd name="T2" fmla="*/ 0 w 21"/>
                  <a:gd name="T3" fmla="*/ 0 h 26"/>
                  <a:gd name="T4" fmla="*/ 4 w 21"/>
                  <a:gd name="T5" fmla="*/ 0 h 26"/>
                  <a:gd name="T6" fmla="*/ 4 w 21"/>
                  <a:gd name="T7" fmla="*/ 15 h 26"/>
                  <a:gd name="T8" fmla="*/ 6 w 21"/>
                  <a:gd name="T9" fmla="*/ 20 h 26"/>
                  <a:gd name="T10" fmla="*/ 10 w 21"/>
                  <a:gd name="T11" fmla="*/ 22 h 26"/>
                  <a:gd name="T12" fmla="*/ 15 w 21"/>
                  <a:gd name="T13" fmla="*/ 20 h 26"/>
                  <a:gd name="T14" fmla="*/ 17 w 21"/>
                  <a:gd name="T15" fmla="*/ 14 h 26"/>
                  <a:gd name="T16" fmla="*/ 17 w 21"/>
                  <a:gd name="T17" fmla="*/ 0 h 26"/>
                  <a:gd name="T18" fmla="*/ 21 w 21"/>
                  <a:gd name="T19" fmla="*/ 0 h 26"/>
                  <a:gd name="T20" fmla="*/ 21 w 21"/>
                  <a:gd name="T21" fmla="*/ 25 h 26"/>
                  <a:gd name="T22" fmla="*/ 17 w 21"/>
                  <a:gd name="T23" fmla="*/ 25 h 26"/>
                  <a:gd name="T24" fmla="*/ 17 w 21"/>
                  <a:gd name="T25" fmla="*/ 21 h 26"/>
                  <a:gd name="T26" fmla="*/ 13 w 21"/>
                  <a:gd name="T27" fmla="*/ 25 h 26"/>
                  <a:gd name="T28" fmla="*/ 9 w 21"/>
                  <a:gd name="T29" fmla="*/ 26 h 26"/>
                  <a:gd name="T30" fmla="*/ 2 w 21"/>
                  <a:gd name="T31" fmla="*/ 23 h 26"/>
                  <a:gd name="T32" fmla="*/ 0 w 21"/>
                  <a:gd name="T33" fmla="*/ 15 h 26"/>
                  <a:gd name="T34" fmla="*/ 10 w 21"/>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6">
                    <a:moveTo>
                      <a:pt x="0" y="15"/>
                    </a:moveTo>
                    <a:lnTo>
                      <a:pt x="0" y="0"/>
                    </a:lnTo>
                    <a:lnTo>
                      <a:pt x="4" y="0"/>
                    </a:lnTo>
                    <a:lnTo>
                      <a:pt x="4" y="15"/>
                    </a:lnTo>
                    <a:cubicBezTo>
                      <a:pt x="4" y="17"/>
                      <a:pt x="5" y="19"/>
                      <a:pt x="6" y="20"/>
                    </a:cubicBezTo>
                    <a:cubicBezTo>
                      <a:pt x="7" y="22"/>
                      <a:pt x="8" y="22"/>
                      <a:pt x="10" y="22"/>
                    </a:cubicBezTo>
                    <a:cubicBezTo>
                      <a:pt x="12" y="22"/>
                      <a:pt x="14" y="21"/>
                      <a:pt x="15" y="20"/>
                    </a:cubicBezTo>
                    <a:cubicBezTo>
                      <a:pt x="16" y="19"/>
                      <a:pt x="17" y="17"/>
                      <a:pt x="17" y="14"/>
                    </a:cubicBezTo>
                    <a:lnTo>
                      <a:pt x="17" y="0"/>
                    </a:lnTo>
                    <a:lnTo>
                      <a:pt x="21" y="0"/>
                    </a:lnTo>
                    <a:lnTo>
                      <a:pt x="21" y="25"/>
                    </a:lnTo>
                    <a:lnTo>
                      <a:pt x="17" y="25"/>
                    </a:lnTo>
                    <a:lnTo>
                      <a:pt x="17" y="21"/>
                    </a:lnTo>
                    <a:cubicBezTo>
                      <a:pt x="16" y="23"/>
                      <a:pt x="15" y="24"/>
                      <a:pt x="13" y="25"/>
                    </a:cubicBezTo>
                    <a:cubicBezTo>
                      <a:pt x="12" y="25"/>
                      <a:pt x="11" y="26"/>
                      <a:pt x="9" y="26"/>
                    </a:cubicBezTo>
                    <a:cubicBezTo>
                      <a:pt x="6" y="26"/>
                      <a:pt x="4" y="25"/>
                      <a:pt x="2" y="23"/>
                    </a:cubicBezTo>
                    <a:cubicBezTo>
                      <a:pt x="1"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4" name="Freeform 1457">
                <a:extLst>
                  <a:ext uri="{FF2B5EF4-FFF2-40B4-BE49-F238E27FC236}">
                    <a16:creationId xmlns:a16="http://schemas.microsoft.com/office/drawing/2014/main" id="{1499A31E-5356-4A7B-BBA0-296B6C53F73D}"/>
                  </a:ext>
                </a:extLst>
              </p:cNvPr>
              <p:cNvSpPr>
                <a:spLocks/>
              </p:cNvSpPr>
              <p:nvPr/>
            </p:nvSpPr>
            <p:spPr bwMode="auto">
              <a:xfrm>
                <a:off x="2303" y="1874"/>
                <a:ext cx="10" cy="12"/>
              </a:xfrm>
              <a:custGeom>
                <a:avLst/>
                <a:gdLst>
                  <a:gd name="T0" fmla="*/ 20 w 20"/>
                  <a:gd name="T1" fmla="*/ 10 h 25"/>
                  <a:gd name="T2" fmla="*/ 20 w 20"/>
                  <a:gd name="T3" fmla="*/ 25 h 25"/>
                  <a:gd name="T4" fmla="*/ 16 w 20"/>
                  <a:gd name="T5" fmla="*/ 25 h 25"/>
                  <a:gd name="T6" fmla="*/ 16 w 20"/>
                  <a:gd name="T7" fmla="*/ 10 h 25"/>
                  <a:gd name="T8" fmla="*/ 15 w 20"/>
                  <a:gd name="T9" fmla="*/ 5 h 25"/>
                  <a:gd name="T10" fmla="*/ 11 w 20"/>
                  <a:gd name="T11" fmla="*/ 3 h 25"/>
                  <a:gd name="T12" fmla="*/ 6 w 20"/>
                  <a:gd name="T13" fmla="*/ 5 h 25"/>
                  <a:gd name="T14" fmla="*/ 4 w 20"/>
                  <a:gd name="T15" fmla="*/ 11 h 25"/>
                  <a:gd name="T16" fmla="*/ 4 w 20"/>
                  <a:gd name="T17" fmla="*/ 25 h 25"/>
                  <a:gd name="T18" fmla="*/ 0 w 20"/>
                  <a:gd name="T19" fmla="*/ 25 h 25"/>
                  <a:gd name="T20" fmla="*/ 0 w 20"/>
                  <a:gd name="T21" fmla="*/ 0 h 25"/>
                  <a:gd name="T22" fmla="*/ 4 w 20"/>
                  <a:gd name="T23" fmla="*/ 0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0"/>
                    </a:lnTo>
                    <a:cubicBezTo>
                      <a:pt x="16"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2"/>
                      <a:pt x="7" y="1"/>
                    </a:cubicBezTo>
                    <a:cubicBezTo>
                      <a:pt x="9"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5" name="Freeform 1458">
                <a:extLst>
                  <a:ext uri="{FF2B5EF4-FFF2-40B4-BE49-F238E27FC236}">
                    <a16:creationId xmlns:a16="http://schemas.microsoft.com/office/drawing/2014/main" id="{0E64641B-D66B-4008-8226-B10B7FEB28C7}"/>
                  </a:ext>
                </a:extLst>
              </p:cNvPr>
              <p:cNvSpPr>
                <a:spLocks/>
              </p:cNvSpPr>
              <p:nvPr/>
            </p:nvSpPr>
            <p:spPr bwMode="auto">
              <a:xfrm>
                <a:off x="2316" y="1871"/>
                <a:ext cx="8" cy="15"/>
              </a:xfrm>
              <a:custGeom>
                <a:avLst/>
                <a:gdLst>
                  <a:gd name="T0" fmla="*/ 7 w 15"/>
                  <a:gd name="T1" fmla="*/ 0 h 31"/>
                  <a:gd name="T2" fmla="*/ 7 w 15"/>
                  <a:gd name="T3" fmla="*/ 6 h 31"/>
                  <a:gd name="T4" fmla="*/ 15 w 15"/>
                  <a:gd name="T5" fmla="*/ 6 h 31"/>
                  <a:gd name="T6" fmla="*/ 15 w 15"/>
                  <a:gd name="T7" fmla="*/ 10 h 31"/>
                  <a:gd name="T8" fmla="*/ 7 w 15"/>
                  <a:gd name="T9" fmla="*/ 10 h 31"/>
                  <a:gd name="T10" fmla="*/ 7 w 15"/>
                  <a:gd name="T11" fmla="*/ 23 h 31"/>
                  <a:gd name="T12" fmla="*/ 7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2 w 15"/>
                  <a:gd name="T25" fmla="*/ 23 h 31"/>
                  <a:gd name="T26" fmla="*/ 2 w 15"/>
                  <a:gd name="T27" fmla="*/ 10 h 31"/>
                  <a:gd name="T28" fmla="*/ 0 w 15"/>
                  <a:gd name="T29" fmla="*/ 10 h 31"/>
                  <a:gd name="T30" fmla="*/ 0 w 15"/>
                  <a:gd name="T31" fmla="*/ 6 h 31"/>
                  <a:gd name="T32" fmla="*/ 2 w 15"/>
                  <a:gd name="T33" fmla="*/ 6 h 31"/>
                  <a:gd name="T34" fmla="*/ 2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6"/>
                    </a:lnTo>
                    <a:lnTo>
                      <a:pt x="15" y="6"/>
                    </a:lnTo>
                    <a:lnTo>
                      <a:pt x="15" y="10"/>
                    </a:lnTo>
                    <a:lnTo>
                      <a:pt x="7" y="10"/>
                    </a:lnTo>
                    <a:lnTo>
                      <a:pt x="7" y="23"/>
                    </a:lnTo>
                    <a:cubicBezTo>
                      <a:pt x="7" y="25"/>
                      <a:pt x="7" y="26"/>
                      <a:pt x="7" y="27"/>
                    </a:cubicBezTo>
                    <a:cubicBezTo>
                      <a:pt x="8" y="27"/>
                      <a:pt x="9" y="28"/>
                      <a:pt x="11" y="28"/>
                    </a:cubicBezTo>
                    <a:lnTo>
                      <a:pt x="15" y="28"/>
                    </a:lnTo>
                    <a:lnTo>
                      <a:pt x="15" y="31"/>
                    </a:lnTo>
                    <a:lnTo>
                      <a:pt x="11" y="31"/>
                    </a:lnTo>
                    <a:cubicBezTo>
                      <a:pt x="8" y="31"/>
                      <a:pt x="5" y="30"/>
                      <a:pt x="4" y="29"/>
                    </a:cubicBezTo>
                    <a:cubicBezTo>
                      <a:pt x="3" y="28"/>
                      <a:pt x="2" y="26"/>
                      <a:pt x="2" y="23"/>
                    </a:cubicBezTo>
                    <a:lnTo>
                      <a:pt x="2" y="10"/>
                    </a:lnTo>
                    <a:lnTo>
                      <a:pt x="0" y="10"/>
                    </a:lnTo>
                    <a:lnTo>
                      <a:pt x="0" y="6"/>
                    </a:lnTo>
                    <a:lnTo>
                      <a:pt x="2" y="6"/>
                    </a:lnTo>
                    <a:lnTo>
                      <a:pt x="2"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6" name="Freeform 1459">
                <a:extLst>
                  <a:ext uri="{FF2B5EF4-FFF2-40B4-BE49-F238E27FC236}">
                    <a16:creationId xmlns:a16="http://schemas.microsoft.com/office/drawing/2014/main" id="{42189F9B-DB31-4E5C-824C-4F7674A32B67}"/>
                  </a:ext>
                </a:extLst>
              </p:cNvPr>
              <p:cNvSpPr>
                <a:spLocks noEditPoints="1"/>
              </p:cNvSpPr>
              <p:nvPr/>
            </p:nvSpPr>
            <p:spPr bwMode="auto">
              <a:xfrm>
                <a:off x="2332" y="1874"/>
                <a:ext cx="10" cy="12"/>
              </a:xfrm>
              <a:custGeom>
                <a:avLst/>
                <a:gdLst>
                  <a:gd name="T0" fmla="*/ 0 w 20"/>
                  <a:gd name="T1" fmla="*/ 15 h 26"/>
                  <a:gd name="T2" fmla="*/ 0 w 20"/>
                  <a:gd name="T3" fmla="*/ 0 h 26"/>
                  <a:gd name="T4" fmla="*/ 4 w 20"/>
                  <a:gd name="T5" fmla="*/ 0 h 26"/>
                  <a:gd name="T6" fmla="*/ 4 w 20"/>
                  <a:gd name="T7" fmla="*/ 15 h 26"/>
                  <a:gd name="T8" fmla="*/ 5 w 20"/>
                  <a:gd name="T9" fmla="*/ 20 h 26"/>
                  <a:gd name="T10" fmla="*/ 9 w 20"/>
                  <a:gd name="T11" fmla="*/ 22 h 26"/>
                  <a:gd name="T12" fmla="*/ 14 w 20"/>
                  <a:gd name="T13" fmla="*/ 20 h 26"/>
                  <a:gd name="T14" fmla="*/ 16 w 20"/>
                  <a:gd name="T15" fmla="*/ 14 h 26"/>
                  <a:gd name="T16" fmla="*/ 16 w 20"/>
                  <a:gd name="T17" fmla="*/ 0 h 26"/>
                  <a:gd name="T18" fmla="*/ 20 w 20"/>
                  <a:gd name="T19" fmla="*/ 0 h 26"/>
                  <a:gd name="T20" fmla="*/ 20 w 20"/>
                  <a:gd name="T21" fmla="*/ 25 h 26"/>
                  <a:gd name="T22" fmla="*/ 16 w 20"/>
                  <a:gd name="T23" fmla="*/ 25 h 26"/>
                  <a:gd name="T24" fmla="*/ 16 w 20"/>
                  <a:gd name="T25" fmla="*/ 21 h 26"/>
                  <a:gd name="T26" fmla="*/ 13 w 20"/>
                  <a:gd name="T27" fmla="*/ 25 h 26"/>
                  <a:gd name="T28" fmla="*/ 8 w 20"/>
                  <a:gd name="T29" fmla="*/ 26 h 26"/>
                  <a:gd name="T30" fmla="*/ 2 w 20"/>
                  <a:gd name="T31" fmla="*/ 23 h 26"/>
                  <a:gd name="T32" fmla="*/ 0 w 20"/>
                  <a:gd name="T33" fmla="*/ 15 h 26"/>
                  <a:gd name="T34" fmla="*/ 10 w 20"/>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6">
                    <a:moveTo>
                      <a:pt x="0" y="15"/>
                    </a:moveTo>
                    <a:lnTo>
                      <a:pt x="0" y="0"/>
                    </a:lnTo>
                    <a:lnTo>
                      <a:pt x="4" y="0"/>
                    </a:lnTo>
                    <a:lnTo>
                      <a:pt x="4" y="15"/>
                    </a:lnTo>
                    <a:cubicBezTo>
                      <a:pt x="4" y="17"/>
                      <a:pt x="4" y="19"/>
                      <a:pt x="5" y="20"/>
                    </a:cubicBezTo>
                    <a:cubicBezTo>
                      <a:pt x="6" y="22"/>
                      <a:pt x="7" y="22"/>
                      <a:pt x="9" y="22"/>
                    </a:cubicBezTo>
                    <a:cubicBezTo>
                      <a:pt x="11" y="22"/>
                      <a:pt x="13" y="21"/>
                      <a:pt x="14" y="20"/>
                    </a:cubicBezTo>
                    <a:cubicBezTo>
                      <a:pt x="16" y="19"/>
                      <a:pt x="16" y="17"/>
                      <a:pt x="16" y="14"/>
                    </a:cubicBezTo>
                    <a:lnTo>
                      <a:pt x="16" y="0"/>
                    </a:lnTo>
                    <a:lnTo>
                      <a:pt x="20" y="0"/>
                    </a:lnTo>
                    <a:lnTo>
                      <a:pt x="20" y="25"/>
                    </a:lnTo>
                    <a:lnTo>
                      <a:pt x="16" y="25"/>
                    </a:lnTo>
                    <a:lnTo>
                      <a:pt x="16" y="21"/>
                    </a:lnTo>
                    <a:cubicBezTo>
                      <a:pt x="15" y="23"/>
                      <a:pt x="14" y="24"/>
                      <a:pt x="13" y="25"/>
                    </a:cubicBezTo>
                    <a:cubicBezTo>
                      <a:pt x="12" y="25"/>
                      <a:pt x="10" y="26"/>
                      <a:pt x="8" y="26"/>
                    </a:cubicBezTo>
                    <a:cubicBezTo>
                      <a:pt x="6" y="26"/>
                      <a:pt x="3" y="25"/>
                      <a:pt x="2" y="23"/>
                    </a:cubicBezTo>
                    <a:cubicBezTo>
                      <a:pt x="0" y="21"/>
                      <a:pt x="0" y="19"/>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7" name="Freeform 1460">
                <a:extLst>
                  <a:ext uri="{FF2B5EF4-FFF2-40B4-BE49-F238E27FC236}">
                    <a16:creationId xmlns:a16="http://schemas.microsoft.com/office/drawing/2014/main" id="{EB1FE3D7-4F3E-4F61-9A67-672296EBF5BB}"/>
                  </a:ext>
                </a:extLst>
              </p:cNvPr>
              <p:cNvSpPr>
                <a:spLocks/>
              </p:cNvSpPr>
              <p:nvPr/>
            </p:nvSpPr>
            <p:spPr bwMode="auto">
              <a:xfrm>
                <a:off x="2345" y="1871"/>
                <a:ext cx="8" cy="15"/>
              </a:xfrm>
              <a:custGeom>
                <a:avLst/>
                <a:gdLst>
                  <a:gd name="T0" fmla="*/ 7 w 16"/>
                  <a:gd name="T1" fmla="*/ 0 h 31"/>
                  <a:gd name="T2" fmla="*/ 7 w 16"/>
                  <a:gd name="T3" fmla="*/ 6 h 31"/>
                  <a:gd name="T4" fmla="*/ 16 w 16"/>
                  <a:gd name="T5" fmla="*/ 6 h 31"/>
                  <a:gd name="T6" fmla="*/ 16 w 16"/>
                  <a:gd name="T7" fmla="*/ 10 h 31"/>
                  <a:gd name="T8" fmla="*/ 7 w 16"/>
                  <a:gd name="T9" fmla="*/ 10 h 31"/>
                  <a:gd name="T10" fmla="*/ 7 w 16"/>
                  <a:gd name="T11" fmla="*/ 23 h 31"/>
                  <a:gd name="T12" fmla="*/ 8 w 16"/>
                  <a:gd name="T13" fmla="*/ 27 h 31"/>
                  <a:gd name="T14" fmla="*/ 12 w 16"/>
                  <a:gd name="T15" fmla="*/ 28 h 31"/>
                  <a:gd name="T16" fmla="*/ 16 w 16"/>
                  <a:gd name="T17" fmla="*/ 28 h 31"/>
                  <a:gd name="T18" fmla="*/ 16 w 16"/>
                  <a:gd name="T19" fmla="*/ 31 h 31"/>
                  <a:gd name="T20" fmla="*/ 12 w 16"/>
                  <a:gd name="T21" fmla="*/ 31 h 31"/>
                  <a:gd name="T22" fmla="*/ 5 w 16"/>
                  <a:gd name="T23" fmla="*/ 29 h 31"/>
                  <a:gd name="T24" fmla="*/ 3 w 16"/>
                  <a:gd name="T25" fmla="*/ 23 h 31"/>
                  <a:gd name="T26" fmla="*/ 3 w 16"/>
                  <a:gd name="T27" fmla="*/ 10 h 31"/>
                  <a:gd name="T28" fmla="*/ 0 w 16"/>
                  <a:gd name="T29" fmla="*/ 10 h 31"/>
                  <a:gd name="T30" fmla="*/ 0 w 16"/>
                  <a:gd name="T31" fmla="*/ 6 h 31"/>
                  <a:gd name="T32" fmla="*/ 3 w 16"/>
                  <a:gd name="T33" fmla="*/ 6 h 31"/>
                  <a:gd name="T34" fmla="*/ 3 w 16"/>
                  <a:gd name="T35" fmla="*/ 0 h 31"/>
                  <a:gd name="T36" fmla="*/ 7 w 16"/>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1">
                    <a:moveTo>
                      <a:pt x="7" y="0"/>
                    </a:moveTo>
                    <a:lnTo>
                      <a:pt x="7" y="6"/>
                    </a:lnTo>
                    <a:lnTo>
                      <a:pt x="16" y="6"/>
                    </a:lnTo>
                    <a:lnTo>
                      <a:pt x="16" y="10"/>
                    </a:lnTo>
                    <a:lnTo>
                      <a:pt x="7" y="10"/>
                    </a:lnTo>
                    <a:lnTo>
                      <a:pt x="7" y="23"/>
                    </a:lnTo>
                    <a:cubicBezTo>
                      <a:pt x="7" y="25"/>
                      <a:pt x="8" y="26"/>
                      <a:pt x="8" y="27"/>
                    </a:cubicBezTo>
                    <a:cubicBezTo>
                      <a:pt x="9" y="27"/>
                      <a:pt x="10" y="28"/>
                      <a:pt x="12" y="28"/>
                    </a:cubicBezTo>
                    <a:lnTo>
                      <a:pt x="16" y="28"/>
                    </a:lnTo>
                    <a:lnTo>
                      <a:pt x="16" y="31"/>
                    </a:lnTo>
                    <a:lnTo>
                      <a:pt x="12" y="31"/>
                    </a:lnTo>
                    <a:cubicBezTo>
                      <a:pt x="9" y="31"/>
                      <a:pt x="6" y="30"/>
                      <a:pt x="5" y="29"/>
                    </a:cubicBezTo>
                    <a:cubicBezTo>
                      <a:pt x="4"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8" name="Rectangle 1461">
                <a:extLst>
                  <a:ext uri="{FF2B5EF4-FFF2-40B4-BE49-F238E27FC236}">
                    <a16:creationId xmlns:a16="http://schemas.microsoft.com/office/drawing/2014/main" id="{07A3A42B-CFF2-497C-8992-51B3F76E1159}"/>
                  </a:ext>
                </a:extLst>
              </p:cNvPr>
              <p:cNvSpPr>
                <a:spLocks noChangeArrowheads="1"/>
              </p:cNvSpPr>
              <p:nvPr/>
            </p:nvSpPr>
            <p:spPr bwMode="auto">
              <a:xfrm>
                <a:off x="2362" y="1870"/>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9" name="Freeform 1462">
                <a:extLst>
                  <a:ext uri="{FF2B5EF4-FFF2-40B4-BE49-F238E27FC236}">
                    <a16:creationId xmlns:a16="http://schemas.microsoft.com/office/drawing/2014/main" id="{FFAC8D16-E7BA-4626-A4A5-C7BAB6274A7A}"/>
                  </a:ext>
                </a:extLst>
              </p:cNvPr>
              <p:cNvSpPr>
                <a:spLocks noEditPoints="1"/>
              </p:cNvSpPr>
              <p:nvPr/>
            </p:nvSpPr>
            <p:spPr bwMode="auto">
              <a:xfrm>
                <a:off x="2367" y="1874"/>
                <a:ext cx="10" cy="12"/>
              </a:xfrm>
              <a:custGeom>
                <a:avLst/>
                <a:gdLst>
                  <a:gd name="T0" fmla="*/ 13 w 21"/>
                  <a:gd name="T1" fmla="*/ 13 h 26"/>
                  <a:gd name="T2" fmla="*/ 6 w 21"/>
                  <a:gd name="T3" fmla="*/ 14 h 26"/>
                  <a:gd name="T4" fmla="*/ 4 w 21"/>
                  <a:gd name="T5" fmla="*/ 18 h 26"/>
                  <a:gd name="T6" fmla="*/ 6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3 h 26"/>
                  <a:gd name="T46" fmla="*/ 6 w 21"/>
                  <a:gd name="T47" fmla="*/ 4 h 26"/>
                  <a:gd name="T48" fmla="*/ 2 w 21"/>
                  <a:gd name="T49" fmla="*/ 5 h 26"/>
                  <a:gd name="T50" fmla="*/ 2 w 21"/>
                  <a:gd name="T51" fmla="*/ 2 h 26"/>
                  <a:gd name="T52" fmla="*/ 6 w 21"/>
                  <a:gd name="T53" fmla="*/ 0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10" y="13"/>
                      <a:pt x="7" y="13"/>
                      <a:pt x="6" y="14"/>
                    </a:cubicBezTo>
                    <a:cubicBezTo>
                      <a:pt x="5" y="15"/>
                      <a:pt x="4" y="16"/>
                      <a:pt x="4" y="18"/>
                    </a:cubicBezTo>
                    <a:cubicBezTo>
                      <a:pt x="4" y="19"/>
                      <a:pt x="5" y="20"/>
                      <a:pt x="6" y="21"/>
                    </a:cubicBezTo>
                    <a:cubicBezTo>
                      <a:pt x="6" y="22"/>
                      <a:pt x="8" y="22"/>
                      <a:pt x="9" y="22"/>
                    </a:cubicBezTo>
                    <a:cubicBezTo>
                      <a:pt x="12" y="22"/>
                      <a:pt x="13" y="21"/>
                      <a:pt x="15" y="20"/>
                    </a:cubicBezTo>
                    <a:cubicBezTo>
                      <a:pt x="16" y="18"/>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3"/>
                      <a:pt x="10" y="3"/>
                    </a:cubicBezTo>
                    <a:cubicBezTo>
                      <a:pt x="8" y="3"/>
                      <a:pt x="7" y="3"/>
                      <a:pt x="6" y="4"/>
                    </a:cubicBezTo>
                    <a:cubicBezTo>
                      <a:pt x="4" y="4"/>
                      <a:pt x="3" y="5"/>
                      <a:pt x="2" y="5"/>
                    </a:cubicBezTo>
                    <a:lnTo>
                      <a:pt x="2" y="2"/>
                    </a:lnTo>
                    <a:cubicBezTo>
                      <a:pt x="3" y="1"/>
                      <a:pt x="5" y="1"/>
                      <a:pt x="6" y="0"/>
                    </a:cubicBezTo>
                    <a:cubicBezTo>
                      <a:pt x="8" y="0"/>
                      <a:pt x="9" y="0"/>
                      <a:pt x="10" y="0"/>
                    </a:cubicBezTo>
                    <a:cubicBezTo>
                      <a:pt x="14" y="0"/>
                      <a:pt x="16" y="1"/>
                      <a:pt x="18" y="3"/>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0" name="Freeform 1463">
                <a:extLst>
                  <a:ext uri="{FF2B5EF4-FFF2-40B4-BE49-F238E27FC236}">
                    <a16:creationId xmlns:a16="http://schemas.microsoft.com/office/drawing/2014/main" id="{F218EFF5-B313-434C-991A-51D70DACD5E8}"/>
                  </a:ext>
                </a:extLst>
              </p:cNvPr>
              <p:cNvSpPr>
                <a:spLocks noEditPoints="1"/>
              </p:cNvSpPr>
              <p:nvPr/>
            </p:nvSpPr>
            <p:spPr bwMode="auto">
              <a:xfrm>
                <a:off x="2380" y="1874"/>
                <a:ext cx="10" cy="12"/>
              </a:xfrm>
              <a:custGeom>
                <a:avLst/>
                <a:gdLst>
                  <a:gd name="T0" fmla="*/ 11 w 22"/>
                  <a:gd name="T1" fmla="*/ 3 h 26"/>
                  <a:gd name="T2" fmla="*/ 6 w 22"/>
                  <a:gd name="T3" fmla="*/ 6 h 26"/>
                  <a:gd name="T4" fmla="*/ 4 w 22"/>
                  <a:gd name="T5" fmla="*/ 13 h 26"/>
                  <a:gd name="T6" fmla="*/ 6 w 22"/>
                  <a:gd name="T7" fmla="*/ 20 h 26"/>
                  <a:gd name="T8" fmla="*/ 11 w 22"/>
                  <a:gd name="T9" fmla="*/ 22 h 26"/>
                  <a:gd name="T10" fmla="*/ 16 w 22"/>
                  <a:gd name="T11" fmla="*/ 20 h 26"/>
                  <a:gd name="T12" fmla="*/ 18 w 22"/>
                  <a:gd name="T13" fmla="*/ 13 h 26"/>
                  <a:gd name="T14" fmla="*/ 16 w 22"/>
                  <a:gd name="T15" fmla="*/ 6 h 26"/>
                  <a:gd name="T16" fmla="*/ 11 w 22"/>
                  <a:gd name="T17" fmla="*/ 3 h 26"/>
                  <a:gd name="T18" fmla="*/ 11 w 22"/>
                  <a:gd name="T19" fmla="*/ 0 h 26"/>
                  <a:gd name="T20" fmla="*/ 19 w 22"/>
                  <a:gd name="T21" fmla="*/ 3 h 26"/>
                  <a:gd name="T22" fmla="*/ 22 w 22"/>
                  <a:gd name="T23" fmla="*/ 13 h 26"/>
                  <a:gd name="T24" fmla="*/ 19 w 22"/>
                  <a:gd name="T25" fmla="*/ 22 h 26"/>
                  <a:gd name="T26" fmla="*/ 11 w 22"/>
                  <a:gd name="T27" fmla="*/ 26 h 26"/>
                  <a:gd name="T28" fmla="*/ 3 w 22"/>
                  <a:gd name="T29" fmla="*/ 22 h 26"/>
                  <a:gd name="T30" fmla="*/ 0 w 22"/>
                  <a:gd name="T31" fmla="*/ 13 h 26"/>
                  <a:gd name="T32" fmla="*/ 3 w 22"/>
                  <a:gd name="T33" fmla="*/ 3 h 26"/>
                  <a:gd name="T34" fmla="*/ 11 w 22"/>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6">
                    <a:moveTo>
                      <a:pt x="11" y="3"/>
                    </a:moveTo>
                    <a:cubicBezTo>
                      <a:pt x="9" y="3"/>
                      <a:pt x="7" y="4"/>
                      <a:pt x="6" y="6"/>
                    </a:cubicBezTo>
                    <a:cubicBezTo>
                      <a:pt x="5" y="8"/>
                      <a:pt x="4" y="10"/>
                      <a:pt x="4" y="13"/>
                    </a:cubicBezTo>
                    <a:cubicBezTo>
                      <a:pt x="4" y="16"/>
                      <a:pt x="5" y="18"/>
                      <a:pt x="6" y="20"/>
                    </a:cubicBezTo>
                    <a:cubicBezTo>
                      <a:pt x="7" y="21"/>
                      <a:pt x="9" y="22"/>
                      <a:pt x="11" y="22"/>
                    </a:cubicBezTo>
                    <a:cubicBezTo>
                      <a:pt x="13" y="22"/>
                      <a:pt x="15" y="21"/>
                      <a:pt x="16" y="20"/>
                    </a:cubicBezTo>
                    <a:cubicBezTo>
                      <a:pt x="17" y="18"/>
                      <a:pt x="18" y="16"/>
                      <a:pt x="18" y="13"/>
                    </a:cubicBezTo>
                    <a:cubicBezTo>
                      <a:pt x="18" y="10"/>
                      <a:pt x="17" y="8"/>
                      <a:pt x="16" y="6"/>
                    </a:cubicBezTo>
                    <a:cubicBezTo>
                      <a:pt x="15" y="4"/>
                      <a:pt x="13" y="3"/>
                      <a:pt x="11" y="3"/>
                    </a:cubicBezTo>
                    <a:close/>
                    <a:moveTo>
                      <a:pt x="11" y="0"/>
                    </a:moveTo>
                    <a:cubicBezTo>
                      <a:pt x="15" y="0"/>
                      <a:pt x="17" y="1"/>
                      <a:pt x="19" y="3"/>
                    </a:cubicBezTo>
                    <a:cubicBezTo>
                      <a:pt x="21" y="6"/>
                      <a:pt x="22" y="9"/>
                      <a:pt x="22" y="13"/>
                    </a:cubicBezTo>
                    <a:cubicBezTo>
                      <a:pt x="22" y="17"/>
                      <a:pt x="21" y="20"/>
                      <a:pt x="19" y="22"/>
                    </a:cubicBezTo>
                    <a:cubicBezTo>
                      <a:pt x="17"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1" name="Freeform 1464">
                <a:extLst>
                  <a:ext uri="{FF2B5EF4-FFF2-40B4-BE49-F238E27FC236}">
                    <a16:creationId xmlns:a16="http://schemas.microsoft.com/office/drawing/2014/main" id="{04478254-61EC-4E47-9EF2-C40F396EA3E0}"/>
                  </a:ext>
                </a:extLst>
              </p:cNvPr>
              <p:cNvSpPr>
                <a:spLocks/>
              </p:cNvSpPr>
              <p:nvPr/>
            </p:nvSpPr>
            <p:spPr bwMode="auto">
              <a:xfrm>
                <a:off x="2394" y="1874"/>
                <a:ext cx="7" cy="12"/>
              </a:xfrm>
              <a:custGeom>
                <a:avLst/>
                <a:gdLst>
                  <a:gd name="T0" fmla="*/ 14 w 14"/>
                  <a:gd name="T1" fmla="*/ 4 h 25"/>
                  <a:gd name="T2" fmla="*/ 13 w 14"/>
                  <a:gd name="T3" fmla="*/ 4 h 25"/>
                  <a:gd name="T4" fmla="*/ 11 w 14"/>
                  <a:gd name="T5" fmla="*/ 3 h 25"/>
                  <a:gd name="T6" fmla="*/ 6 w 14"/>
                  <a:gd name="T7" fmla="*/ 6 h 25"/>
                  <a:gd name="T8" fmla="*/ 4 w 14"/>
                  <a:gd name="T9" fmla="*/ 12 h 25"/>
                  <a:gd name="T10" fmla="*/ 4 w 14"/>
                  <a:gd name="T11" fmla="*/ 25 h 25"/>
                  <a:gd name="T12" fmla="*/ 0 w 14"/>
                  <a:gd name="T13" fmla="*/ 25 h 25"/>
                  <a:gd name="T14" fmla="*/ 0 w 14"/>
                  <a:gd name="T15" fmla="*/ 0 h 25"/>
                  <a:gd name="T16" fmla="*/ 4 w 14"/>
                  <a:gd name="T17" fmla="*/ 0 h 25"/>
                  <a:gd name="T18" fmla="*/ 4 w 14"/>
                  <a:gd name="T19" fmla="*/ 4 h 25"/>
                  <a:gd name="T20" fmla="*/ 7 w 14"/>
                  <a:gd name="T21" fmla="*/ 1 h 25"/>
                  <a:gd name="T22" fmla="*/ 12 w 14"/>
                  <a:gd name="T23" fmla="*/ 0 h 25"/>
                  <a:gd name="T24" fmla="*/ 13 w 14"/>
                  <a:gd name="T25" fmla="*/ 0 h 25"/>
                  <a:gd name="T26" fmla="*/ 14 w 14"/>
                  <a:gd name="T27" fmla="*/ 0 h 25"/>
                  <a:gd name="T28" fmla="*/ 14 w 14"/>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14" y="4"/>
                    </a:moveTo>
                    <a:cubicBezTo>
                      <a:pt x="14" y="4"/>
                      <a:pt x="13" y="4"/>
                      <a:pt x="13" y="4"/>
                    </a:cubicBezTo>
                    <a:cubicBezTo>
                      <a:pt x="12" y="4"/>
                      <a:pt x="12" y="3"/>
                      <a:pt x="11" y="3"/>
                    </a:cubicBezTo>
                    <a:cubicBezTo>
                      <a:pt x="9" y="3"/>
                      <a:pt x="7" y="4"/>
                      <a:pt x="6" y="6"/>
                    </a:cubicBezTo>
                    <a:cubicBezTo>
                      <a:pt x="5" y="7"/>
                      <a:pt x="4" y="9"/>
                      <a:pt x="4" y="12"/>
                    </a:cubicBezTo>
                    <a:lnTo>
                      <a:pt x="4" y="25"/>
                    </a:lnTo>
                    <a:lnTo>
                      <a:pt x="0" y="25"/>
                    </a:lnTo>
                    <a:lnTo>
                      <a:pt x="0" y="0"/>
                    </a:lnTo>
                    <a:lnTo>
                      <a:pt x="4" y="0"/>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2" name="Freeform 1465">
                <a:extLst>
                  <a:ext uri="{FF2B5EF4-FFF2-40B4-BE49-F238E27FC236}">
                    <a16:creationId xmlns:a16="http://schemas.microsoft.com/office/drawing/2014/main" id="{87989B68-508E-4860-B702-63F0CE295CA7}"/>
                  </a:ext>
                </a:extLst>
              </p:cNvPr>
              <p:cNvSpPr>
                <a:spLocks noEditPoints="1"/>
              </p:cNvSpPr>
              <p:nvPr/>
            </p:nvSpPr>
            <p:spPr bwMode="auto">
              <a:xfrm>
                <a:off x="2402" y="1874"/>
                <a:ext cx="11" cy="12"/>
              </a:xfrm>
              <a:custGeom>
                <a:avLst/>
                <a:gdLst>
                  <a:gd name="T0" fmla="*/ 23 w 23"/>
                  <a:gd name="T1" fmla="*/ 12 h 26"/>
                  <a:gd name="T2" fmla="*/ 23 w 23"/>
                  <a:gd name="T3" fmla="*/ 14 h 26"/>
                  <a:gd name="T4" fmla="*/ 4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7 w 23"/>
                  <a:gd name="T17" fmla="*/ 25 h 26"/>
                  <a:gd name="T18" fmla="*/ 13 w 23"/>
                  <a:gd name="T19" fmla="*/ 26 h 26"/>
                  <a:gd name="T20" fmla="*/ 4 w 23"/>
                  <a:gd name="T21" fmla="*/ 22 h 26"/>
                  <a:gd name="T22" fmla="*/ 0 w 23"/>
                  <a:gd name="T23" fmla="*/ 13 h 26"/>
                  <a:gd name="T24" fmla="*/ 3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4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4" y="14"/>
                    </a:lnTo>
                    <a:cubicBezTo>
                      <a:pt x="4" y="16"/>
                      <a:pt x="5" y="19"/>
                      <a:pt x="7" y="20"/>
                    </a:cubicBezTo>
                    <a:cubicBezTo>
                      <a:pt x="8" y="21"/>
                      <a:pt x="10" y="22"/>
                      <a:pt x="13" y="22"/>
                    </a:cubicBezTo>
                    <a:cubicBezTo>
                      <a:pt x="15" y="22"/>
                      <a:pt x="16" y="22"/>
                      <a:pt x="18" y="22"/>
                    </a:cubicBezTo>
                    <a:cubicBezTo>
                      <a:pt x="19" y="21"/>
                      <a:pt x="20" y="21"/>
                      <a:pt x="22" y="20"/>
                    </a:cubicBezTo>
                    <a:lnTo>
                      <a:pt x="22" y="24"/>
                    </a:lnTo>
                    <a:cubicBezTo>
                      <a:pt x="20" y="24"/>
                      <a:pt x="19" y="25"/>
                      <a:pt x="17" y="25"/>
                    </a:cubicBezTo>
                    <a:cubicBezTo>
                      <a:pt x="16" y="25"/>
                      <a:pt x="14" y="26"/>
                      <a:pt x="13" y="26"/>
                    </a:cubicBezTo>
                    <a:cubicBezTo>
                      <a:pt x="9" y="26"/>
                      <a:pt x="6" y="24"/>
                      <a:pt x="4" y="22"/>
                    </a:cubicBezTo>
                    <a:cubicBezTo>
                      <a:pt x="1" y="20"/>
                      <a:pt x="0" y="17"/>
                      <a:pt x="0" y="13"/>
                    </a:cubicBezTo>
                    <a:cubicBezTo>
                      <a:pt x="0" y="9"/>
                      <a:pt x="1" y="6"/>
                      <a:pt x="3" y="3"/>
                    </a:cubicBezTo>
                    <a:cubicBezTo>
                      <a:pt x="6" y="1"/>
                      <a:pt x="8" y="0"/>
                      <a:pt x="12" y="0"/>
                    </a:cubicBezTo>
                    <a:cubicBezTo>
                      <a:pt x="15"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5" y="6"/>
                      <a:pt x="5" y="8"/>
                      <a:pt x="4"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3" name="Freeform 1466">
                <a:extLst>
                  <a:ext uri="{FF2B5EF4-FFF2-40B4-BE49-F238E27FC236}">
                    <a16:creationId xmlns:a16="http://schemas.microsoft.com/office/drawing/2014/main" id="{20DD3594-96AF-444D-B170-1A81E9F56400}"/>
                  </a:ext>
                </a:extLst>
              </p:cNvPr>
              <p:cNvSpPr>
                <a:spLocks noEditPoints="1"/>
              </p:cNvSpPr>
              <p:nvPr/>
            </p:nvSpPr>
            <p:spPr bwMode="auto">
              <a:xfrm>
                <a:off x="2415" y="1874"/>
                <a:ext cx="11" cy="12"/>
              </a:xfrm>
              <a:custGeom>
                <a:avLst/>
                <a:gdLst>
                  <a:gd name="T0" fmla="*/ 22 w 22"/>
                  <a:gd name="T1" fmla="*/ 12 h 26"/>
                  <a:gd name="T2" fmla="*/ 22 w 22"/>
                  <a:gd name="T3" fmla="*/ 14 h 26"/>
                  <a:gd name="T4" fmla="*/ 4 w 22"/>
                  <a:gd name="T5" fmla="*/ 14 h 26"/>
                  <a:gd name="T6" fmla="*/ 6 w 22"/>
                  <a:gd name="T7" fmla="*/ 20 h 26"/>
                  <a:gd name="T8" fmla="*/ 12 w 22"/>
                  <a:gd name="T9" fmla="*/ 22 h 26"/>
                  <a:gd name="T10" fmla="*/ 17 w 22"/>
                  <a:gd name="T11" fmla="*/ 22 h 26"/>
                  <a:gd name="T12" fmla="*/ 21 w 22"/>
                  <a:gd name="T13" fmla="*/ 20 h 26"/>
                  <a:gd name="T14" fmla="*/ 21 w 22"/>
                  <a:gd name="T15" fmla="*/ 24 h 26"/>
                  <a:gd name="T16" fmla="*/ 17 w 22"/>
                  <a:gd name="T17" fmla="*/ 25 h 26"/>
                  <a:gd name="T18" fmla="*/ 12 w 22"/>
                  <a:gd name="T19" fmla="*/ 26 h 26"/>
                  <a:gd name="T20" fmla="*/ 3 w 22"/>
                  <a:gd name="T21" fmla="*/ 22 h 26"/>
                  <a:gd name="T22" fmla="*/ 0 w 22"/>
                  <a:gd name="T23" fmla="*/ 13 h 26"/>
                  <a:gd name="T24" fmla="*/ 3 w 22"/>
                  <a:gd name="T25" fmla="*/ 3 h 26"/>
                  <a:gd name="T26" fmla="*/ 12 w 22"/>
                  <a:gd name="T27" fmla="*/ 0 h 26"/>
                  <a:gd name="T28" fmla="*/ 19 w 22"/>
                  <a:gd name="T29" fmla="*/ 3 h 26"/>
                  <a:gd name="T30" fmla="*/ 22 w 22"/>
                  <a:gd name="T31" fmla="*/ 12 h 26"/>
                  <a:gd name="T32" fmla="*/ 18 w 22"/>
                  <a:gd name="T33" fmla="*/ 11 h 26"/>
                  <a:gd name="T34" fmla="*/ 16 w 22"/>
                  <a:gd name="T35" fmla="*/ 5 h 26"/>
                  <a:gd name="T36" fmla="*/ 12 w 22"/>
                  <a:gd name="T37" fmla="*/ 3 h 26"/>
                  <a:gd name="T38" fmla="*/ 6 w 22"/>
                  <a:gd name="T39" fmla="*/ 5 h 26"/>
                  <a:gd name="T40" fmla="*/ 4 w 22"/>
                  <a:gd name="T41" fmla="*/ 11 h 26"/>
                  <a:gd name="T42" fmla="*/ 18 w 22"/>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22" y="12"/>
                    </a:moveTo>
                    <a:lnTo>
                      <a:pt x="22" y="14"/>
                    </a:lnTo>
                    <a:lnTo>
                      <a:pt x="4" y="14"/>
                    </a:lnTo>
                    <a:cubicBezTo>
                      <a:pt x="4" y="16"/>
                      <a:pt x="5" y="19"/>
                      <a:pt x="6" y="20"/>
                    </a:cubicBezTo>
                    <a:cubicBezTo>
                      <a:pt x="8" y="21"/>
                      <a:pt x="10" y="22"/>
                      <a:pt x="12" y="22"/>
                    </a:cubicBezTo>
                    <a:cubicBezTo>
                      <a:pt x="14" y="22"/>
                      <a:pt x="16" y="22"/>
                      <a:pt x="17" y="22"/>
                    </a:cubicBezTo>
                    <a:cubicBezTo>
                      <a:pt x="18" y="21"/>
                      <a:pt x="20" y="21"/>
                      <a:pt x="21" y="20"/>
                    </a:cubicBezTo>
                    <a:lnTo>
                      <a:pt x="21" y="24"/>
                    </a:lnTo>
                    <a:cubicBezTo>
                      <a:pt x="20" y="24"/>
                      <a:pt x="18" y="25"/>
                      <a:pt x="17" y="25"/>
                    </a:cubicBezTo>
                    <a:cubicBezTo>
                      <a:pt x="15" y="25"/>
                      <a:pt x="14" y="26"/>
                      <a:pt x="12" y="26"/>
                    </a:cubicBezTo>
                    <a:cubicBezTo>
                      <a:pt x="8" y="26"/>
                      <a:pt x="5" y="24"/>
                      <a:pt x="3" y="22"/>
                    </a:cubicBezTo>
                    <a:cubicBezTo>
                      <a:pt x="1" y="20"/>
                      <a:pt x="0" y="17"/>
                      <a:pt x="0" y="13"/>
                    </a:cubicBezTo>
                    <a:cubicBezTo>
                      <a:pt x="0" y="9"/>
                      <a:pt x="1" y="6"/>
                      <a:pt x="3" y="3"/>
                    </a:cubicBezTo>
                    <a:cubicBezTo>
                      <a:pt x="5" y="1"/>
                      <a:pt x="8" y="0"/>
                      <a:pt x="12" y="0"/>
                    </a:cubicBezTo>
                    <a:cubicBezTo>
                      <a:pt x="15" y="0"/>
                      <a:pt x="17" y="1"/>
                      <a:pt x="19" y="3"/>
                    </a:cubicBezTo>
                    <a:cubicBezTo>
                      <a:pt x="21" y="5"/>
                      <a:pt x="22" y="8"/>
                      <a:pt x="22" y="12"/>
                    </a:cubicBezTo>
                    <a:close/>
                    <a:moveTo>
                      <a:pt x="18" y="11"/>
                    </a:moveTo>
                    <a:cubicBezTo>
                      <a:pt x="18" y="8"/>
                      <a:pt x="18" y="7"/>
                      <a:pt x="16" y="5"/>
                    </a:cubicBezTo>
                    <a:cubicBezTo>
                      <a:pt x="15" y="4"/>
                      <a:pt x="14" y="3"/>
                      <a:pt x="12" y="3"/>
                    </a:cubicBezTo>
                    <a:cubicBezTo>
                      <a:pt x="9" y="3"/>
                      <a:pt x="8" y="4"/>
                      <a:pt x="6" y="5"/>
                    </a:cubicBezTo>
                    <a:cubicBezTo>
                      <a:pt x="5" y="6"/>
                      <a:pt x="4" y="8"/>
                      <a:pt x="4" y="11"/>
                    </a:cubicBezTo>
                    <a:lnTo>
                      <a:pt x="18"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4" name="Freeform 1467">
                <a:extLst>
                  <a:ext uri="{FF2B5EF4-FFF2-40B4-BE49-F238E27FC236}">
                    <a16:creationId xmlns:a16="http://schemas.microsoft.com/office/drawing/2014/main" id="{AC76D960-9770-4B8B-A62D-E0456C6C68E0}"/>
                  </a:ext>
                </a:extLst>
              </p:cNvPr>
              <p:cNvSpPr>
                <a:spLocks/>
              </p:cNvSpPr>
              <p:nvPr/>
            </p:nvSpPr>
            <p:spPr bwMode="auto">
              <a:xfrm>
                <a:off x="2428" y="1871"/>
                <a:ext cx="7" cy="15"/>
              </a:xfrm>
              <a:custGeom>
                <a:avLst/>
                <a:gdLst>
                  <a:gd name="T0" fmla="*/ 7 w 15"/>
                  <a:gd name="T1" fmla="*/ 0 h 31"/>
                  <a:gd name="T2" fmla="*/ 7 w 15"/>
                  <a:gd name="T3" fmla="*/ 6 h 31"/>
                  <a:gd name="T4" fmla="*/ 15 w 15"/>
                  <a:gd name="T5" fmla="*/ 6 h 31"/>
                  <a:gd name="T6" fmla="*/ 15 w 15"/>
                  <a:gd name="T7" fmla="*/ 10 h 31"/>
                  <a:gd name="T8" fmla="*/ 7 w 15"/>
                  <a:gd name="T9" fmla="*/ 10 h 31"/>
                  <a:gd name="T10" fmla="*/ 7 w 15"/>
                  <a:gd name="T11" fmla="*/ 23 h 31"/>
                  <a:gd name="T12" fmla="*/ 8 w 15"/>
                  <a:gd name="T13" fmla="*/ 27 h 31"/>
                  <a:gd name="T14" fmla="*/ 11 w 15"/>
                  <a:gd name="T15" fmla="*/ 28 h 31"/>
                  <a:gd name="T16" fmla="*/ 15 w 15"/>
                  <a:gd name="T17" fmla="*/ 28 h 31"/>
                  <a:gd name="T18" fmla="*/ 15 w 15"/>
                  <a:gd name="T19" fmla="*/ 31 h 31"/>
                  <a:gd name="T20" fmla="*/ 11 w 15"/>
                  <a:gd name="T21" fmla="*/ 31 h 31"/>
                  <a:gd name="T22" fmla="*/ 4 w 15"/>
                  <a:gd name="T23" fmla="*/ 29 h 31"/>
                  <a:gd name="T24" fmla="*/ 3 w 15"/>
                  <a:gd name="T25" fmla="*/ 23 h 31"/>
                  <a:gd name="T26" fmla="*/ 3 w 15"/>
                  <a:gd name="T27" fmla="*/ 10 h 31"/>
                  <a:gd name="T28" fmla="*/ 0 w 15"/>
                  <a:gd name="T29" fmla="*/ 10 h 31"/>
                  <a:gd name="T30" fmla="*/ 0 w 15"/>
                  <a:gd name="T31" fmla="*/ 6 h 31"/>
                  <a:gd name="T32" fmla="*/ 3 w 15"/>
                  <a:gd name="T33" fmla="*/ 6 h 31"/>
                  <a:gd name="T34" fmla="*/ 3 w 15"/>
                  <a:gd name="T35" fmla="*/ 0 h 31"/>
                  <a:gd name="T36" fmla="*/ 7 w 15"/>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1">
                    <a:moveTo>
                      <a:pt x="7" y="0"/>
                    </a:moveTo>
                    <a:lnTo>
                      <a:pt x="7" y="6"/>
                    </a:lnTo>
                    <a:lnTo>
                      <a:pt x="15" y="6"/>
                    </a:lnTo>
                    <a:lnTo>
                      <a:pt x="15" y="10"/>
                    </a:lnTo>
                    <a:lnTo>
                      <a:pt x="7" y="10"/>
                    </a:lnTo>
                    <a:lnTo>
                      <a:pt x="7" y="23"/>
                    </a:lnTo>
                    <a:cubicBezTo>
                      <a:pt x="7" y="25"/>
                      <a:pt x="7" y="26"/>
                      <a:pt x="8" y="27"/>
                    </a:cubicBezTo>
                    <a:cubicBezTo>
                      <a:pt x="8" y="27"/>
                      <a:pt x="9" y="28"/>
                      <a:pt x="11" y="28"/>
                    </a:cubicBezTo>
                    <a:lnTo>
                      <a:pt x="15" y="28"/>
                    </a:lnTo>
                    <a:lnTo>
                      <a:pt x="15" y="31"/>
                    </a:lnTo>
                    <a:lnTo>
                      <a:pt x="11" y="31"/>
                    </a:lnTo>
                    <a:cubicBezTo>
                      <a:pt x="8" y="31"/>
                      <a:pt x="6" y="30"/>
                      <a:pt x="4" y="29"/>
                    </a:cubicBezTo>
                    <a:cubicBezTo>
                      <a:pt x="3" y="28"/>
                      <a:pt x="3" y="26"/>
                      <a:pt x="3" y="23"/>
                    </a:cubicBezTo>
                    <a:lnTo>
                      <a:pt x="3" y="10"/>
                    </a:lnTo>
                    <a:lnTo>
                      <a:pt x="0" y="10"/>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5" name="Freeform 1468">
                <a:extLst>
                  <a:ext uri="{FF2B5EF4-FFF2-40B4-BE49-F238E27FC236}">
                    <a16:creationId xmlns:a16="http://schemas.microsoft.com/office/drawing/2014/main" id="{A6ABADAF-1210-415F-8E77-892E491AE0A9}"/>
                  </a:ext>
                </a:extLst>
              </p:cNvPr>
              <p:cNvSpPr>
                <a:spLocks noEditPoints="1"/>
              </p:cNvSpPr>
              <p:nvPr/>
            </p:nvSpPr>
            <p:spPr bwMode="auto">
              <a:xfrm>
                <a:off x="2443" y="1870"/>
                <a:ext cx="10" cy="16"/>
              </a:xfrm>
              <a:custGeom>
                <a:avLst/>
                <a:gdLst>
                  <a:gd name="T0" fmla="*/ 17 w 21"/>
                  <a:gd name="T1" fmla="*/ 13 h 35"/>
                  <a:gd name="T2" fmla="*/ 17 w 21"/>
                  <a:gd name="T3" fmla="*/ 0 h 35"/>
                  <a:gd name="T4" fmla="*/ 21 w 21"/>
                  <a:gd name="T5" fmla="*/ 0 h 35"/>
                  <a:gd name="T6" fmla="*/ 21 w 21"/>
                  <a:gd name="T7" fmla="*/ 34 h 35"/>
                  <a:gd name="T8" fmla="*/ 17 w 21"/>
                  <a:gd name="T9" fmla="*/ 34 h 35"/>
                  <a:gd name="T10" fmla="*/ 17 w 21"/>
                  <a:gd name="T11" fmla="*/ 30 h 35"/>
                  <a:gd name="T12" fmla="*/ 14 w 21"/>
                  <a:gd name="T13" fmla="*/ 34 h 35"/>
                  <a:gd name="T14" fmla="*/ 10 w 21"/>
                  <a:gd name="T15" fmla="*/ 35 h 35"/>
                  <a:gd name="T16" fmla="*/ 2 w 21"/>
                  <a:gd name="T17" fmla="*/ 31 h 35"/>
                  <a:gd name="T18" fmla="*/ 0 w 21"/>
                  <a:gd name="T19" fmla="*/ 22 h 35"/>
                  <a:gd name="T20" fmla="*/ 2 w 21"/>
                  <a:gd name="T21" fmla="*/ 12 h 35"/>
                  <a:gd name="T22" fmla="*/ 10 w 21"/>
                  <a:gd name="T23" fmla="*/ 9 h 35"/>
                  <a:gd name="T24" fmla="*/ 14 w 21"/>
                  <a:gd name="T25" fmla="*/ 10 h 35"/>
                  <a:gd name="T26" fmla="*/ 17 w 21"/>
                  <a:gd name="T27" fmla="*/ 13 h 35"/>
                  <a:gd name="T28" fmla="*/ 4 w 21"/>
                  <a:gd name="T29" fmla="*/ 22 h 35"/>
                  <a:gd name="T30" fmla="*/ 6 w 21"/>
                  <a:gd name="T31" fmla="*/ 29 h 35"/>
                  <a:gd name="T32" fmla="*/ 11 w 21"/>
                  <a:gd name="T33" fmla="*/ 31 h 35"/>
                  <a:gd name="T34" fmla="*/ 16 w 21"/>
                  <a:gd name="T35" fmla="*/ 29 h 35"/>
                  <a:gd name="T36" fmla="*/ 17 w 21"/>
                  <a:gd name="T37" fmla="*/ 22 h 35"/>
                  <a:gd name="T38" fmla="*/ 16 w 21"/>
                  <a:gd name="T39" fmla="*/ 15 h 35"/>
                  <a:gd name="T40" fmla="*/ 11 w 21"/>
                  <a:gd name="T41" fmla="*/ 12 h 35"/>
                  <a:gd name="T42" fmla="*/ 6 w 21"/>
                  <a:gd name="T43" fmla="*/ 15 h 35"/>
                  <a:gd name="T44" fmla="*/ 4 w 21"/>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5">
                    <a:moveTo>
                      <a:pt x="17" y="13"/>
                    </a:moveTo>
                    <a:lnTo>
                      <a:pt x="17" y="0"/>
                    </a:lnTo>
                    <a:lnTo>
                      <a:pt x="21" y="0"/>
                    </a:lnTo>
                    <a:lnTo>
                      <a:pt x="21" y="34"/>
                    </a:lnTo>
                    <a:lnTo>
                      <a:pt x="17" y="34"/>
                    </a:lnTo>
                    <a:lnTo>
                      <a:pt x="17" y="30"/>
                    </a:lnTo>
                    <a:cubicBezTo>
                      <a:pt x="17" y="32"/>
                      <a:pt x="16" y="33"/>
                      <a:pt x="14" y="34"/>
                    </a:cubicBezTo>
                    <a:cubicBezTo>
                      <a:pt x="13" y="34"/>
                      <a:pt x="11" y="35"/>
                      <a:pt x="10" y="35"/>
                    </a:cubicBezTo>
                    <a:cubicBezTo>
                      <a:pt x="7" y="35"/>
                      <a:pt x="4" y="33"/>
                      <a:pt x="2" y="31"/>
                    </a:cubicBezTo>
                    <a:cubicBezTo>
                      <a:pt x="1" y="29"/>
                      <a:pt x="0" y="26"/>
                      <a:pt x="0" y="22"/>
                    </a:cubicBezTo>
                    <a:cubicBezTo>
                      <a:pt x="0" y="18"/>
                      <a:pt x="1" y="15"/>
                      <a:pt x="2" y="12"/>
                    </a:cubicBezTo>
                    <a:cubicBezTo>
                      <a:pt x="4" y="10"/>
                      <a:pt x="7" y="9"/>
                      <a:pt x="10" y="9"/>
                    </a:cubicBezTo>
                    <a:cubicBezTo>
                      <a:pt x="11" y="9"/>
                      <a:pt x="13" y="9"/>
                      <a:pt x="14" y="10"/>
                    </a:cubicBezTo>
                    <a:cubicBezTo>
                      <a:pt x="16" y="11"/>
                      <a:pt x="17" y="12"/>
                      <a:pt x="17" y="13"/>
                    </a:cubicBezTo>
                    <a:close/>
                    <a:moveTo>
                      <a:pt x="4" y="22"/>
                    </a:moveTo>
                    <a:cubicBezTo>
                      <a:pt x="4" y="25"/>
                      <a:pt x="4" y="27"/>
                      <a:pt x="6" y="29"/>
                    </a:cubicBezTo>
                    <a:cubicBezTo>
                      <a:pt x="7" y="30"/>
                      <a:pt x="8" y="31"/>
                      <a:pt x="11" y="31"/>
                    </a:cubicBezTo>
                    <a:cubicBezTo>
                      <a:pt x="13" y="31"/>
                      <a:pt x="14" y="30"/>
                      <a:pt x="16" y="29"/>
                    </a:cubicBezTo>
                    <a:cubicBezTo>
                      <a:pt x="17" y="27"/>
                      <a:pt x="17" y="25"/>
                      <a:pt x="17" y="22"/>
                    </a:cubicBezTo>
                    <a:cubicBezTo>
                      <a:pt x="17" y="19"/>
                      <a:pt x="17" y="16"/>
                      <a:pt x="16" y="15"/>
                    </a:cubicBezTo>
                    <a:cubicBezTo>
                      <a:pt x="14" y="13"/>
                      <a:pt x="13" y="12"/>
                      <a:pt x="11" y="12"/>
                    </a:cubicBezTo>
                    <a:cubicBezTo>
                      <a:pt x="8" y="12"/>
                      <a:pt x="7" y="13"/>
                      <a:pt x="6" y="15"/>
                    </a:cubicBezTo>
                    <a:cubicBezTo>
                      <a:pt x="4" y="16"/>
                      <a:pt x="4" y="19"/>
                      <a:pt x="4" y="2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6" name="Freeform 1469">
                <a:extLst>
                  <a:ext uri="{FF2B5EF4-FFF2-40B4-BE49-F238E27FC236}">
                    <a16:creationId xmlns:a16="http://schemas.microsoft.com/office/drawing/2014/main" id="{62D73943-84FC-465A-B71F-B6E13278B1C0}"/>
                  </a:ext>
                </a:extLst>
              </p:cNvPr>
              <p:cNvSpPr>
                <a:spLocks noEditPoints="1"/>
              </p:cNvSpPr>
              <p:nvPr/>
            </p:nvSpPr>
            <p:spPr bwMode="auto">
              <a:xfrm>
                <a:off x="2458" y="1874"/>
                <a:ext cx="11" cy="12"/>
              </a:xfrm>
              <a:custGeom>
                <a:avLst/>
                <a:gdLst>
                  <a:gd name="T0" fmla="*/ 11 w 23"/>
                  <a:gd name="T1" fmla="*/ 3 h 26"/>
                  <a:gd name="T2" fmla="*/ 6 w 23"/>
                  <a:gd name="T3" fmla="*/ 6 h 26"/>
                  <a:gd name="T4" fmla="*/ 4 w 23"/>
                  <a:gd name="T5" fmla="*/ 13 h 26"/>
                  <a:gd name="T6" fmla="*/ 6 w 23"/>
                  <a:gd name="T7" fmla="*/ 20 h 26"/>
                  <a:gd name="T8" fmla="*/ 11 w 23"/>
                  <a:gd name="T9" fmla="*/ 22 h 26"/>
                  <a:gd name="T10" fmla="*/ 17 w 23"/>
                  <a:gd name="T11" fmla="*/ 20 h 26"/>
                  <a:gd name="T12" fmla="*/ 18 w 23"/>
                  <a:gd name="T13" fmla="*/ 13 h 26"/>
                  <a:gd name="T14" fmla="*/ 17 w 23"/>
                  <a:gd name="T15" fmla="*/ 6 h 26"/>
                  <a:gd name="T16" fmla="*/ 11 w 23"/>
                  <a:gd name="T17" fmla="*/ 3 h 26"/>
                  <a:gd name="T18" fmla="*/ 11 w 23"/>
                  <a:gd name="T19" fmla="*/ 0 h 26"/>
                  <a:gd name="T20" fmla="*/ 20 w 23"/>
                  <a:gd name="T21" fmla="*/ 3 h 26"/>
                  <a:gd name="T22" fmla="*/ 23 w 23"/>
                  <a:gd name="T23" fmla="*/ 13 h 26"/>
                  <a:gd name="T24" fmla="*/ 20 w 23"/>
                  <a:gd name="T25" fmla="*/ 22 h 26"/>
                  <a:gd name="T26" fmla="*/ 11 w 23"/>
                  <a:gd name="T27" fmla="*/ 26 h 26"/>
                  <a:gd name="T28" fmla="*/ 3 w 23"/>
                  <a:gd name="T29" fmla="*/ 22 h 26"/>
                  <a:gd name="T30" fmla="*/ 0 w 23"/>
                  <a:gd name="T31" fmla="*/ 13 h 26"/>
                  <a:gd name="T32" fmla="*/ 3 w 23"/>
                  <a:gd name="T33" fmla="*/ 3 h 26"/>
                  <a:gd name="T34" fmla="*/ 11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1" y="3"/>
                    </a:moveTo>
                    <a:cubicBezTo>
                      <a:pt x="9" y="3"/>
                      <a:pt x="8" y="4"/>
                      <a:pt x="6" y="6"/>
                    </a:cubicBezTo>
                    <a:cubicBezTo>
                      <a:pt x="5" y="8"/>
                      <a:pt x="4" y="10"/>
                      <a:pt x="4" y="13"/>
                    </a:cubicBezTo>
                    <a:cubicBezTo>
                      <a:pt x="4" y="16"/>
                      <a:pt x="5" y="18"/>
                      <a:pt x="6" y="20"/>
                    </a:cubicBezTo>
                    <a:cubicBezTo>
                      <a:pt x="8" y="21"/>
                      <a:pt x="9" y="22"/>
                      <a:pt x="11" y="22"/>
                    </a:cubicBezTo>
                    <a:cubicBezTo>
                      <a:pt x="14" y="22"/>
                      <a:pt x="15" y="21"/>
                      <a:pt x="17" y="20"/>
                    </a:cubicBezTo>
                    <a:cubicBezTo>
                      <a:pt x="18" y="18"/>
                      <a:pt x="18" y="16"/>
                      <a:pt x="18" y="13"/>
                    </a:cubicBezTo>
                    <a:cubicBezTo>
                      <a:pt x="18" y="10"/>
                      <a:pt x="18" y="8"/>
                      <a:pt x="17" y="6"/>
                    </a:cubicBezTo>
                    <a:cubicBezTo>
                      <a:pt x="15" y="4"/>
                      <a:pt x="14" y="3"/>
                      <a:pt x="11" y="3"/>
                    </a:cubicBezTo>
                    <a:close/>
                    <a:moveTo>
                      <a:pt x="11" y="0"/>
                    </a:moveTo>
                    <a:cubicBezTo>
                      <a:pt x="15" y="0"/>
                      <a:pt x="18" y="1"/>
                      <a:pt x="20" y="3"/>
                    </a:cubicBezTo>
                    <a:cubicBezTo>
                      <a:pt x="22" y="6"/>
                      <a:pt x="23" y="9"/>
                      <a:pt x="23" y="13"/>
                    </a:cubicBezTo>
                    <a:cubicBezTo>
                      <a:pt x="23" y="17"/>
                      <a:pt x="22" y="20"/>
                      <a:pt x="20" y="22"/>
                    </a:cubicBezTo>
                    <a:cubicBezTo>
                      <a:pt x="18"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7" name="Rectangle 1470">
                <a:extLst>
                  <a:ext uri="{FF2B5EF4-FFF2-40B4-BE49-F238E27FC236}">
                    <a16:creationId xmlns:a16="http://schemas.microsoft.com/office/drawing/2014/main" id="{397D8403-3A10-4161-A274-16725F5EDDA9}"/>
                  </a:ext>
                </a:extLst>
              </p:cNvPr>
              <p:cNvSpPr>
                <a:spLocks noChangeArrowheads="1"/>
              </p:cNvSpPr>
              <p:nvPr/>
            </p:nvSpPr>
            <p:spPr bwMode="auto">
              <a:xfrm>
                <a:off x="2472" y="1870"/>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8" name="Freeform 1471">
                <a:extLst>
                  <a:ext uri="{FF2B5EF4-FFF2-40B4-BE49-F238E27FC236}">
                    <a16:creationId xmlns:a16="http://schemas.microsoft.com/office/drawing/2014/main" id="{D239B83B-7B7F-46ED-86F4-0D2072A8DC96}"/>
                  </a:ext>
                </a:extLst>
              </p:cNvPr>
              <p:cNvSpPr>
                <a:spLocks noEditPoints="1"/>
              </p:cNvSpPr>
              <p:nvPr/>
            </p:nvSpPr>
            <p:spPr bwMode="auto">
              <a:xfrm>
                <a:off x="2477" y="1874"/>
                <a:ext cx="11" cy="12"/>
              </a:xfrm>
              <a:custGeom>
                <a:avLst/>
                <a:gdLst>
                  <a:gd name="T0" fmla="*/ 11 w 23"/>
                  <a:gd name="T1" fmla="*/ 3 h 26"/>
                  <a:gd name="T2" fmla="*/ 6 w 23"/>
                  <a:gd name="T3" fmla="*/ 6 h 26"/>
                  <a:gd name="T4" fmla="*/ 4 w 23"/>
                  <a:gd name="T5" fmla="*/ 13 h 26"/>
                  <a:gd name="T6" fmla="*/ 6 w 23"/>
                  <a:gd name="T7" fmla="*/ 20 h 26"/>
                  <a:gd name="T8" fmla="*/ 11 w 23"/>
                  <a:gd name="T9" fmla="*/ 22 h 26"/>
                  <a:gd name="T10" fmla="*/ 16 w 23"/>
                  <a:gd name="T11" fmla="*/ 20 h 26"/>
                  <a:gd name="T12" fmla="*/ 18 w 23"/>
                  <a:gd name="T13" fmla="*/ 13 h 26"/>
                  <a:gd name="T14" fmla="*/ 16 w 23"/>
                  <a:gd name="T15" fmla="*/ 6 h 26"/>
                  <a:gd name="T16" fmla="*/ 11 w 23"/>
                  <a:gd name="T17" fmla="*/ 3 h 26"/>
                  <a:gd name="T18" fmla="*/ 11 w 23"/>
                  <a:gd name="T19" fmla="*/ 0 h 26"/>
                  <a:gd name="T20" fmla="*/ 20 w 23"/>
                  <a:gd name="T21" fmla="*/ 3 h 26"/>
                  <a:gd name="T22" fmla="*/ 23 w 23"/>
                  <a:gd name="T23" fmla="*/ 13 h 26"/>
                  <a:gd name="T24" fmla="*/ 20 w 23"/>
                  <a:gd name="T25" fmla="*/ 22 h 26"/>
                  <a:gd name="T26" fmla="*/ 11 w 23"/>
                  <a:gd name="T27" fmla="*/ 26 h 26"/>
                  <a:gd name="T28" fmla="*/ 3 w 23"/>
                  <a:gd name="T29" fmla="*/ 22 h 26"/>
                  <a:gd name="T30" fmla="*/ 0 w 23"/>
                  <a:gd name="T31" fmla="*/ 13 h 26"/>
                  <a:gd name="T32" fmla="*/ 3 w 23"/>
                  <a:gd name="T33" fmla="*/ 3 h 26"/>
                  <a:gd name="T34" fmla="*/ 11 w 23"/>
                  <a:gd name="T3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11" y="3"/>
                    </a:moveTo>
                    <a:cubicBezTo>
                      <a:pt x="9" y="3"/>
                      <a:pt x="8" y="4"/>
                      <a:pt x="6" y="6"/>
                    </a:cubicBezTo>
                    <a:cubicBezTo>
                      <a:pt x="5" y="8"/>
                      <a:pt x="4" y="10"/>
                      <a:pt x="4" y="13"/>
                    </a:cubicBezTo>
                    <a:cubicBezTo>
                      <a:pt x="4" y="16"/>
                      <a:pt x="5" y="18"/>
                      <a:pt x="6" y="20"/>
                    </a:cubicBezTo>
                    <a:cubicBezTo>
                      <a:pt x="7" y="21"/>
                      <a:pt x="9" y="22"/>
                      <a:pt x="11" y="22"/>
                    </a:cubicBezTo>
                    <a:cubicBezTo>
                      <a:pt x="14" y="22"/>
                      <a:pt x="15" y="21"/>
                      <a:pt x="16" y="20"/>
                    </a:cubicBezTo>
                    <a:cubicBezTo>
                      <a:pt x="18" y="18"/>
                      <a:pt x="18" y="16"/>
                      <a:pt x="18" y="13"/>
                    </a:cubicBezTo>
                    <a:cubicBezTo>
                      <a:pt x="18" y="10"/>
                      <a:pt x="18" y="8"/>
                      <a:pt x="16" y="6"/>
                    </a:cubicBezTo>
                    <a:cubicBezTo>
                      <a:pt x="15" y="4"/>
                      <a:pt x="14" y="3"/>
                      <a:pt x="11" y="3"/>
                    </a:cubicBezTo>
                    <a:close/>
                    <a:moveTo>
                      <a:pt x="11" y="0"/>
                    </a:moveTo>
                    <a:cubicBezTo>
                      <a:pt x="15" y="0"/>
                      <a:pt x="18" y="1"/>
                      <a:pt x="20" y="3"/>
                    </a:cubicBezTo>
                    <a:cubicBezTo>
                      <a:pt x="22" y="6"/>
                      <a:pt x="23" y="9"/>
                      <a:pt x="23" y="13"/>
                    </a:cubicBezTo>
                    <a:cubicBezTo>
                      <a:pt x="23" y="17"/>
                      <a:pt x="22" y="20"/>
                      <a:pt x="20" y="22"/>
                    </a:cubicBezTo>
                    <a:cubicBezTo>
                      <a:pt x="18" y="24"/>
                      <a:pt x="15" y="26"/>
                      <a:pt x="11" y="26"/>
                    </a:cubicBezTo>
                    <a:cubicBezTo>
                      <a:pt x="8" y="26"/>
                      <a:pt x="5" y="24"/>
                      <a:pt x="3" y="22"/>
                    </a:cubicBezTo>
                    <a:cubicBezTo>
                      <a:pt x="1" y="20"/>
                      <a:pt x="0" y="17"/>
                      <a:pt x="0" y="13"/>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9" name="Freeform 1472">
                <a:extLst>
                  <a:ext uri="{FF2B5EF4-FFF2-40B4-BE49-F238E27FC236}">
                    <a16:creationId xmlns:a16="http://schemas.microsoft.com/office/drawing/2014/main" id="{3678BA75-4602-41CC-A79B-7D492828CE2B}"/>
                  </a:ext>
                </a:extLst>
              </p:cNvPr>
              <p:cNvSpPr>
                <a:spLocks/>
              </p:cNvSpPr>
              <p:nvPr/>
            </p:nvSpPr>
            <p:spPr bwMode="auto">
              <a:xfrm>
                <a:off x="2492" y="1874"/>
                <a:ext cx="7" cy="12"/>
              </a:xfrm>
              <a:custGeom>
                <a:avLst/>
                <a:gdLst>
                  <a:gd name="T0" fmla="*/ 15 w 15"/>
                  <a:gd name="T1" fmla="*/ 4 h 25"/>
                  <a:gd name="T2" fmla="*/ 13 w 15"/>
                  <a:gd name="T3" fmla="*/ 4 h 25"/>
                  <a:gd name="T4" fmla="*/ 11 w 15"/>
                  <a:gd name="T5" fmla="*/ 3 h 25"/>
                  <a:gd name="T6" fmla="*/ 6 w 15"/>
                  <a:gd name="T7" fmla="*/ 6 h 25"/>
                  <a:gd name="T8" fmla="*/ 4 w 15"/>
                  <a:gd name="T9" fmla="*/ 12 h 25"/>
                  <a:gd name="T10" fmla="*/ 4 w 15"/>
                  <a:gd name="T11" fmla="*/ 25 h 25"/>
                  <a:gd name="T12" fmla="*/ 0 w 15"/>
                  <a:gd name="T13" fmla="*/ 25 h 25"/>
                  <a:gd name="T14" fmla="*/ 0 w 15"/>
                  <a:gd name="T15" fmla="*/ 0 h 25"/>
                  <a:gd name="T16" fmla="*/ 4 w 15"/>
                  <a:gd name="T17" fmla="*/ 0 h 25"/>
                  <a:gd name="T18" fmla="*/ 4 w 15"/>
                  <a:gd name="T19" fmla="*/ 4 h 25"/>
                  <a:gd name="T20" fmla="*/ 8 w 15"/>
                  <a:gd name="T21" fmla="*/ 1 h 25"/>
                  <a:gd name="T22" fmla="*/ 12 w 15"/>
                  <a:gd name="T23" fmla="*/ 0 h 25"/>
                  <a:gd name="T24" fmla="*/ 13 w 15"/>
                  <a:gd name="T25" fmla="*/ 0 h 25"/>
                  <a:gd name="T26" fmla="*/ 15 w 15"/>
                  <a:gd name="T27" fmla="*/ 0 h 25"/>
                  <a:gd name="T28" fmla="*/ 15 w 15"/>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5">
                    <a:moveTo>
                      <a:pt x="15" y="4"/>
                    </a:moveTo>
                    <a:cubicBezTo>
                      <a:pt x="14" y="4"/>
                      <a:pt x="14" y="4"/>
                      <a:pt x="13" y="4"/>
                    </a:cubicBezTo>
                    <a:cubicBezTo>
                      <a:pt x="13" y="4"/>
                      <a:pt x="12" y="3"/>
                      <a:pt x="11" y="3"/>
                    </a:cubicBezTo>
                    <a:cubicBezTo>
                      <a:pt x="9" y="3"/>
                      <a:pt x="7" y="4"/>
                      <a:pt x="6" y="6"/>
                    </a:cubicBezTo>
                    <a:cubicBezTo>
                      <a:pt x="5" y="7"/>
                      <a:pt x="4" y="9"/>
                      <a:pt x="4" y="12"/>
                    </a:cubicBezTo>
                    <a:lnTo>
                      <a:pt x="4" y="25"/>
                    </a:lnTo>
                    <a:lnTo>
                      <a:pt x="0" y="25"/>
                    </a:lnTo>
                    <a:lnTo>
                      <a:pt x="0" y="0"/>
                    </a:lnTo>
                    <a:lnTo>
                      <a:pt x="4" y="0"/>
                    </a:lnTo>
                    <a:lnTo>
                      <a:pt x="4" y="4"/>
                    </a:lnTo>
                    <a:cubicBezTo>
                      <a:pt x="5" y="3"/>
                      <a:pt x="6" y="2"/>
                      <a:pt x="8" y="1"/>
                    </a:cubicBezTo>
                    <a:cubicBezTo>
                      <a:pt x="9" y="0"/>
                      <a:pt x="11" y="0"/>
                      <a:pt x="12" y="0"/>
                    </a:cubicBezTo>
                    <a:cubicBezTo>
                      <a:pt x="13" y="0"/>
                      <a:pt x="13" y="0"/>
                      <a:pt x="13" y="0"/>
                    </a:cubicBezTo>
                    <a:cubicBezTo>
                      <a:pt x="14" y="0"/>
                      <a:pt x="14" y="0"/>
                      <a:pt x="15" y="0"/>
                    </a:cubicBezTo>
                    <a:lnTo>
                      <a:pt x="15"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0" name="Freeform 1473">
                <a:extLst>
                  <a:ext uri="{FF2B5EF4-FFF2-40B4-BE49-F238E27FC236}">
                    <a16:creationId xmlns:a16="http://schemas.microsoft.com/office/drawing/2014/main" id="{AE0E28B4-5DEC-4580-9056-44F8CD938AFF}"/>
                  </a:ext>
                </a:extLst>
              </p:cNvPr>
              <p:cNvSpPr>
                <a:spLocks noEditPoints="1"/>
              </p:cNvSpPr>
              <p:nvPr/>
            </p:nvSpPr>
            <p:spPr bwMode="auto">
              <a:xfrm>
                <a:off x="2499" y="1874"/>
                <a:ext cx="11" cy="12"/>
              </a:xfrm>
              <a:custGeom>
                <a:avLst/>
                <a:gdLst>
                  <a:gd name="T0" fmla="*/ 23 w 23"/>
                  <a:gd name="T1" fmla="*/ 12 h 26"/>
                  <a:gd name="T2" fmla="*/ 23 w 23"/>
                  <a:gd name="T3" fmla="*/ 14 h 26"/>
                  <a:gd name="T4" fmla="*/ 5 w 23"/>
                  <a:gd name="T5" fmla="*/ 14 h 26"/>
                  <a:gd name="T6" fmla="*/ 7 w 23"/>
                  <a:gd name="T7" fmla="*/ 20 h 26"/>
                  <a:gd name="T8" fmla="*/ 13 w 23"/>
                  <a:gd name="T9" fmla="*/ 22 h 26"/>
                  <a:gd name="T10" fmla="*/ 18 w 23"/>
                  <a:gd name="T11" fmla="*/ 22 h 26"/>
                  <a:gd name="T12" fmla="*/ 22 w 23"/>
                  <a:gd name="T13" fmla="*/ 20 h 26"/>
                  <a:gd name="T14" fmla="*/ 22 w 23"/>
                  <a:gd name="T15" fmla="*/ 24 h 26"/>
                  <a:gd name="T16" fmla="*/ 18 w 23"/>
                  <a:gd name="T17" fmla="*/ 25 h 26"/>
                  <a:gd name="T18" fmla="*/ 13 w 23"/>
                  <a:gd name="T19" fmla="*/ 26 h 26"/>
                  <a:gd name="T20" fmla="*/ 4 w 23"/>
                  <a:gd name="T21" fmla="*/ 22 h 26"/>
                  <a:gd name="T22" fmla="*/ 0 w 23"/>
                  <a:gd name="T23" fmla="*/ 13 h 26"/>
                  <a:gd name="T24" fmla="*/ 4 w 23"/>
                  <a:gd name="T25" fmla="*/ 3 h 26"/>
                  <a:gd name="T26" fmla="*/ 12 w 23"/>
                  <a:gd name="T27" fmla="*/ 0 h 26"/>
                  <a:gd name="T28" fmla="*/ 20 w 23"/>
                  <a:gd name="T29" fmla="*/ 3 h 26"/>
                  <a:gd name="T30" fmla="*/ 23 w 23"/>
                  <a:gd name="T31" fmla="*/ 12 h 26"/>
                  <a:gd name="T32" fmla="*/ 19 w 23"/>
                  <a:gd name="T33" fmla="*/ 11 h 26"/>
                  <a:gd name="T34" fmla="*/ 17 w 23"/>
                  <a:gd name="T35" fmla="*/ 5 h 26"/>
                  <a:gd name="T36" fmla="*/ 12 w 23"/>
                  <a:gd name="T37" fmla="*/ 3 h 26"/>
                  <a:gd name="T38" fmla="*/ 7 w 23"/>
                  <a:gd name="T39" fmla="*/ 5 h 26"/>
                  <a:gd name="T40" fmla="*/ 5 w 23"/>
                  <a:gd name="T41" fmla="*/ 11 h 26"/>
                  <a:gd name="T42" fmla="*/ 19 w 23"/>
                  <a:gd name="T4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3" y="12"/>
                    </a:moveTo>
                    <a:lnTo>
                      <a:pt x="23" y="14"/>
                    </a:lnTo>
                    <a:lnTo>
                      <a:pt x="5" y="14"/>
                    </a:lnTo>
                    <a:cubicBezTo>
                      <a:pt x="5" y="16"/>
                      <a:pt x="6" y="19"/>
                      <a:pt x="7" y="20"/>
                    </a:cubicBezTo>
                    <a:cubicBezTo>
                      <a:pt x="9" y="21"/>
                      <a:pt x="11" y="22"/>
                      <a:pt x="13" y="22"/>
                    </a:cubicBezTo>
                    <a:cubicBezTo>
                      <a:pt x="15" y="22"/>
                      <a:pt x="16" y="22"/>
                      <a:pt x="18" y="22"/>
                    </a:cubicBezTo>
                    <a:cubicBezTo>
                      <a:pt x="19" y="21"/>
                      <a:pt x="21" y="21"/>
                      <a:pt x="22" y="20"/>
                    </a:cubicBezTo>
                    <a:lnTo>
                      <a:pt x="22" y="24"/>
                    </a:lnTo>
                    <a:cubicBezTo>
                      <a:pt x="21" y="24"/>
                      <a:pt x="19" y="25"/>
                      <a:pt x="18" y="25"/>
                    </a:cubicBezTo>
                    <a:cubicBezTo>
                      <a:pt x="16" y="25"/>
                      <a:pt x="15" y="26"/>
                      <a:pt x="13" y="26"/>
                    </a:cubicBezTo>
                    <a:cubicBezTo>
                      <a:pt x="9" y="26"/>
                      <a:pt x="6" y="24"/>
                      <a:pt x="4" y="22"/>
                    </a:cubicBezTo>
                    <a:cubicBezTo>
                      <a:pt x="2" y="20"/>
                      <a:pt x="0" y="17"/>
                      <a:pt x="0" y="13"/>
                    </a:cubicBezTo>
                    <a:cubicBezTo>
                      <a:pt x="0" y="9"/>
                      <a:pt x="2" y="6"/>
                      <a:pt x="4" y="3"/>
                    </a:cubicBezTo>
                    <a:cubicBezTo>
                      <a:pt x="6" y="1"/>
                      <a:pt x="9" y="0"/>
                      <a:pt x="12" y="0"/>
                    </a:cubicBezTo>
                    <a:cubicBezTo>
                      <a:pt x="16" y="0"/>
                      <a:pt x="18" y="1"/>
                      <a:pt x="20" y="3"/>
                    </a:cubicBezTo>
                    <a:cubicBezTo>
                      <a:pt x="22" y="5"/>
                      <a:pt x="23" y="8"/>
                      <a:pt x="23" y="12"/>
                    </a:cubicBezTo>
                    <a:close/>
                    <a:moveTo>
                      <a:pt x="19" y="11"/>
                    </a:moveTo>
                    <a:cubicBezTo>
                      <a:pt x="19" y="8"/>
                      <a:pt x="18" y="7"/>
                      <a:pt x="17" y="5"/>
                    </a:cubicBezTo>
                    <a:cubicBezTo>
                      <a:pt x="16" y="4"/>
                      <a:pt x="14" y="3"/>
                      <a:pt x="12" y="3"/>
                    </a:cubicBezTo>
                    <a:cubicBezTo>
                      <a:pt x="10" y="3"/>
                      <a:pt x="8" y="4"/>
                      <a:pt x="7" y="5"/>
                    </a:cubicBezTo>
                    <a:cubicBezTo>
                      <a:pt x="6" y="6"/>
                      <a:pt x="5" y="8"/>
                      <a:pt x="5" y="11"/>
                    </a:cubicBezTo>
                    <a:lnTo>
                      <a:pt x="19" y="1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1" name="Freeform 1474">
                <a:extLst>
                  <a:ext uri="{FF2B5EF4-FFF2-40B4-BE49-F238E27FC236}">
                    <a16:creationId xmlns:a16="http://schemas.microsoft.com/office/drawing/2014/main" id="{51395DAF-DC09-47C1-B75F-434C08010583}"/>
                  </a:ext>
                </a:extLst>
              </p:cNvPr>
              <p:cNvSpPr>
                <a:spLocks/>
              </p:cNvSpPr>
              <p:nvPr/>
            </p:nvSpPr>
            <p:spPr bwMode="auto">
              <a:xfrm>
                <a:off x="2520" y="1874"/>
                <a:ext cx="16" cy="12"/>
              </a:xfrm>
              <a:custGeom>
                <a:avLst/>
                <a:gdLst>
                  <a:gd name="T0" fmla="*/ 19 w 35"/>
                  <a:gd name="T1" fmla="*/ 5 h 25"/>
                  <a:gd name="T2" fmla="*/ 22 w 35"/>
                  <a:gd name="T3" fmla="*/ 1 h 25"/>
                  <a:gd name="T4" fmla="*/ 27 w 35"/>
                  <a:gd name="T5" fmla="*/ 0 h 25"/>
                  <a:gd name="T6" fmla="*/ 33 w 35"/>
                  <a:gd name="T7" fmla="*/ 3 h 25"/>
                  <a:gd name="T8" fmla="*/ 35 w 35"/>
                  <a:gd name="T9" fmla="*/ 10 h 25"/>
                  <a:gd name="T10" fmla="*/ 35 w 35"/>
                  <a:gd name="T11" fmla="*/ 25 h 25"/>
                  <a:gd name="T12" fmla="*/ 31 w 35"/>
                  <a:gd name="T13" fmla="*/ 25 h 25"/>
                  <a:gd name="T14" fmla="*/ 31 w 35"/>
                  <a:gd name="T15" fmla="*/ 10 h 25"/>
                  <a:gd name="T16" fmla="*/ 30 w 35"/>
                  <a:gd name="T17" fmla="*/ 5 h 25"/>
                  <a:gd name="T18" fmla="*/ 26 w 35"/>
                  <a:gd name="T19" fmla="*/ 3 h 25"/>
                  <a:gd name="T20" fmla="*/ 21 w 35"/>
                  <a:gd name="T21" fmla="*/ 5 h 25"/>
                  <a:gd name="T22" fmla="*/ 19 w 35"/>
                  <a:gd name="T23" fmla="*/ 11 h 25"/>
                  <a:gd name="T24" fmla="*/ 19 w 35"/>
                  <a:gd name="T25" fmla="*/ 25 h 25"/>
                  <a:gd name="T26" fmla="*/ 15 w 35"/>
                  <a:gd name="T27" fmla="*/ 25 h 25"/>
                  <a:gd name="T28" fmla="*/ 15 w 35"/>
                  <a:gd name="T29" fmla="*/ 10 h 25"/>
                  <a:gd name="T30" fmla="*/ 14 w 35"/>
                  <a:gd name="T31" fmla="*/ 5 h 25"/>
                  <a:gd name="T32" fmla="*/ 10 w 35"/>
                  <a:gd name="T33" fmla="*/ 3 h 25"/>
                  <a:gd name="T34" fmla="*/ 5 w 35"/>
                  <a:gd name="T35" fmla="*/ 5 h 25"/>
                  <a:gd name="T36" fmla="*/ 4 w 35"/>
                  <a:gd name="T37" fmla="*/ 11 h 25"/>
                  <a:gd name="T38" fmla="*/ 4 w 35"/>
                  <a:gd name="T39" fmla="*/ 25 h 25"/>
                  <a:gd name="T40" fmla="*/ 0 w 35"/>
                  <a:gd name="T41" fmla="*/ 25 h 25"/>
                  <a:gd name="T42" fmla="*/ 0 w 35"/>
                  <a:gd name="T43" fmla="*/ 0 h 25"/>
                  <a:gd name="T44" fmla="*/ 4 w 35"/>
                  <a:gd name="T45" fmla="*/ 0 h 25"/>
                  <a:gd name="T46" fmla="*/ 4 w 35"/>
                  <a:gd name="T47" fmla="*/ 4 h 25"/>
                  <a:gd name="T48" fmla="*/ 7 w 35"/>
                  <a:gd name="T49" fmla="*/ 1 h 25"/>
                  <a:gd name="T50" fmla="*/ 11 w 35"/>
                  <a:gd name="T51" fmla="*/ 0 h 25"/>
                  <a:gd name="T52" fmla="*/ 16 w 35"/>
                  <a:gd name="T53" fmla="*/ 1 h 25"/>
                  <a:gd name="T54" fmla="*/ 19 w 35"/>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5">
                    <a:moveTo>
                      <a:pt x="19" y="5"/>
                    </a:moveTo>
                    <a:cubicBezTo>
                      <a:pt x="20" y="3"/>
                      <a:pt x="21" y="2"/>
                      <a:pt x="22" y="1"/>
                    </a:cubicBezTo>
                    <a:cubicBezTo>
                      <a:pt x="24" y="0"/>
                      <a:pt x="25" y="0"/>
                      <a:pt x="27" y="0"/>
                    </a:cubicBezTo>
                    <a:cubicBezTo>
                      <a:pt x="30" y="0"/>
                      <a:pt x="32" y="1"/>
                      <a:pt x="33" y="3"/>
                    </a:cubicBezTo>
                    <a:cubicBezTo>
                      <a:pt x="35" y="4"/>
                      <a:pt x="35" y="7"/>
                      <a:pt x="35" y="10"/>
                    </a:cubicBezTo>
                    <a:lnTo>
                      <a:pt x="35" y="25"/>
                    </a:lnTo>
                    <a:lnTo>
                      <a:pt x="31" y="25"/>
                    </a:lnTo>
                    <a:lnTo>
                      <a:pt x="31" y="10"/>
                    </a:lnTo>
                    <a:cubicBezTo>
                      <a:pt x="31" y="8"/>
                      <a:pt x="31" y="6"/>
                      <a:pt x="30" y="5"/>
                    </a:cubicBezTo>
                    <a:cubicBezTo>
                      <a:pt x="29" y="4"/>
                      <a:pt x="28" y="3"/>
                      <a:pt x="26" y="3"/>
                    </a:cubicBezTo>
                    <a:cubicBezTo>
                      <a:pt x="24" y="3"/>
                      <a:pt x="22" y="4"/>
                      <a:pt x="21" y="5"/>
                    </a:cubicBezTo>
                    <a:cubicBezTo>
                      <a:pt x="20" y="7"/>
                      <a:pt x="19" y="9"/>
                      <a:pt x="19" y="11"/>
                    </a:cubicBezTo>
                    <a:lnTo>
                      <a:pt x="19" y="25"/>
                    </a:lnTo>
                    <a:lnTo>
                      <a:pt x="15" y="25"/>
                    </a:lnTo>
                    <a:lnTo>
                      <a:pt x="15" y="10"/>
                    </a:lnTo>
                    <a:cubicBezTo>
                      <a:pt x="15" y="8"/>
                      <a:pt x="15" y="6"/>
                      <a:pt x="14" y="5"/>
                    </a:cubicBezTo>
                    <a:cubicBezTo>
                      <a:pt x="13" y="4"/>
                      <a:pt x="12" y="3"/>
                      <a:pt x="10" y="3"/>
                    </a:cubicBezTo>
                    <a:cubicBezTo>
                      <a:pt x="8" y="3"/>
                      <a:pt x="7" y="4"/>
                      <a:pt x="5" y="5"/>
                    </a:cubicBezTo>
                    <a:cubicBezTo>
                      <a:pt x="4" y="7"/>
                      <a:pt x="4" y="9"/>
                      <a:pt x="4" y="11"/>
                    </a:cubicBezTo>
                    <a:lnTo>
                      <a:pt x="4" y="25"/>
                    </a:lnTo>
                    <a:lnTo>
                      <a:pt x="0" y="25"/>
                    </a:lnTo>
                    <a:lnTo>
                      <a:pt x="0" y="0"/>
                    </a:lnTo>
                    <a:lnTo>
                      <a:pt x="4" y="0"/>
                    </a:lnTo>
                    <a:lnTo>
                      <a:pt x="4" y="4"/>
                    </a:lnTo>
                    <a:cubicBezTo>
                      <a:pt x="4" y="3"/>
                      <a:pt x="6" y="2"/>
                      <a:pt x="7" y="1"/>
                    </a:cubicBezTo>
                    <a:cubicBezTo>
                      <a:pt x="8" y="0"/>
                      <a:pt x="10" y="0"/>
                      <a:pt x="11"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2" name="Freeform 1475">
                <a:extLst>
                  <a:ext uri="{FF2B5EF4-FFF2-40B4-BE49-F238E27FC236}">
                    <a16:creationId xmlns:a16="http://schemas.microsoft.com/office/drawing/2014/main" id="{71F83D35-92F9-4CD9-9245-892675E3D8BF}"/>
                  </a:ext>
                </a:extLst>
              </p:cNvPr>
              <p:cNvSpPr>
                <a:spLocks noEditPoints="1"/>
              </p:cNvSpPr>
              <p:nvPr/>
            </p:nvSpPr>
            <p:spPr bwMode="auto">
              <a:xfrm>
                <a:off x="2542" y="1874"/>
                <a:ext cx="9" cy="12"/>
              </a:xfrm>
              <a:custGeom>
                <a:avLst/>
                <a:gdLst>
                  <a:gd name="T0" fmla="*/ 12 w 20"/>
                  <a:gd name="T1" fmla="*/ 13 h 26"/>
                  <a:gd name="T2" fmla="*/ 5 w 20"/>
                  <a:gd name="T3" fmla="*/ 14 h 26"/>
                  <a:gd name="T4" fmla="*/ 4 w 20"/>
                  <a:gd name="T5" fmla="*/ 18 h 26"/>
                  <a:gd name="T6" fmla="*/ 5 w 20"/>
                  <a:gd name="T7" fmla="*/ 21 h 26"/>
                  <a:gd name="T8" fmla="*/ 9 w 20"/>
                  <a:gd name="T9" fmla="*/ 22 h 26"/>
                  <a:gd name="T10" fmla="*/ 14 w 20"/>
                  <a:gd name="T11" fmla="*/ 20 h 26"/>
                  <a:gd name="T12" fmla="*/ 16 w 20"/>
                  <a:gd name="T13" fmla="*/ 14 h 26"/>
                  <a:gd name="T14" fmla="*/ 16 w 20"/>
                  <a:gd name="T15" fmla="*/ 13 h 26"/>
                  <a:gd name="T16" fmla="*/ 12 w 20"/>
                  <a:gd name="T17" fmla="*/ 13 h 26"/>
                  <a:gd name="T18" fmla="*/ 20 w 20"/>
                  <a:gd name="T19" fmla="*/ 11 h 26"/>
                  <a:gd name="T20" fmla="*/ 20 w 20"/>
                  <a:gd name="T21" fmla="*/ 25 h 26"/>
                  <a:gd name="T22" fmla="*/ 16 w 20"/>
                  <a:gd name="T23" fmla="*/ 25 h 26"/>
                  <a:gd name="T24" fmla="*/ 16 w 20"/>
                  <a:gd name="T25" fmla="*/ 21 h 26"/>
                  <a:gd name="T26" fmla="*/ 13 w 20"/>
                  <a:gd name="T27" fmla="*/ 25 h 26"/>
                  <a:gd name="T28" fmla="*/ 8 w 20"/>
                  <a:gd name="T29" fmla="*/ 26 h 26"/>
                  <a:gd name="T30" fmla="*/ 2 w 20"/>
                  <a:gd name="T31" fmla="*/ 24 h 26"/>
                  <a:gd name="T32" fmla="*/ 0 w 20"/>
                  <a:gd name="T33" fmla="*/ 18 h 26"/>
                  <a:gd name="T34" fmla="*/ 2 w 20"/>
                  <a:gd name="T35" fmla="*/ 12 h 26"/>
                  <a:gd name="T36" fmla="*/ 11 w 20"/>
                  <a:gd name="T37" fmla="*/ 10 h 26"/>
                  <a:gd name="T38" fmla="*/ 16 w 20"/>
                  <a:gd name="T39" fmla="*/ 10 h 26"/>
                  <a:gd name="T40" fmla="*/ 16 w 20"/>
                  <a:gd name="T41" fmla="*/ 9 h 26"/>
                  <a:gd name="T42" fmla="*/ 14 w 20"/>
                  <a:gd name="T43" fmla="*/ 5 h 26"/>
                  <a:gd name="T44" fmla="*/ 9 w 20"/>
                  <a:gd name="T45" fmla="*/ 3 h 26"/>
                  <a:gd name="T46" fmla="*/ 5 w 20"/>
                  <a:gd name="T47" fmla="*/ 4 h 26"/>
                  <a:gd name="T48" fmla="*/ 1 w 20"/>
                  <a:gd name="T49" fmla="*/ 5 h 26"/>
                  <a:gd name="T50" fmla="*/ 1 w 20"/>
                  <a:gd name="T51" fmla="*/ 2 h 26"/>
                  <a:gd name="T52" fmla="*/ 6 w 20"/>
                  <a:gd name="T53" fmla="*/ 0 h 26"/>
                  <a:gd name="T54" fmla="*/ 10 w 20"/>
                  <a:gd name="T55" fmla="*/ 0 h 26"/>
                  <a:gd name="T56" fmla="*/ 18 w 20"/>
                  <a:gd name="T57" fmla="*/ 3 h 26"/>
                  <a:gd name="T58" fmla="*/ 20 w 20"/>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6">
                    <a:moveTo>
                      <a:pt x="12" y="13"/>
                    </a:moveTo>
                    <a:cubicBezTo>
                      <a:pt x="9" y="13"/>
                      <a:pt x="7" y="13"/>
                      <a:pt x="5" y="14"/>
                    </a:cubicBezTo>
                    <a:cubicBezTo>
                      <a:pt x="4" y="15"/>
                      <a:pt x="4" y="16"/>
                      <a:pt x="4" y="18"/>
                    </a:cubicBezTo>
                    <a:cubicBezTo>
                      <a:pt x="4" y="19"/>
                      <a:pt x="4" y="20"/>
                      <a:pt x="5" y="21"/>
                    </a:cubicBezTo>
                    <a:cubicBezTo>
                      <a:pt x="6" y="22"/>
                      <a:pt x="7" y="22"/>
                      <a:pt x="9" y="22"/>
                    </a:cubicBezTo>
                    <a:cubicBezTo>
                      <a:pt x="11" y="22"/>
                      <a:pt x="13" y="21"/>
                      <a:pt x="14" y="20"/>
                    </a:cubicBezTo>
                    <a:cubicBezTo>
                      <a:pt x="16" y="18"/>
                      <a:pt x="16" y="16"/>
                      <a:pt x="16" y="14"/>
                    </a:cubicBezTo>
                    <a:lnTo>
                      <a:pt x="16" y="13"/>
                    </a:lnTo>
                    <a:lnTo>
                      <a:pt x="12" y="13"/>
                    </a:lnTo>
                    <a:close/>
                    <a:moveTo>
                      <a:pt x="20" y="11"/>
                    </a:moveTo>
                    <a:lnTo>
                      <a:pt x="20" y="25"/>
                    </a:lnTo>
                    <a:lnTo>
                      <a:pt x="16" y="25"/>
                    </a:lnTo>
                    <a:lnTo>
                      <a:pt x="16" y="21"/>
                    </a:lnTo>
                    <a:cubicBezTo>
                      <a:pt x="15" y="23"/>
                      <a:pt x="14" y="24"/>
                      <a:pt x="13" y="25"/>
                    </a:cubicBezTo>
                    <a:cubicBezTo>
                      <a:pt x="11" y="25"/>
                      <a:pt x="10" y="26"/>
                      <a:pt x="8" y="26"/>
                    </a:cubicBezTo>
                    <a:cubicBezTo>
                      <a:pt x="5" y="26"/>
                      <a:pt x="3" y="25"/>
                      <a:pt x="2" y="24"/>
                    </a:cubicBezTo>
                    <a:cubicBezTo>
                      <a:pt x="0" y="22"/>
                      <a:pt x="0" y="20"/>
                      <a:pt x="0" y="18"/>
                    </a:cubicBezTo>
                    <a:cubicBezTo>
                      <a:pt x="0" y="15"/>
                      <a:pt x="0" y="13"/>
                      <a:pt x="2" y="12"/>
                    </a:cubicBezTo>
                    <a:cubicBezTo>
                      <a:pt x="4" y="10"/>
                      <a:pt x="7" y="10"/>
                      <a:pt x="11" y="10"/>
                    </a:cubicBezTo>
                    <a:lnTo>
                      <a:pt x="16" y="10"/>
                    </a:lnTo>
                    <a:lnTo>
                      <a:pt x="16" y="9"/>
                    </a:lnTo>
                    <a:cubicBezTo>
                      <a:pt x="16" y="7"/>
                      <a:pt x="16" y="6"/>
                      <a:pt x="14" y="5"/>
                    </a:cubicBezTo>
                    <a:cubicBezTo>
                      <a:pt x="13" y="4"/>
                      <a:pt x="11" y="3"/>
                      <a:pt x="9" y="3"/>
                    </a:cubicBezTo>
                    <a:cubicBezTo>
                      <a:pt x="8" y="3"/>
                      <a:pt x="6" y="3"/>
                      <a:pt x="5" y="4"/>
                    </a:cubicBezTo>
                    <a:cubicBezTo>
                      <a:pt x="4" y="4"/>
                      <a:pt x="3" y="5"/>
                      <a:pt x="1" y="5"/>
                    </a:cubicBezTo>
                    <a:lnTo>
                      <a:pt x="1" y="2"/>
                    </a:lnTo>
                    <a:cubicBezTo>
                      <a:pt x="3" y="1"/>
                      <a:pt x="4" y="1"/>
                      <a:pt x="6" y="0"/>
                    </a:cubicBezTo>
                    <a:cubicBezTo>
                      <a:pt x="7" y="0"/>
                      <a:pt x="8" y="0"/>
                      <a:pt x="10" y="0"/>
                    </a:cubicBezTo>
                    <a:cubicBezTo>
                      <a:pt x="13" y="0"/>
                      <a:pt x="16" y="1"/>
                      <a:pt x="18" y="3"/>
                    </a:cubicBezTo>
                    <a:cubicBezTo>
                      <a:pt x="19" y="4"/>
                      <a:pt x="20" y="7"/>
                      <a:pt x="20"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3" name="Freeform 1476">
                <a:extLst>
                  <a:ext uri="{FF2B5EF4-FFF2-40B4-BE49-F238E27FC236}">
                    <a16:creationId xmlns:a16="http://schemas.microsoft.com/office/drawing/2014/main" id="{262ACDC1-C4EE-42D0-BE54-A6BF3ADC3B39}"/>
                  </a:ext>
                </a:extLst>
              </p:cNvPr>
              <p:cNvSpPr>
                <a:spLocks noEditPoints="1"/>
              </p:cNvSpPr>
              <p:nvPr/>
            </p:nvSpPr>
            <p:spPr bwMode="auto">
              <a:xfrm>
                <a:off x="2554" y="1874"/>
                <a:ext cx="11" cy="16"/>
              </a:xfrm>
              <a:custGeom>
                <a:avLst/>
                <a:gdLst>
                  <a:gd name="T0" fmla="*/ 18 w 22"/>
                  <a:gd name="T1" fmla="*/ 12 h 34"/>
                  <a:gd name="T2" fmla="*/ 16 w 22"/>
                  <a:gd name="T3" fmla="*/ 6 h 34"/>
                  <a:gd name="T4" fmla="*/ 11 w 22"/>
                  <a:gd name="T5" fmla="*/ 3 h 34"/>
                  <a:gd name="T6" fmla="*/ 6 w 22"/>
                  <a:gd name="T7" fmla="*/ 6 h 34"/>
                  <a:gd name="T8" fmla="*/ 4 w 22"/>
                  <a:gd name="T9" fmla="*/ 12 h 34"/>
                  <a:gd name="T10" fmla="*/ 6 w 22"/>
                  <a:gd name="T11" fmla="*/ 19 h 34"/>
                  <a:gd name="T12" fmla="*/ 11 w 22"/>
                  <a:gd name="T13" fmla="*/ 22 h 34"/>
                  <a:gd name="T14" fmla="*/ 16 w 22"/>
                  <a:gd name="T15" fmla="*/ 19 h 34"/>
                  <a:gd name="T16" fmla="*/ 18 w 22"/>
                  <a:gd name="T17" fmla="*/ 12 h 34"/>
                  <a:gd name="T18" fmla="*/ 22 w 22"/>
                  <a:gd name="T19" fmla="*/ 22 h 34"/>
                  <a:gd name="T20" fmla="*/ 19 w 22"/>
                  <a:gd name="T21" fmla="*/ 31 h 34"/>
                  <a:gd name="T22" fmla="*/ 11 w 22"/>
                  <a:gd name="T23" fmla="*/ 34 h 34"/>
                  <a:gd name="T24" fmla="*/ 7 w 22"/>
                  <a:gd name="T25" fmla="*/ 34 h 34"/>
                  <a:gd name="T26" fmla="*/ 3 w 22"/>
                  <a:gd name="T27" fmla="*/ 33 h 34"/>
                  <a:gd name="T28" fmla="*/ 3 w 22"/>
                  <a:gd name="T29" fmla="*/ 29 h 34"/>
                  <a:gd name="T30" fmla="*/ 7 w 22"/>
                  <a:gd name="T31" fmla="*/ 31 h 34"/>
                  <a:gd name="T32" fmla="*/ 10 w 22"/>
                  <a:gd name="T33" fmla="*/ 31 h 34"/>
                  <a:gd name="T34" fmla="*/ 16 w 22"/>
                  <a:gd name="T35" fmla="*/ 29 h 34"/>
                  <a:gd name="T36" fmla="*/ 18 w 22"/>
                  <a:gd name="T37" fmla="*/ 23 h 34"/>
                  <a:gd name="T38" fmla="*/ 18 w 22"/>
                  <a:gd name="T39" fmla="*/ 21 h 34"/>
                  <a:gd name="T40" fmla="*/ 15 w 22"/>
                  <a:gd name="T41" fmla="*/ 24 h 34"/>
                  <a:gd name="T42" fmla="*/ 10 w 22"/>
                  <a:gd name="T43" fmla="*/ 25 h 34"/>
                  <a:gd name="T44" fmla="*/ 3 w 22"/>
                  <a:gd name="T45" fmla="*/ 22 h 34"/>
                  <a:gd name="T46" fmla="*/ 0 w 22"/>
                  <a:gd name="T47" fmla="*/ 12 h 34"/>
                  <a:gd name="T48" fmla="*/ 3 w 22"/>
                  <a:gd name="T49" fmla="*/ 3 h 34"/>
                  <a:gd name="T50" fmla="*/ 10 w 22"/>
                  <a:gd name="T51" fmla="*/ 0 h 34"/>
                  <a:gd name="T52" fmla="*/ 15 w 22"/>
                  <a:gd name="T53" fmla="*/ 1 h 34"/>
                  <a:gd name="T54" fmla="*/ 18 w 22"/>
                  <a:gd name="T55" fmla="*/ 4 h 34"/>
                  <a:gd name="T56" fmla="*/ 18 w 22"/>
                  <a:gd name="T57" fmla="*/ 0 h 34"/>
                  <a:gd name="T58" fmla="*/ 22 w 22"/>
                  <a:gd name="T59" fmla="*/ 0 h 34"/>
                  <a:gd name="T60" fmla="*/ 22 w 22"/>
                  <a:gd name="T6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34">
                    <a:moveTo>
                      <a:pt x="18" y="12"/>
                    </a:moveTo>
                    <a:cubicBezTo>
                      <a:pt x="18" y="10"/>
                      <a:pt x="17" y="7"/>
                      <a:pt x="16" y="6"/>
                    </a:cubicBezTo>
                    <a:cubicBezTo>
                      <a:pt x="15" y="4"/>
                      <a:pt x="13" y="3"/>
                      <a:pt x="11" y="3"/>
                    </a:cubicBezTo>
                    <a:cubicBezTo>
                      <a:pt x="9" y="3"/>
                      <a:pt x="7" y="4"/>
                      <a:pt x="6" y="6"/>
                    </a:cubicBezTo>
                    <a:cubicBezTo>
                      <a:pt x="5" y="7"/>
                      <a:pt x="4" y="10"/>
                      <a:pt x="4" y="12"/>
                    </a:cubicBezTo>
                    <a:cubicBezTo>
                      <a:pt x="4" y="15"/>
                      <a:pt x="5" y="18"/>
                      <a:pt x="6" y="19"/>
                    </a:cubicBezTo>
                    <a:cubicBezTo>
                      <a:pt x="7" y="21"/>
                      <a:pt x="9" y="22"/>
                      <a:pt x="11" y="22"/>
                    </a:cubicBezTo>
                    <a:cubicBezTo>
                      <a:pt x="13" y="22"/>
                      <a:pt x="15" y="21"/>
                      <a:pt x="16" y="19"/>
                    </a:cubicBezTo>
                    <a:cubicBezTo>
                      <a:pt x="17" y="18"/>
                      <a:pt x="18" y="15"/>
                      <a:pt x="18" y="12"/>
                    </a:cubicBezTo>
                    <a:close/>
                    <a:moveTo>
                      <a:pt x="22" y="22"/>
                    </a:moveTo>
                    <a:cubicBezTo>
                      <a:pt x="22" y="26"/>
                      <a:pt x="21" y="29"/>
                      <a:pt x="19" y="31"/>
                    </a:cubicBezTo>
                    <a:cubicBezTo>
                      <a:pt x="17" y="33"/>
                      <a:pt x="15" y="34"/>
                      <a:pt x="11" y="34"/>
                    </a:cubicBezTo>
                    <a:cubicBezTo>
                      <a:pt x="9" y="34"/>
                      <a:pt x="8" y="34"/>
                      <a:pt x="7" y="34"/>
                    </a:cubicBezTo>
                    <a:cubicBezTo>
                      <a:pt x="6" y="34"/>
                      <a:pt x="4" y="33"/>
                      <a:pt x="3" y="33"/>
                    </a:cubicBezTo>
                    <a:lnTo>
                      <a:pt x="3" y="29"/>
                    </a:lnTo>
                    <a:cubicBezTo>
                      <a:pt x="4" y="30"/>
                      <a:pt x="6" y="30"/>
                      <a:pt x="7" y="31"/>
                    </a:cubicBezTo>
                    <a:cubicBezTo>
                      <a:pt x="8" y="31"/>
                      <a:pt x="9" y="31"/>
                      <a:pt x="10" y="31"/>
                    </a:cubicBezTo>
                    <a:cubicBezTo>
                      <a:pt x="13" y="31"/>
                      <a:pt x="15" y="30"/>
                      <a:pt x="16" y="29"/>
                    </a:cubicBezTo>
                    <a:cubicBezTo>
                      <a:pt x="17" y="28"/>
                      <a:pt x="18" y="25"/>
                      <a:pt x="18" y="23"/>
                    </a:cubicBezTo>
                    <a:lnTo>
                      <a:pt x="18" y="21"/>
                    </a:lnTo>
                    <a:cubicBezTo>
                      <a:pt x="17" y="22"/>
                      <a:pt x="16" y="23"/>
                      <a:pt x="15" y="24"/>
                    </a:cubicBezTo>
                    <a:cubicBezTo>
                      <a:pt x="14" y="25"/>
                      <a:pt x="12" y="25"/>
                      <a:pt x="10" y="25"/>
                    </a:cubicBezTo>
                    <a:cubicBezTo>
                      <a:pt x="7" y="25"/>
                      <a:pt x="5" y="24"/>
                      <a:pt x="3" y="22"/>
                    </a:cubicBezTo>
                    <a:cubicBezTo>
                      <a:pt x="1" y="19"/>
                      <a:pt x="0" y="16"/>
                      <a:pt x="0" y="12"/>
                    </a:cubicBezTo>
                    <a:cubicBezTo>
                      <a:pt x="0" y="9"/>
                      <a:pt x="1" y="6"/>
                      <a:pt x="3" y="3"/>
                    </a:cubicBezTo>
                    <a:cubicBezTo>
                      <a:pt x="5" y="1"/>
                      <a:pt x="7" y="0"/>
                      <a:pt x="10" y="0"/>
                    </a:cubicBezTo>
                    <a:cubicBezTo>
                      <a:pt x="12" y="0"/>
                      <a:pt x="14" y="0"/>
                      <a:pt x="15" y="1"/>
                    </a:cubicBezTo>
                    <a:cubicBezTo>
                      <a:pt x="16" y="2"/>
                      <a:pt x="17" y="3"/>
                      <a:pt x="18" y="4"/>
                    </a:cubicBezTo>
                    <a:lnTo>
                      <a:pt x="18" y="0"/>
                    </a:lnTo>
                    <a:lnTo>
                      <a:pt x="22" y="0"/>
                    </a:lnTo>
                    <a:lnTo>
                      <a:pt x="22" y="22"/>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4" name="Freeform 1477">
                <a:extLst>
                  <a:ext uri="{FF2B5EF4-FFF2-40B4-BE49-F238E27FC236}">
                    <a16:creationId xmlns:a16="http://schemas.microsoft.com/office/drawing/2014/main" id="{0DF2122B-910C-4AA8-BEEB-3F5C9C0A3729}"/>
                  </a:ext>
                </a:extLst>
              </p:cNvPr>
              <p:cNvSpPr>
                <a:spLocks/>
              </p:cNvSpPr>
              <p:nvPr/>
            </p:nvSpPr>
            <p:spPr bwMode="auto">
              <a:xfrm>
                <a:off x="2570" y="1874"/>
                <a:ext cx="10" cy="12"/>
              </a:xfrm>
              <a:custGeom>
                <a:avLst/>
                <a:gdLst>
                  <a:gd name="T0" fmla="*/ 20 w 20"/>
                  <a:gd name="T1" fmla="*/ 10 h 25"/>
                  <a:gd name="T2" fmla="*/ 20 w 20"/>
                  <a:gd name="T3" fmla="*/ 25 h 25"/>
                  <a:gd name="T4" fmla="*/ 16 w 20"/>
                  <a:gd name="T5" fmla="*/ 25 h 25"/>
                  <a:gd name="T6" fmla="*/ 16 w 20"/>
                  <a:gd name="T7" fmla="*/ 10 h 25"/>
                  <a:gd name="T8" fmla="*/ 15 w 20"/>
                  <a:gd name="T9" fmla="*/ 5 h 25"/>
                  <a:gd name="T10" fmla="*/ 11 w 20"/>
                  <a:gd name="T11" fmla="*/ 3 h 25"/>
                  <a:gd name="T12" fmla="*/ 6 w 20"/>
                  <a:gd name="T13" fmla="*/ 5 h 25"/>
                  <a:gd name="T14" fmla="*/ 4 w 20"/>
                  <a:gd name="T15" fmla="*/ 11 h 25"/>
                  <a:gd name="T16" fmla="*/ 4 w 20"/>
                  <a:gd name="T17" fmla="*/ 25 h 25"/>
                  <a:gd name="T18" fmla="*/ 0 w 20"/>
                  <a:gd name="T19" fmla="*/ 25 h 25"/>
                  <a:gd name="T20" fmla="*/ 0 w 20"/>
                  <a:gd name="T21" fmla="*/ 0 h 25"/>
                  <a:gd name="T22" fmla="*/ 4 w 20"/>
                  <a:gd name="T23" fmla="*/ 0 h 25"/>
                  <a:gd name="T24" fmla="*/ 4 w 20"/>
                  <a:gd name="T25" fmla="*/ 4 h 25"/>
                  <a:gd name="T26" fmla="*/ 7 w 20"/>
                  <a:gd name="T27" fmla="*/ 1 h 25"/>
                  <a:gd name="T28" fmla="*/ 12 w 20"/>
                  <a:gd name="T29" fmla="*/ 0 h 25"/>
                  <a:gd name="T30" fmla="*/ 18 w 20"/>
                  <a:gd name="T31" fmla="*/ 3 h 25"/>
                  <a:gd name="T32" fmla="*/ 20 w 20"/>
                  <a:gd name="T3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5">
                    <a:moveTo>
                      <a:pt x="20" y="10"/>
                    </a:moveTo>
                    <a:lnTo>
                      <a:pt x="20" y="25"/>
                    </a:lnTo>
                    <a:lnTo>
                      <a:pt x="16" y="25"/>
                    </a:lnTo>
                    <a:lnTo>
                      <a:pt x="16" y="10"/>
                    </a:lnTo>
                    <a:cubicBezTo>
                      <a:pt x="16" y="8"/>
                      <a:pt x="16" y="6"/>
                      <a:pt x="15" y="5"/>
                    </a:cubicBezTo>
                    <a:cubicBezTo>
                      <a:pt x="14" y="4"/>
                      <a:pt x="13" y="3"/>
                      <a:pt x="11" y="3"/>
                    </a:cubicBezTo>
                    <a:cubicBezTo>
                      <a:pt x="9" y="3"/>
                      <a:pt x="7" y="4"/>
                      <a:pt x="6" y="5"/>
                    </a:cubicBezTo>
                    <a:cubicBezTo>
                      <a:pt x="4" y="7"/>
                      <a:pt x="4" y="9"/>
                      <a:pt x="4" y="11"/>
                    </a:cubicBezTo>
                    <a:lnTo>
                      <a:pt x="4" y="25"/>
                    </a:lnTo>
                    <a:lnTo>
                      <a:pt x="0" y="25"/>
                    </a:lnTo>
                    <a:lnTo>
                      <a:pt x="0" y="0"/>
                    </a:lnTo>
                    <a:lnTo>
                      <a:pt x="4" y="0"/>
                    </a:lnTo>
                    <a:lnTo>
                      <a:pt x="4" y="4"/>
                    </a:lnTo>
                    <a:cubicBezTo>
                      <a:pt x="5" y="3"/>
                      <a:pt x="6" y="2"/>
                      <a:pt x="7" y="1"/>
                    </a:cubicBezTo>
                    <a:cubicBezTo>
                      <a:pt x="9" y="0"/>
                      <a:pt x="10" y="0"/>
                      <a:pt x="12" y="0"/>
                    </a:cubicBezTo>
                    <a:cubicBezTo>
                      <a:pt x="15" y="0"/>
                      <a:pt x="17" y="1"/>
                      <a:pt x="18" y="3"/>
                    </a:cubicBezTo>
                    <a:cubicBezTo>
                      <a:pt x="20"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5" name="Freeform 1478">
                <a:extLst>
                  <a:ext uri="{FF2B5EF4-FFF2-40B4-BE49-F238E27FC236}">
                    <a16:creationId xmlns:a16="http://schemas.microsoft.com/office/drawing/2014/main" id="{5121DF54-11B6-47D0-A9B3-B49FB1FFECF3}"/>
                  </a:ext>
                </a:extLst>
              </p:cNvPr>
              <p:cNvSpPr>
                <a:spLocks noEditPoints="1"/>
              </p:cNvSpPr>
              <p:nvPr/>
            </p:nvSpPr>
            <p:spPr bwMode="auto">
              <a:xfrm>
                <a:off x="2584" y="1874"/>
                <a:ext cx="10" cy="12"/>
              </a:xfrm>
              <a:custGeom>
                <a:avLst/>
                <a:gdLst>
                  <a:gd name="T0" fmla="*/ 13 w 21"/>
                  <a:gd name="T1" fmla="*/ 13 h 26"/>
                  <a:gd name="T2" fmla="*/ 6 w 21"/>
                  <a:gd name="T3" fmla="*/ 14 h 26"/>
                  <a:gd name="T4" fmla="*/ 4 w 21"/>
                  <a:gd name="T5" fmla="*/ 18 h 26"/>
                  <a:gd name="T6" fmla="*/ 5 w 21"/>
                  <a:gd name="T7" fmla="*/ 21 h 26"/>
                  <a:gd name="T8" fmla="*/ 9 w 21"/>
                  <a:gd name="T9" fmla="*/ 22 h 26"/>
                  <a:gd name="T10" fmla="*/ 15 w 21"/>
                  <a:gd name="T11" fmla="*/ 20 h 26"/>
                  <a:gd name="T12" fmla="*/ 17 w 21"/>
                  <a:gd name="T13" fmla="*/ 14 h 26"/>
                  <a:gd name="T14" fmla="*/ 17 w 21"/>
                  <a:gd name="T15" fmla="*/ 13 h 26"/>
                  <a:gd name="T16" fmla="*/ 13 w 21"/>
                  <a:gd name="T17" fmla="*/ 13 h 26"/>
                  <a:gd name="T18" fmla="*/ 21 w 21"/>
                  <a:gd name="T19" fmla="*/ 11 h 26"/>
                  <a:gd name="T20" fmla="*/ 21 w 21"/>
                  <a:gd name="T21" fmla="*/ 25 h 26"/>
                  <a:gd name="T22" fmla="*/ 17 w 21"/>
                  <a:gd name="T23" fmla="*/ 25 h 26"/>
                  <a:gd name="T24" fmla="*/ 17 w 21"/>
                  <a:gd name="T25" fmla="*/ 21 h 26"/>
                  <a:gd name="T26" fmla="*/ 13 w 21"/>
                  <a:gd name="T27" fmla="*/ 25 h 26"/>
                  <a:gd name="T28" fmla="*/ 8 w 21"/>
                  <a:gd name="T29" fmla="*/ 26 h 26"/>
                  <a:gd name="T30" fmla="*/ 2 w 21"/>
                  <a:gd name="T31" fmla="*/ 24 h 26"/>
                  <a:gd name="T32" fmla="*/ 0 w 21"/>
                  <a:gd name="T33" fmla="*/ 18 h 26"/>
                  <a:gd name="T34" fmla="*/ 3 w 21"/>
                  <a:gd name="T35" fmla="*/ 12 h 26"/>
                  <a:gd name="T36" fmla="*/ 11 w 21"/>
                  <a:gd name="T37" fmla="*/ 10 h 26"/>
                  <a:gd name="T38" fmla="*/ 17 w 21"/>
                  <a:gd name="T39" fmla="*/ 10 h 26"/>
                  <a:gd name="T40" fmla="*/ 17 w 21"/>
                  <a:gd name="T41" fmla="*/ 9 h 26"/>
                  <a:gd name="T42" fmla="*/ 15 w 21"/>
                  <a:gd name="T43" fmla="*/ 5 h 26"/>
                  <a:gd name="T44" fmla="*/ 10 w 21"/>
                  <a:gd name="T45" fmla="*/ 3 h 26"/>
                  <a:gd name="T46" fmla="*/ 6 w 21"/>
                  <a:gd name="T47" fmla="*/ 4 h 26"/>
                  <a:gd name="T48" fmla="*/ 2 w 21"/>
                  <a:gd name="T49" fmla="*/ 5 h 26"/>
                  <a:gd name="T50" fmla="*/ 2 w 21"/>
                  <a:gd name="T51" fmla="*/ 2 h 26"/>
                  <a:gd name="T52" fmla="*/ 6 w 21"/>
                  <a:gd name="T53" fmla="*/ 0 h 26"/>
                  <a:gd name="T54" fmla="*/ 10 w 21"/>
                  <a:gd name="T55" fmla="*/ 0 h 26"/>
                  <a:gd name="T56" fmla="*/ 18 w 21"/>
                  <a:gd name="T57" fmla="*/ 3 h 26"/>
                  <a:gd name="T58" fmla="*/ 21 w 2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13" y="13"/>
                    </a:moveTo>
                    <a:cubicBezTo>
                      <a:pt x="9" y="13"/>
                      <a:pt x="7" y="13"/>
                      <a:pt x="6" y="14"/>
                    </a:cubicBezTo>
                    <a:cubicBezTo>
                      <a:pt x="5" y="15"/>
                      <a:pt x="4" y="16"/>
                      <a:pt x="4" y="18"/>
                    </a:cubicBezTo>
                    <a:cubicBezTo>
                      <a:pt x="4" y="19"/>
                      <a:pt x="4" y="20"/>
                      <a:pt x="5" y="21"/>
                    </a:cubicBezTo>
                    <a:cubicBezTo>
                      <a:pt x="6" y="22"/>
                      <a:pt x="8" y="22"/>
                      <a:pt x="9" y="22"/>
                    </a:cubicBezTo>
                    <a:cubicBezTo>
                      <a:pt x="11" y="22"/>
                      <a:pt x="13" y="21"/>
                      <a:pt x="15" y="20"/>
                    </a:cubicBezTo>
                    <a:cubicBezTo>
                      <a:pt x="16" y="18"/>
                      <a:pt x="17" y="16"/>
                      <a:pt x="17" y="14"/>
                    </a:cubicBezTo>
                    <a:lnTo>
                      <a:pt x="17" y="13"/>
                    </a:lnTo>
                    <a:lnTo>
                      <a:pt x="13" y="13"/>
                    </a:lnTo>
                    <a:close/>
                    <a:moveTo>
                      <a:pt x="21" y="11"/>
                    </a:moveTo>
                    <a:lnTo>
                      <a:pt x="21" y="25"/>
                    </a:lnTo>
                    <a:lnTo>
                      <a:pt x="17" y="25"/>
                    </a:lnTo>
                    <a:lnTo>
                      <a:pt x="17" y="21"/>
                    </a:lnTo>
                    <a:cubicBezTo>
                      <a:pt x="16" y="23"/>
                      <a:pt x="15" y="24"/>
                      <a:pt x="13" y="25"/>
                    </a:cubicBezTo>
                    <a:cubicBezTo>
                      <a:pt x="12" y="25"/>
                      <a:pt x="10" y="26"/>
                      <a:pt x="8" y="26"/>
                    </a:cubicBezTo>
                    <a:cubicBezTo>
                      <a:pt x="6" y="26"/>
                      <a:pt x="4" y="25"/>
                      <a:pt x="2" y="24"/>
                    </a:cubicBezTo>
                    <a:cubicBezTo>
                      <a:pt x="1" y="22"/>
                      <a:pt x="0" y="20"/>
                      <a:pt x="0" y="18"/>
                    </a:cubicBezTo>
                    <a:cubicBezTo>
                      <a:pt x="0" y="15"/>
                      <a:pt x="1" y="13"/>
                      <a:pt x="3" y="12"/>
                    </a:cubicBezTo>
                    <a:cubicBezTo>
                      <a:pt x="5" y="10"/>
                      <a:pt x="7" y="10"/>
                      <a:pt x="11" y="10"/>
                    </a:cubicBezTo>
                    <a:lnTo>
                      <a:pt x="17" y="10"/>
                    </a:lnTo>
                    <a:lnTo>
                      <a:pt x="17" y="9"/>
                    </a:lnTo>
                    <a:cubicBezTo>
                      <a:pt x="17" y="7"/>
                      <a:pt x="16" y="6"/>
                      <a:pt x="15" y="5"/>
                    </a:cubicBezTo>
                    <a:cubicBezTo>
                      <a:pt x="14" y="4"/>
                      <a:pt x="12" y="3"/>
                      <a:pt x="10" y="3"/>
                    </a:cubicBezTo>
                    <a:cubicBezTo>
                      <a:pt x="8" y="3"/>
                      <a:pt x="7" y="3"/>
                      <a:pt x="6" y="4"/>
                    </a:cubicBezTo>
                    <a:cubicBezTo>
                      <a:pt x="4" y="4"/>
                      <a:pt x="3" y="5"/>
                      <a:pt x="2" y="5"/>
                    </a:cubicBezTo>
                    <a:lnTo>
                      <a:pt x="2" y="2"/>
                    </a:lnTo>
                    <a:cubicBezTo>
                      <a:pt x="3" y="1"/>
                      <a:pt x="5" y="1"/>
                      <a:pt x="6" y="0"/>
                    </a:cubicBezTo>
                    <a:cubicBezTo>
                      <a:pt x="7" y="0"/>
                      <a:pt x="9" y="0"/>
                      <a:pt x="10" y="0"/>
                    </a:cubicBezTo>
                    <a:cubicBezTo>
                      <a:pt x="14" y="0"/>
                      <a:pt x="16" y="1"/>
                      <a:pt x="18" y="3"/>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6" name="Freeform 1479">
                <a:extLst>
                  <a:ext uri="{FF2B5EF4-FFF2-40B4-BE49-F238E27FC236}">
                    <a16:creationId xmlns:a16="http://schemas.microsoft.com/office/drawing/2014/main" id="{ADBDAE11-9BE7-47C7-9F77-BAA9DF9EB3ED}"/>
                  </a:ext>
                </a:extLst>
              </p:cNvPr>
              <p:cNvSpPr>
                <a:spLocks noEditPoints="1"/>
              </p:cNvSpPr>
              <p:nvPr/>
            </p:nvSpPr>
            <p:spPr bwMode="auto">
              <a:xfrm>
                <a:off x="2123" y="1900"/>
                <a:ext cx="11" cy="12"/>
              </a:xfrm>
              <a:custGeom>
                <a:avLst/>
                <a:gdLst>
                  <a:gd name="T0" fmla="*/ 13 w 21"/>
                  <a:gd name="T1" fmla="*/ 12 h 25"/>
                  <a:gd name="T2" fmla="*/ 6 w 21"/>
                  <a:gd name="T3" fmla="*/ 14 h 25"/>
                  <a:gd name="T4" fmla="*/ 4 w 21"/>
                  <a:gd name="T5" fmla="*/ 17 h 25"/>
                  <a:gd name="T6" fmla="*/ 6 w 21"/>
                  <a:gd name="T7" fmla="*/ 21 h 25"/>
                  <a:gd name="T8" fmla="*/ 10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4 w 21"/>
                  <a:gd name="T27" fmla="*/ 24 h 25"/>
                  <a:gd name="T28" fmla="*/ 9 w 21"/>
                  <a:gd name="T29" fmla="*/ 25 h 25"/>
                  <a:gd name="T30" fmla="*/ 3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6 w 21"/>
                  <a:gd name="T47" fmla="*/ 4 h 25"/>
                  <a:gd name="T48" fmla="*/ 2 w 21"/>
                  <a:gd name="T49" fmla="*/ 5 h 25"/>
                  <a:gd name="T50" fmla="*/ 2 w 21"/>
                  <a:gd name="T51" fmla="*/ 1 h 25"/>
                  <a:gd name="T52" fmla="*/ 7 w 21"/>
                  <a:gd name="T53" fmla="*/ 0 h 25"/>
                  <a:gd name="T54" fmla="*/ 11 w 21"/>
                  <a:gd name="T55" fmla="*/ 0 h 25"/>
                  <a:gd name="T56" fmla="*/ 19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10" y="12"/>
                      <a:pt x="8" y="13"/>
                      <a:pt x="6" y="14"/>
                    </a:cubicBezTo>
                    <a:cubicBezTo>
                      <a:pt x="5" y="14"/>
                      <a:pt x="4" y="16"/>
                      <a:pt x="4" y="17"/>
                    </a:cubicBezTo>
                    <a:cubicBezTo>
                      <a:pt x="4" y="19"/>
                      <a:pt x="5" y="20"/>
                      <a:pt x="6" y="21"/>
                    </a:cubicBezTo>
                    <a:cubicBezTo>
                      <a:pt x="7" y="22"/>
                      <a:pt x="8" y="22"/>
                      <a:pt x="10" y="22"/>
                    </a:cubicBezTo>
                    <a:cubicBezTo>
                      <a:pt x="12" y="22"/>
                      <a:pt x="14" y="21"/>
                      <a:pt x="15" y="20"/>
                    </a:cubicBezTo>
                    <a:cubicBezTo>
                      <a:pt x="16" y="18"/>
                      <a:pt x="17" y="16"/>
                      <a:pt x="17" y="13"/>
                    </a:cubicBezTo>
                    <a:lnTo>
                      <a:pt x="17" y="12"/>
                    </a:lnTo>
                    <a:lnTo>
                      <a:pt x="13" y="12"/>
                    </a:lnTo>
                    <a:close/>
                    <a:moveTo>
                      <a:pt x="21" y="11"/>
                    </a:moveTo>
                    <a:lnTo>
                      <a:pt x="21" y="25"/>
                    </a:lnTo>
                    <a:lnTo>
                      <a:pt x="17" y="25"/>
                    </a:lnTo>
                    <a:lnTo>
                      <a:pt x="17" y="21"/>
                    </a:lnTo>
                    <a:cubicBezTo>
                      <a:pt x="16" y="23"/>
                      <a:pt x="15" y="24"/>
                      <a:pt x="14" y="24"/>
                    </a:cubicBezTo>
                    <a:cubicBezTo>
                      <a:pt x="12" y="25"/>
                      <a:pt x="11" y="25"/>
                      <a:pt x="9" y="25"/>
                    </a:cubicBezTo>
                    <a:cubicBezTo>
                      <a:pt x="6" y="25"/>
                      <a:pt x="4" y="25"/>
                      <a:pt x="3" y="23"/>
                    </a:cubicBezTo>
                    <a:cubicBezTo>
                      <a:pt x="1" y="22"/>
                      <a:pt x="0" y="20"/>
                      <a:pt x="0" y="18"/>
                    </a:cubicBezTo>
                    <a:cubicBezTo>
                      <a:pt x="0" y="15"/>
                      <a:pt x="1" y="13"/>
                      <a:pt x="3" y="11"/>
                    </a:cubicBezTo>
                    <a:cubicBezTo>
                      <a:pt x="5" y="10"/>
                      <a:pt x="8" y="9"/>
                      <a:pt x="11" y="9"/>
                    </a:cubicBezTo>
                    <a:lnTo>
                      <a:pt x="17" y="9"/>
                    </a:lnTo>
                    <a:lnTo>
                      <a:pt x="17" y="9"/>
                    </a:lnTo>
                    <a:cubicBezTo>
                      <a:pt x="17" y="7"/>
                      <a:pt x="16" y="6"/>
                      <a:pt x="15" y="5"/>
                    </a:cubicBezTo>
                    <a:cubicBezTo>
                      <a:pt x="14" y="4"/>
                      <a:pt x="12" y="3"/>
                      <a:pt x="10" y="3"/>
                    </a:cubicBezTo>
                    <a:cubicBezTo>
                      <a:pt x="9" y="3"/>
                      <a:pt x="7" y="3"/>
                      <a:pt x="6" y="4"/>
                    </a:cubicBezTo>
                    <a:cubicBezTo>
                      <a:pt x="5" y="4"/>
                      <a:pt x="3" y="4"/>
                      <a:pt x="2" y="5"/>
                    </a:cubicBezTo>
                    <a:lnTo>
                      <a:pt x="2" y="1"/>
                    </a:lnTo>
                    <a:cubicBezTo>
                      <a:pt x="4" y="1"/>
                      <a:pt x="5" y="0"/>
                      <a:pt x="7" y="0"/>
                    </a:cubicBezTo>
                    <a:cubicBezTo>
                      <a:pt x="8" y="0"/>
                      <a:pt x="9" y="0"/>
                      <a:pt x="11" y="0"/>
                    </a:cubicBezTo>
                    <a:cubicBezTo>
                      <a:pt x="14" y="0"/>
                      <a:pt x="17" y="1"/>
                      <a:pt x="19"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7" name="Rectangle 1480">
                <a:extLst>
                  <a:ext uri="{FF2B5EF4-FFF2-40B4-BE49-F238E27FC236}">
                    <a16:creationId xmlns:a16="http://schemas.microsoft.com/office/drawing/2014/main" id="{142DC648-AF0D-4DFC-99EC-513487A0978A}"/>
                  </a:ext>
                </a:extLst>
              </p:cNvPr>
              <p:cNvSpPr>
                <a:spLocks noChangeArrowheads="1"/>
              </p:cNvSpPr>
              <p:nvPr/>
            </p:nvSpPr>
            <p:spPr bwMode="auto">
              <a:xfrm>
                <a:off x="2137" y="1895"/>
                <a:ext cx="2" cy="17"/>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8" name="Freeform 1481">
                <a:extLst>
                  <a:ext uri="{FF2B5EF4-FFF2-40B4-BE49-F238E27FC236}">
                    <a16:creationId xmlns:a16="http://schemas.microsoft.com/office/drawing/2014/main" id="{5077DB5C-717E-4DE4-BFAD-A6BAD6A0A89C}"/>
                  </a:ext>
                </a:extLst>
              </p:cNvPr>
              <p:cNvSpPr>
                <a:spLocks noEditPoints="1"/>
              </p:cNvSpPr>
              <p:nvPr/>
            </p:nvSpPr>
            <p:spPr bwMode="auto">
              <a:xfrm>
                <a:off x="2143" y="1895"/>
                <a:ext cx="2" cy="17"/>
              </a:xfrm>
              <a:custGeom>
                <a:avLst/>
                <a:gdLst>
                  <a:gd name="T0" fmla="*/ 0 w 4"/>
                  <a:gd name="T1" fmla="*/ 9 h 34"/>
                  <a:gd name="T2" fmla="*/ 4 w 4"/>
                  <a:gd name="T3" fmla="*/ 9 h 34"/>
                  <a:gd name="T4" fmla="*/ 4 w 4"/>
                  <a:gd name="T5" fmla="*/ 34 h 34"/>
                  <a:gd name="T6" fmla="*/ 0 w 4"/>
                  <a:gd name="T7" fmla="*/ 34 h 34"/>
                  <a:gd name="T8" fmla="*/ 0 w 4"/>
                  <a:gd name="T9" fmla="*/ 9 h 34"/>
                  <a:gd name="T10" fmla="*/ 0 w 4"/>
                  <a:gd name="T11" fmla="*/ 0 h 34"/>
                  <a:gd name="T12" fmla="*/ 4 w 4"/>
                  <a:gd name="T13" fmla="*/ 0 h 34"/>
                  <a:gd name="T14" fmla="*/ 4 w 4"/>
                  <a:gd name="T15" fmla="*/ 5 h 34"/>
                  <a:gd name="T16" fmla="*/ 0 w 4"/>
                  <a:gd name="T17" fmla="*/ 5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0" y="9"/>
                    </a:moveTo>
                    <a:lnTo>
                      <a:pt x="4" y="9"/>
                    </a:lnTo>
                    <a:lnTo>
                      <a:pt x="4" y="34"/>
                    </a:lnTo>
                    <a:lnTo>
                      <a:pt x="0" y="34"/>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89" name="Freeform 1482">
                <a:extLst>
                  <a:ext uri="{FF2B5EF4-FFF2-40B4-BE49-F238E27FC236}">
                    <a16:creationId xmlns:a16="http://schemas.microsoft.com/office/drawing/2014/main" id="{0B265339-1A9C-4C87-93A8-DCE064676AD4}"/>
                  </a:ext>
                </a:extLst>
              </p:cNvPr>
              <p:cNvSpPr>
                <a:spLocks noEditPoints="1"/>
              </p:cNvSpPr>
              <p:nvPr/>
            </p:nvSpPr>
            <p:spPr bwMode="auto">
              <a:xfrm>
                <a:off x="2148" y="1900"/>
                <a:ext cx="11" cy="16"/>
              </a:xfrm>
              <a:custGeom>
                <a:avLst/>
                <a:gdLst>
                  <a:gd name="T0" fmla="*/ 4 w 22"/>
                  <a:gd name="T1" fmla="*/ 13 h 34"/>
                  <a:gd name="T2" fmla="*/ 6 w 22"/>
                  <a:gd name="T3" fmla="*/ 20 h 34"/>
                  <a:gd name="T4" fmla="*/ 11 w 22"/>
                  <a:gd name="T5" fmla="*/ 22 h 34"/>
                  <a:gd name="T6" fmla="*/ 16 w 22"/>
                  <a:gd name="T7" fmla="*/ 20 h 34"/>
                  <a:gd name="T8" fmla="*/ 18 w 22"/>
                  <a:gd name="T9" fmla="*/ 13 h 34"/>
                  <a:gd name="T10" fmla="*/ 16 w 22"/>
                  <a:gd name="T11" fmla="*/ 6 h 34"/>
                  <a:gd name="T12" fmla="*/ 11 w 22"/>
                  <a:gd name="T13" fmla="*/ 3 h 34"/>
                  <a:gd name="T14" fmla="*/ 6 w 22"/>
                  <a:gd name="T15" fmla="*/ 6 h 34"/>
                  <a:gd name="T16" fmla="*/ 4 w 22"/>
                  <a:gd name="T17" fmla="*/ 13 h 34"/>
                  <a:gd name="T18" fmla="*/ 18 w 22"/>
                  <a:gd name="T19" fmla="*/ 21 h 34"/>
                  <a:gd name="T20" fmla="*/ 15 w 22"/>
                  <a:gd name="T21" fmla="*/ 24 h 34"/>
                  <a:gd name="T22" fmla="*/ 10 w 22"/>
                  <a:gd name="T23" fmla="*/ 25 h 34"/>
                  <a:gd name="T24" fmla="*/ 3 w 22"/>
                  <a:gd name="T25" fmla="*/ 22 h 34"/>
                  <a:gd name="T26" fmla="*/ 0 w 22"/>
                  <a:gd name="T27" fmla="*/ 13 h 34"/>
                  <a:gd name="T28" fmla="*/ 3 w 22"/>
                  <a:gd name="T29" fmla="*/ 3 h 34"/>
                  <a:gd name="T30" fmla="*/ 10 w 22"/>
                  <a:gd name="T31" fmla="*/ 0 h 34"/>
                  <a:gd name="T32" fmla="*/ 15 w 22"/>
                  <a:gd name="T33" fmla="*/ 1 h 34"/>
                  <a:gd name="T34" fmla="*/ 18 w 22"/>
                  <a:gd name="T35" fmla="*/ 4 h 34"/>
                  <a:gd name="T36" fmla="*/ 18 w 22"/>
                  <a:gd name="T37" fmla="*/ 0 h 34"/>
                  <a:gd name="T38" fmla="*/ 22 w 22"/>
                  <a:gd name="T39" fmla="*/ 0 h 34"/>
                  <a:gd name="T40" fmla="*/ 22 w 22"/>
                  <a:gd name="T41" fmla="*/ 34 h 34"/>
                  <a:gd name="T42" fmla="*/ 18 w 22"/>
                  <a:gd name="T43" fmla="*/ 34 h 34"/>
                  <a:gd name="T44" fmla="*/ 18 w 22"/>
                  <a:gd name="T4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4">
                    <a:moveTo>
                      <a:pt x="4" y="13"/>
                    </a:moveTo>
                    <a:cubicBezTo>
                      <a:pt x="4" y="16"/>
                      <a:pt x="5" y="18"/>
                      <a:pt x="6" y="20"/>
                    </a:cubicBezTo>
                    <a:cubicBezTo>
                      <a:pt x="7" y="21"/>
                      <a:pt x="9" y="22"/>
                      <a:pt x="11" y="22"/>
                    </a:cubicBezTo>
                    <a:cubicBezTo>
                      <a:pt x="13" y="22"/>
                      <a:pt x="15" y="21"/>
                      <a:pt x="16" y="20"/>
                    </a:cubicBezTo>
                    <a:cubicBezTo>
                      <a:pt x="17" y="18"/>
                      <a:pt x="18" y="16"/>
                      <a:pt x="18" y="13"/>
                    </a:cubicBezTo>
                    <a:cubicBezTo>
                      <a:pt x="18" y="10"/>
                      <a:pt x="17" y="7"/>
                      <a:pt x="16" y="6"/>
                    </a:cubicBezTo>
                    <a:cubicBezTo>
                      <a:pt x="15" y="4"/>
                      <a:pt x="13" y="3"/>
                      <a:pt x="11" y="3"/>
                    </a:cubicBezTo>
                    <a:cubicBezTo>
                      <a:pt x="9" y="3"/>
                      <a:pt x="7" y="4"/>
                      <a:pt x="6" y="6"/>
                    </a:cubicBezTo>
                    <a:cubicBezTo>
                      <a:pt x="5" y="7"/>
                      <a:pt x="4" y="10"/>
                      <a:pt x="4" y="13"/>
                    </a:cubicBezTo>
                    <a:close/>
                    <a:moveTo>
                      <a:pt x="18" y="21"/>
                    </a:moveTo>
                    <a:cubicBezTo>
                      <a:pt x="17" y="23"/>
                      <a:pt x="16" y="24"/>
                      <a:pt x="15" y="24"/>
                    </a:cubicBezTo>
                    <a:cubicBezTo>
                      <a:pt x="13" y="25"/>
                      <a:pt x="12" y="25"/>
                      <a:pt x="10" y="25"/>
                    </a:cubicBezTo>
                    <a:cubicBezTo>
                      <a:pt x="7" y="25"/>
                      <a:pt x="5" y="24"/>
                      <a:pt x="3" y="22"/>
                    </a:cubicBezTo>
                    <a:cubicBezTo>
                      <a:pt x="1" y="19"/>
                      <a:pt x="0" y="16"/>
                      <a:pt x="0" y="13"/>
                    </a:cubicBezTo>
                    <a:cubicBezTo>
                      <a:pt x="0" y="9"/>
                      <a:pt x="1" y="6"/>
                      <a:pt x="3" y="3"/>
                    </a:cubicBezTo>
                    <a:cubicBezTo>
                      <a:pt x="5" y="1"/>
                      <a:pt x="7" y="0"/>
                      <a:pt x="10" y="0"/>
                    </a:cubicBezTo>
                    <a:cubicBezTo>
                      <a:pt x="12" y="0"/>
                      <a:pt x="13" y="0"/>
                      <a:pt x="15" y="1"/>
                    </a:cubicBezTo>
                    <a:cubicBezTo>
                      <a:pt x="16" y="1"/>
                      <a:pt x="17" y="3"/>
                      <a:pt x="18" y="4"/>
                    </a:cubicBezTo>
                    <a:lnTo>
                      <a:pt x="18" y="0"/>
                    </a:lnTo>
                    <a:lnTo>
                      <a:pt x="22" y="0"/>
                    </a:lnTo>
                    <a:lnTo>
                      <a:pt x="22" y="34"/>
                    </a:lnTo>
                    <a:lnTo>
                      <a:pt x="18" y="34"/>
                    </a:lnTo>
                    <a:lnTo>
                      <a:pt x="18" y="2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0" name="Freeform 1483">
                <a:extLst>
                  <a:ext uri="{FF2B5EF4-FFF2-40B4-BE49-F238E27FC236}">
                    <a16:creationId xmlns:a16="http://schemas.microsoft.com/office/drawing/2014/main" id="{79678A6C-FA73-41BA-B11D-8BB9CA55A689}"/>
                  </a:ext>
                </a:extLst>
              </p:cNvPr>
              <p:cNvSpPr>
                <a:spLocks noEditPoints="1"/>
              </p:cNvSpPr>
              <p:nvPr/>
            </p:nvSpPr>
            <p:spPr bwMode="auto">
              <a:xfrm>
                <a:off x="2164" y="1900"/>
                <a:ext cx="9" cy="12"/>
              </a:xfrm>
              <a:custGeom>
                <a:avLst/>
                <a:gdLst>
                  <a:gd name="T0" fmla="*/ 0 w 20"/>
                  <a:gd name="T1" fmla="*/ 15 h 25"/>
                  <a:gd name="T2" fmla="*/ 0 w 20"/>
                  <a:gd name="T3" fmla="*/ 0 h 25"/>
                  <a:gd name="T4" fmla="*/ 4 w 20"/>
                  <a:gd name="T5" fmla="*/ 0 h 25"/>
                  <a:gd name="T6" fmla="*/ 4 w 20"/>
                  <a:gd name="T7" fmla="*/ 15 h 25"/>
                  <a:gd name="T8" fmla="*/ 5 w 20"/>
                  <a:gd name="T9" fmla="*/ 20 h 25"/>
                  <a:gd name="T10" fmla="*/ 9 w 20"/>
                  <a:gd name="T11" fmla="*/ 22 h 25"/>
                  <a:gd name="T12" fmla="*/ 15 w 20"/>
                  <a:gd name="T13" fmla="*/ 20 h 25"/>
                  <a:gd name="T14" fmla="*/ 16 w 20"/>
                  <a:gd name="T15" fmla="*/ 14 h 25"/>
                  <a:gd name="T16" fmla="*/ 16 w 20"/>
                  <a:gd name="T17" fmla="*/ 0 h 25"/>
                  <a:gd name="T18" fmla="*/ 20 w 20"/>
                  <a:gd name="T19" fmla="*/ 0 h 25"/>
                  <a:gd name="T20" fmla="*/ 20 w 20"/>
                  <a:gd name="T21" fmla="*/ 25 h 25"/>
                  <a:gd name="T22" fmla="*/ 16 w 20"/>
                  <a:gd name="T23" fmla="*/ 25 h 25"/>
                  <a:gd name="T24" fmla="*/ 16 w 20"/>
                  <a:gd name="T25" fmla="*/ 21 h 25"/>
                  <a:gd name="T26" fmla="*/ 13 w 20"/>
                  <a:gd name="T27" fmla="*/ 24 h 25"/>
                  <a:gd name="T28" fmla="*/ 9 w 20"/>
                  <a:gd name="T29" fmla="*/ 25 h 25"/>
                  <a:gd name="T30" fmla="*/ 2 w 20"/>
                  <a:gd name="T31" fmla="*/ 23 h 25"/>
                  <a:gd name="T32" fmla="*/ 0 w 20"/>
                  <a:gd name="T33" fmla="*/ 15 h 25"/>
                  <a:gd name="T34" fmla="*/ 10 w 20"/>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5">
                    <a:moveTo>
                      <a:pt x="0" y="15"/>
                    </a:moveTo>
                    <a:lnTo>
                      <a:pt x="0" y="0"/>
                    </a:lnTo>
                    <a:lnTo>
                      <a:pt x="4" y="0"/>
                    </a:lnTo>
                    <a:lnTo>
                      <a:pt x="4" y="15"/>
                    </a:lnTo>
                    <a:cubicBezTo>
                      <a:pt x="4" y="17"/>
                      <a:pt x="4" y="19"/>
                      <a:pt x="5" y="20"/>
                    </a:cubicBezTo>
                    <a:cubicBezTo>
                      <a:pt x="6" y="21"/>
                      <a:pt x="8" y="22"/>
                      <a:pt x="9" y="22"/>
                    </a:cubicBezTo>
                    <a:cubicBezTo>
                      <a:pt x="12" y="22"/>
                      <a:pt x="13" y="21"/>
                      <a:pt x="15" y="20"/>
                    </a:cubicBezTo>
                    <a:cubicBezTo>
                      <a:pt x="16" y="18"/>
                      <a:pt x="16" y="17"/>
                      <a:pt x="16" y="14"/>
                    </a:cubicBezTo>
                    <a:lnTo>
                      <a:pt x="16" y="0"/>
                    </a:lnTo>
                    <a:lnTo>
                      <a:pt x="20" y="0"/>
                    </a:lnTo>
                    <a:lnTo>
                      <a:pt x="20" y="25"/>
                    </a:lnTo>
                    <a:lnTo>
                      <a:pt x="16" y="25"/>
                    </a:lnTo>
                    <a:lnTo>
                      <a:pt x="16" y="21"/>
                    </a:lnTo>
                    <a:cubicBezTo>
                      <a:pt x="15" y="22"/>
                      <a:pt x="14" y="24"/>
                      <a:pt x="13" y="24"/>
                    </a:cubicBezTo>
                    <a:cubicBezTo>
                      <a:pt x="12" y="25"/>
                      <a:pt x="10" y="25"/>
                      <a:pt x="9" y="25"/>
                    </a:cubicBezTo>
                    <a:cubicBezTo>
                      <a:pt x="6" y="25"/>
                      <a:pt x="4" y="25"/>
                      <a:pt x="2" y="23"/>
                    </a:cubicBezTo>
                    <a:cubicBezTo>
                      <a:pt x="1" y="21"/>
                      <a:pt x="0" y="18"/>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1" name="Freeform 1484">
                <a:extLst>
                  <a:ext uri="{FF2B5EF4-FFF2-40B4-BE49-F238E27FC236}">
                    <a16:creationId xmlns:a16="http://schemas.microsoft.com/office/drawing/2014/main" id="{88007BF9-921C-49CE-A6F2-99D33BA3674A}"/>
                  </a:ext>
                </a:extLst>
              </p:cNvPr>
              <p:cNvSpPr>
                <a:spLocks noEditPoints="1"/>
              </p:cNvSpPr>
              <p:nvPr/>
            </p:nvSpPr>
            <p:spPr bwMode="auto">
              <a:xfrm>
                <a:off x="2178" y="1900"/>
                <a:ext cx="10" cy="12"/>
              </a:xfrm>
              <a:custGeom>
                <a:avLst/>
                <a:gdLst>
                  <a:gd name="T0" fmla="*/ 13 w 21"/>
                  <a:gd name="T1" fmla="*/ 12 h 25"/>
                  <a:gd name="T2" fmla="*/ 6 w 21"/>
                  <a:gd name="T3" fmla="*/ 14 h 25"/>
                  <a:gd name="T4" fmla="*/ 4 w 21"/>
                  <a:gd name="T5" fmla="*/ 17 h 25"/>
                  <a:gd name="T6" fmla="*/ 6 w 21"/>
                  <a:gd name="T7" fmla="*/ 21 h 25"/>
                  <a:gd name="T8" fmla="*/ 9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6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10" y="12"/>
                      <a:pt x="7" y="13"/>
                      <a:pt x="6" y="14"/>
                    </a:cubicBezTo>
                    <a:cubicBezTo>
                      <a:pt x="5" y="14"/>
                      <a:pt x="4" y="16"/>
                      <a:pt x="4" y="17"/>
                    </a:cubicBezTo>
                    <a:cubicBezTo>
                      <a:pt x="4" y="19"/>
                      <a:pt x="5" y="20"/>
                      <a:pt x="6" y="21"/>
                    </a:cubicBezTo>
                    <a:cubicBezTo>
                      <a:pt x="7" y="22"/>
                      <a:pt x="8" y="22"/>
                      <a:pt x="9" y="22"/>
                    </a:cubicBezTo>
                    <a:cubicBezTo>
                      <a:pt x="12" y="22"/>
                      <a:pt x="13" y="21"/>
                      <a:pt x="15" y="20"/>
                    </a:cubicBezTo>
                    <a:cubicBezTo>
                      <a:pt x="16" y="18"/>
                      <a:pt x="17" y="16"/>
                      <a:pt x="17" y="13"/>
                    </a:cubicBezTo>
                    <a:lnTo>
                      <a:pt x="17" y="12"/>
                    </a:lnTo>
                    <a:lnTo>
                      <a:pt x="13" y="12"/>
                    </a:lnTo>
                    <a:close/>
                    <a:moveTo>
                      <a:pt x="21" y="11"/>
                    </a:moveTo>
                    <a:lnTo>
                      <a:pt x="21" y="25"/>
                    </a:lnTo>
                    <a:lnTo>
                      <a:pt x="17" y="25"/>
                    </a:lnTo>
                    <a:lnTo>
                      <a:pt x="17" y="21"/>
                    </a:lnTo>
                    <a:cubicBezTo>
                      <a:pt x="16" y="23"/>
                      <a:pt x="15" y="24"/>
                      <a:pt x="13" y="24"/>
                    </a:cubicBezTo>
                    <a:cubicBezTo>
                      <a:pt x="12" y="25"/>
                      <a:pt x="10" y="25"/>
                      <a:pt x="8" y="25"/>
                    </a:cubicBezTo>
                    <a:cubicBezTo>
                      <a:pt x="6" y="25"/>
                      <a:pt x="4" y="25"/>
                      <a:pt x="2" y="23"/>
                    </a:cubicBezTo>
                    <a:cubicBezTo>
                      <a:pt x="1" y="22"/>
                      <a:pt x="0" y="20"/>
                      <a:pt x="0" y="18"/>
                    </a:cubicBezTo>
                    <a:cubicBezTo>
                      <a:pt x="0" y="15"/>
                      <a:pt x="1" y="13"/>
                      <a:pt x="3" y="11"/>
                    </a:cubicBezTo>
                    <a:cubicBezTo>
                      <a:pt x="5" y="10"/>
                      <a:pt x="8" y="9"/>
                      <a:pt x="11" y="9"/>
                    </a:cubicBezTo>
                    <a:lnTo>
                      <a:pt x="17" y="9"/>
                    </a:lnTo>
                    <a:lnTo>
                      <a:pt x="17" y="9"/>
                    </a:lnTo>
                    <a:cubicBezTo>
                      <a:pt x="17" y="7"/>
                      <a:pt x="16" y="6"/>
                      <a:pt x="15" y="5"/>
                    </a:cubicBezTo>
                    <a:cubicBezTo>
                      <a:pt x="14" y="4"/>
                      <a:pt x="12" y="3"/>
                      <a:pt x="10" y="3"/>
                    </a:cubicBezTo>
                    <a:cubicBezTo>
                      <a:pt x="8" y="3"/>
                      <a:pt x="7" y="3"/>
                      <a:pt x="6" y="4"/>
                    </a:cubicBezTo>
                    <a:cubicBezTo>
                      <a:pt x="4" y="4"/>
                      <a:pt x="3" y="4"/>
                      <a:pt x="2" y="5"/>
                    </a:cubicBezTo>
                    <a:lnTo>
                      <a:pt x="2" y="1"/>
                    </a:lnTo>
                    <a:cubicBezTo>
                      <a:pt x="3" y="1"/>
                      <a:pt x="5" y="0"/>
                      <a:pt x="6" y="0"/>
                    </a:cubicBezTo>
                    <a:cubicBezTo>
                      <a:pt x="8"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2" name="Freeform 1485">
                <a:extLst>
                  <a:ext uri="{FF2B5EF4-FFF2-40B4-BE49-F238E27FC236}">
                    <a16:creationId xmlns:a16="http://schemas.microsoft.com/office/drawing/2014/main" id="{0CA61FB6-B1C0-486B-A4B6-4538BF39A517}"/>
                  </a:ext>
                </a:extLst>
              </p:cNvPr>
              <p:cNvSpPr>
                <a:spLocks/>
              </p:cNvSpPr>
              <p:nvPr/>
            </p:nvSpPr>
            <p:spPr bwMode="auto">
              <a:xfrm>
                <a:off x="2191" y="1900"/>
                <a:ext cx="17" cy="12"/>
              </a:xfrm>
              <a:custGeom>
                <a:avLst/>
                <a:gdLst>
                  <a:gd name="T0" fmla="*/ 20 w 36"/>
                  <a:gd name="T1" fmla="*/ 5 h 25"/>
                  <a:gd name="T2" fmla="*/ 23 w 36"/>
                  <a:gd name="T3" fmla="*/ 1 h 25"/>
                  <a:gd name="T4" fmla="*/ 28 w 36"/>
                  <a:gd name="T5" fmla="*/ 0 h 25"/>
                  <a:gd name="T6" fmla="*/ 34 w 36"/>
                  <a:gd name="T7" fmla="*/ 2 h 25"/>
                  <a:gd name="T8" fmla="*/ 36 w 36"/>
                  <a:gd name="T9" fmla="*/ 10 h 25"/>
                  <a:gd name="T10" fmla="*/ 36 w 36"/>
                  <a:gd name="T11" fmla="*/ 25 h 25"/>
                  <a:gd name="T12" fmla="*/ 32 w 36"/>
                  <a:gd name="T13" fmla="*/ 25 h 25"/>
                  <a:gd name="T14" fmla="*/ 32 w 36"/>
                  <a:gd name="T15" fmla="*/ 10 h 25"/>
                  <a:gd name="T16" fmla="*/ 31 w 36"/>
                  <a:gd name="T17" fmla="*/ 5 h 25"/>
                  <a:gd name="T18" fmla="*/ 27 w 36"/>
                  <a:gd name="T19" fmla="*/ 3 h 25"/>
                  <a:gd name="T20" fmla="*/ 22 w 36"/>
                  <a:gd name="T21" fmla="*/ 5 h 25"/>
                  <a:gd name="T22" fmla="*/ 20 w 36"/>
                  <a:gd name="T23" fmla="*/ 11 h 25"/>
                  <a:gd name="T24" fmla="*/ 20 w 36"/>
                  <a:gd name="T25" fmla="*/ 25 h 25"/>
                  <a:gd name="T26" fmla="*/ 16 w 36"/>
                  <a:gd name="T27" fmla="*/ 25 h 25"/>
                  <a:gd name="T28" fmla="*/ 16 w 36"/>
                  <a:gd name="T29" fmla="*/ 10 h 25"/>
                  <a:gd name="T30" fmla="*/ 15 w 36"/>
                  <a:gd name="T31" fmla="*/ 5 h 25"/>
                  <a:gd name="T32" fmla="*/ 11 w 36"/>
                  <a:gd name="T33" fmla="*/ 3 h 25"/>
                  <a:gd name="T34" fmla="*/ 6 w 36"/>
                  <a:gd name="T35" fmla="*/ 5 h 25"/>
                  <a:gd name="T36" fmla="*/ 4 w 36"/>
                  <a:gd name="T37" fmla="*/ 11 h 25"/>
                  <a:gd name="T38" fmla="*/ 4 w 36"/>
                  <a:gd name="T39" fmla="*/ 25 h 25"/>
                  <a:gd name="T40" fmla="*/ 0 w 36"/>
                  <a:gd name="T41" fmla="*/ 25 h 25"/>
                  <a:gd name="T42" fmla="*/ 0 w 36"/>
                  <a:gd name="T43" fmla="*/ 0 h 25"/>
                  <a:gd name="T44" fmla="*/ 4 w 36"/>
                  <a:gd name="T45" fmla="*/ 0 h 25"/>
                  <a:gd name="T46" fmla="*/ 4 w 36"/>
                  <a:gd name="T47" fmla="*/ 4 h 25"/>
                  <a:gd name="T48" fmla="*/ 8 w 36"/>
                  <a:gd name="T49" fmla="*/ 1 h 25"/>
                  <a:gd name="T50" fmla="*/ 12 w 36"/>
                  <a:gd name="T51" fmla="*/ 0 h 25"/>
                  <a:gd name="T52" fmla="*/ 17 w 36"/>
                  <a:gd name="T53" fmla="*/ 1 h 25"/>
                  <a:gd name="T54" fmla="*/ 20 w 36"/>
                  <a:gd name="T5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25">
                    <a:moveTo>
                      <a:pt x="20" y="5"/>
                    </a:moveTo>
                    <a:cubicBezTo>
                      <a:pt x="21" y="3"/>
                      <a:pt x="22" y="2"/>
                      <a:pt x="23" y="1"/>
                    </a:cubicBezTo>
                    <a:cubicBezTo>
                      <a:pt x="25" y="0"/>
                      <a:pt x="26" y="0"/>
                      <a:pt x="28" y="0"/>
                    </a:cubicBezTo>
                    <a:cubicBezTo>
                      <a:pt x="31" y="0"/>
                      <a:pt x="33" y="1"/>
                      <a:pt x="34" y="2"/>
                    </a:cubicBezTo>
                    <a:cubicBezTo>
                      <a:pt x="35" y="4"/>
                      <a:pt x="36" y="7"/>
                      <a:pt x="36" y="10"/>
                    </a:cubicBezTo>
                    <a:lnTo>
                      <a:pt x="36" y="25"/>
                    </a:lnTo>
                    <a:lnTo>
                      <a:pt x="32" y="25"/>
                    </a:lnTo>
                    <a:lnTo>
                      <a:pt x="32" y="10"/>
                    </a:lnTo>
                    <a:cubicBezTo>
                      <a:pt x="32" y="8"/>
                      <a:pt x="32" y="6"/>
                      <a:pt x="31" y="5"/>
                    </a:cubicBezTo>
                    <a:cubicBezTo>
                      <a:pt x="30" y="4"/>
                      <a:pt x="29" y="3"/>
                      <a:pt x="27" y="3"/>
                    </a:cubicBezTo>
                    <a:cubicBezTo>
                      <a:pt x="25" y="3"/>
                      <a:pt x="23" y="4"/>
                      <a:pt x="22" y="5"/>
                    </a:cubicBezTo>
                    <a:cubicBezTo>
                      <a:pt x="21" y="7"/>
                      <a:pt x="20" y="9"/>
                      <a:pt x="20" y="11"/>
                    </a:cubicBezTo>
                    <a:lnTo>
                      <a:pt x="20" y="25"/>
                    </a:lnTo>
                    <a:lnTo>
                      <a:pt x="16" y="25"/>
                    </a:lnTo>
                    <a:lnTo>
                      <a:pt x="16" y="10"/>
                    </a:lnTo>
                    <a:cubicBezTo>
                      <a:pt x="16" y="8"/>
                      <a:pt x="16" y="6"/>
                      <a:pt x="15" y="5"/>
                    </a:cubicBezTo>
                    <a:cubicBezTo>
                      <a:pt x="14" y="4"/>
                      <a:pt x="13" y="3"/>
                      <a:pt x="11" y="3"/>
                    </a:cubicBezTo>
                    <a:cubicBezTo>
                      <a:pt x="9" y="3"/>
                      <a:pt x="7" y="4"/>
                      <a:pt x="6" y="5"/>
                    </a:cubicBezTo>
                    <a:cubicBezTo>
                      <a:pt x="5" y="7"/>
                      <a:pt x="4" y="9"/>
                      <a:pt x="4" y="11"/>
                    </a:cubicBezTo>
                    <a:lnTo>
                      <a:pt x="4" y="25"/>
                    </a:lnTo>
                    <a:lnTo>
                      <a:pt x="0" y="25"/>
                    </a:lnTo>
                    <a:lnTo>
                      <a:pt x="0" y="0"/>
                    </a:lnTo>
                    <a:lnTo>
                      <a:pt x="4" y="0"/>
                    </a:lnTo>
                    <a:lnTo>
                      <a:pt x="4" y="4"/>
                    </a:lnTo>
                    <a:cubicBezTo>
                      <a:pt x="5" y="3"/>
                      <a:pt x="6" y="1"/>
                      <a:pt x="8" y="1"/>
                    </a:cubicBezTo>
                    <a:cubicBezTo>
                      <a:pt x="9" y="0"/>
                      <a:pt x="11" y="0"/>
                      <a:pt x="12" y="0"/>
                    </a:cubicBezTo>
                    <a:cubicBezTo>
                      <a:pt x="14" y="0"/>
                      <a:pt x="16" y="0"/>
                      <a:pt x="17" y="1"/>
                    </a:cubicBezTo>
                    <a:cubicBezTo>
                      <a:pt x="18" y="2"/>
                      <a:pt x="19" y="3"/>
                      <a:pt x="20"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3" name="Freeform 1486">
                <a:extLst>
                  <a:ext uri="{FF2B5EF4-FFF2-40B4-BE49-F238E27FC236}">
                    <a16:creationId xmlns:a16="http://schemas.microsoft.com/office/drawing/2014/main" id="{4B3D797F-133E-4EE9-8107-564D908DF0A9}"/>
                  </a:ext>
                </a:extLst>
              </p:cNvPr>
              <p:cNvSpPr>
                <a:spLocks noEditPoints="1"/>
              </p:cNvSpPr>
              <p:nvPr/>
            </p:nvSpPr>
            <p:spPr bwMode="auto">
              <a:xfrm>
                <a:off x="2219" y="1900"/>
                <a:ext cx="11" cy="12"/>
              </a:xfrm>
              <a:custGeom>
                <a:avLst/>
                <a:gdLst>
                  <a:gd name="T0" fmla="*/ 23 w 23"/>
                  <a:gd name="T1" fmla="*/ 12 h 25"/>
                  <a:gd name="T2" fmla="*/ 23 w 23"/>
                  <a:gd name="T3" fmla="*/ 13 h 25"/>
                  <a:gd name="T4" fmla="*/ 4 w 23"/>
                  <a:gd name="T5" fmla="*/ 13 h 25"/>
                  <a:gd name="T6" fmla="*/ 7 w 23"/>
                  <a:gd name="T7" fmla="*/ 20 h 25"/>
                  <a:gd name="T8" fmla="*/ 13 w 23"/>
                  <a:gd name="T9" fmla="*/ 22 h 25"/>
                  <a:gd name="T10" fmla="*/ 18 w 23"/>
                  <a:gd name="T11" fmla="*/ 21 h 25"/>
                  <a:gd name="T12" fmla="*/ 22 w 23"/>
                  <a:gd name="T13" fmla="*/ 20 h 25"/>
                  <a:gd name="T14" fmla="*/ 22 w 23"/>
                  <a:gd name="T15" fmla="*/ 24 h 25"/>
                  <a:gd name="T16" fmla="*/ 18 w 23"/>
                  <a:gd name="T17" fmla="*/ 25 h 25"/>
                  <a:gd name="T18" fmla="*/ 13 w 23"/>
                  <a:gd name="T19" fmla="*/ 25 h 25"/>
                  <a:gd name="T20" fmla="*/ 4 w 23"/>
                  <a:gd name="T21" fmla="*/ 22 h 25"/>
                  <a:gd name="T22" fmla="*/ 0 w 23"/>
                  <a:gd name="T23" fmla="*/ 13 h 25"/>
                  <a:gd name="T24" fmla="*/ 3 w 23"/>
                  <a:gd name="T25" fmla="*/ 3 h 25"/>
                  <a:gd name="T26" fmla="*/ 12 w 23"/>
                  <a:gd name="T27" fmla="*/ 0 h 25"/>
                  <a:gd name="T28" fmla="*/ 20 w 23"/>
                  <a:gd name="T29" fmla="*/ 3 h 25"/>
                  <a:gd name="T30" fmla="*/ 23 w 23"/>
                  <a:gd name="T31" fmla="*/ 12 h 25"/>
                  <a:gd name="T32" fmla="*/ 19 w 23"/>
                  <a:gd name="T33" fmla="*/ 10 h 25"/>
                  <a:gd name="T34" fmla="*/ 17 w 23"/>
                  <a:gd name="T35" fmla="*/ 5 h 25"/>
                  <a:gd name="T36" fmla="*/ 12 w 23"/>
                  <a:gd name="T37" fmla="*/ 3 h 25"/>
                  <a:gd name="T38" fmla="*/ 7 w 23"/>
                  <a:gd name="T39" fmla="*/ 5 h 25"/>
                  <a:gd name="T40" fmla="*/ 5 w 23"/>
                  <a:gd name="T41" fmla="*/ 10 h 25"/>
                  <a:gd name="T42" fmla="*/ 19 w 23"/>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3" y="12"/>
                    </a:moveTo>
                    <a:lnTo>
                      <a:pt x="23" y="13"/>
                    </a:lnTo>
                    <a:lnTo>
                      <a:pt x="4" y="13"/>
                    </a:lnTo>
                    <a:cubicBezTo>
                      <a:pt x="5" y="16"/>
                      <a:pt x="5" y="18"/>
                      <a:pt x="7" y="20"/>
                    </a:cubicBezTo>
                    <a:cubicBezTo>
                      <a:pt x="8" y="21"/>
                      <a:pt x="10" y="22"/>
                      <a:pt x="13" y="22"/>
                    </a:cubicBezTo>
                    <a:cubicBezTo>
                      <a:pt x="15" y="22"/>
                      <a:pt x="16" y="22"/>
                      <a:pt x="18" y="21"/>
                    </a:cubicBezTo>
                    <a:cubicBezTo>
                      <a:pt x="19" y="21"/>
                      <a:pt x="21" y="20"/>
                      <a:pt x="22" y="20"/>
                    </a:cubicBezTo>
                    <a:lnTo>
                      <a:pt x="22" y="24"/>
                    </a:lnTo>
                    <a:cubicBezTo>
                      <a:pt x="21" y="24"/>
                      <a:pt x="19" y="25"/>
                      <a:pt x="18" y="25"/>
                    </a:cubicBezTo>
                    <a:cubicBezTo>
                      <a:pt x="16" y="25"/>
                      <a:pt x="14" y="25"/>
                      <a:pt x="13" y="25"/>
                    </a:cubicBezTo>
                    <a:cubicBezTo>
                      <a:pt x="9" y="25"/>
                      <a:pt x="6" y="24"/>
                      <a:pt x="4" y="22"/>
                    </a:cubicBezTo>
                    <a:cubicBezTo>
                      <a:pt x="1" y="20"/>
                      <a:pt x="0" y="17"/>
                      <a:pt x="0" y="13"/>
                    </a:cubicBezTo>
                    <a:cubicBezTo>
                      <a:pt x="0" y="9"/>
                      <a:pt x="1" y="6"/>
                      <a:pt x="3" y="3"/>
                    </a:cubicBezTo>
                    <a:cubicBezTo>
                      <a:pt x="6" y="1"/>
                      <a:pt x="9" y="0"/>
                      <a:pt x="12" y="0"/>
                    </a:cubicBezTo>
                    <a:cubicBezTo>
                      <a:pt x="15" y="0"/>
                      <a:pt x="18" y="1"/>
                      <a:pt x="20" y="3"/>
                    </a:cubicBezTo>
                    <a:cubicBezTo>
                      <a:pt x="22" y="5"/>
                      <a:pt x="23" y="8"/>
                      <a:pt x="23" y="12"/>
                    </a:cubicBezTo>
                    <a:close/>
                    <a:moveTo>
                      <a:pt x="19" y="10"/>
                    </a:moveTo>
                    <a:cubicBezTo>
                      <a:pt x="19" y="8"/>
                      <a:pt x="18" y="6"/>
                      <a:pt x="17" y="5"/>
                    </a:cubicBezTo>
                    <a:cubicBezTo>
                      <a:pt x="16" y="4"/>
                      <a:pt x="14" y="3"/>
                      <a:pt x="12" y="3"/>
                    </a:cubicBezTo>
                    <a:cubicBezTo>
                      <a:pt x="10" y="3"/>
                      <a:pt x="8" y="4"/>
                      <a:pt x="7" y="5"/>
                    </a:cubicBezTo>
                    <a:cubicBezTo>
                      <a:pt x="5" y="6"/>
                      <a:pt x="5" y="8"/>
                      <a:pt x="5" y="10"/>
                    </a:cubicBezTo>
                    <a:lnTo>
                      <a:pt x="19"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4" name="Freeform 1487">
                <a:extLst>
                  <a:ext uri="{FF2B5EF4-FFF2-40B4-BE49-F238E27FC236}">
                    <a16:creationId xmlns:a16="http://schemas.microsoft.com/office/drawing/2014/main" id="{6B39CDB4-28DD-47AB-980B-AFE1E3E330EB}"/>
                  </a:ext>
                </a:extLst>
              </p:cNvPr>
              <p:cNvSpPr>
                <a:spLocks/>
              </p:cNvSpPr>
              <p:nvPr/>
            </p:nvSpPr>
            <p:spPr bwMode="auto">
              <a:xfrm>
                <a:off x="2233" y="1900"/>
                <a:ext cx="7" cy="12"/>
              </a:xfrm>
              <a:custGeom>
                <a:avLst/>
                <a:gdLst>
                  <a:gd name="T0" fmla="*/ 15 w 15"/>
                  <a:gd name="T1" fmla="*/ 4 h 25"/>
                  <a:gd name="T2" fmla="*/ 13 w 15"/>
                  <a:gd name="T3" fmla="*/ 3 h 25"/>
                  <a:gd name="T4" fmla="*/ 11 w 15"/>
                  <a:gd name="T5" fmla="*/ 3 h 25"/>
                  <a:gd name="T6" fmla="*/ 6 w 15"/>
                  <a:gd name="T7" fmla="*/ 5 h 25"/>
                  <a:gd name="T8" fmla="*/ 4 w 15"/>
                  <a:gd name="T9" fmla="*/ 12 h 25"/>
                  <a:gd name="T10" fmla="*/ 4 w 15"/>
                  <a:gd name="T11" fmla="*/ 25 h 25"/>
                  <a:gd name="T12" fmla="*/ 0 w 15"/>
                  <a:gd name="T13" fmla="*/ 25 h 25"/>
                  <a:gd name="T14" fmla="*/ 0 w 15"/>
                  <a:gd name="T15" fmla="*/ 0 h 25"/>
                  <a:gd name="T16" fmla="*/ 4 w 15"/>
                  <a:gd name="T17" fmla="*/ 0 h 25"/>
                  <a:gd name="T18" fmla="*/ 4 w 15"/>
                  <a:gd name="T19" fmla="*/ 4 h 25"/>
                  <a:gd name="T20" fmla="*/ 8 w 15"/>
                  <a:gd name="T21" fmla="*/ 1 h 25"/>
                  <a:gd name="T22" fmla="*/ 13 w 15"/>
                  <a:gd name="T23" fmla="*/ 0 h 25"/>
                  <a:gd name="T24" fmla="*/ 13 w 15"/>
                  <a:gd name="T25" fmla="*/ 0 h 25"/>
                  <a:gd name="T26" fmla="*/ 15 w 15"/>
                  <a:gd name="T27" fmla="*/ 0 h 25"/>
                  <a:gd name="T28" fmla="*/ 15 w 15"/>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5">
                    <a:moveTo>
                      <a:pt x="15" y="4"/>
                    </a:moveTo>
                    <a:cubicBezTo>
                      <a:pt x="14" y="4"/>
                      <a:pt x="14" y="4"/>
                      <a:pt x="13" y="3"/>
                    </a:cubicBezTo>
                    <a:cubicBezTo>
                      <a:pt x="13" y="3"/>
                      <a:pt x="12" y="3"/>
                      <a:pt x="11" y="3"/>
                    </a:cubicBezTo>
                    <a:cubicBezTo>
                      <a:pt x="9" y="3"/>
                      <a:pt x="7" y="4"/>
                      <a:pt x="6" y="5"/>
                    </a:cubicBezTo>
                    <a:cubicBezTo>
                      <a:pt x="5" y="7"/>
                      <a:pt x="4" y="9"/>
                      <a:pt x="4" y="12"/>
                    </a:cubicBezTo>
                    <a:lnTo>
                      <a:pt x="4" y="25"/>
                    </a:lnTo>
                    <a:lnTo>
                      <a:pt x="0" y="25"/>
                    </a:lnTo>
                    <a:lnTo>
                      <a:pt x="0" y="0"/>
                    </a:lnTo>
                    <a:lnTo>
                      <a:pt x="4" y="0"/>
                    </a:lnTo>
                    <a:lnTo>
                      <a:pt x="4" y="4"/>
                    </a:lnTo>
                    <a:cubicBezTo>
                      <a:pt x="5" y="3"/>
                      <a:pt x="6" y="1"/>
                      <a:pt x="8" y="1"/>
                    </a:cubicBezTo>
                    <a:cubicBezTo>
                      <a:pt x="9" y="0"/>
                      <a:pt x="11" y="0"/>
                      <a:pt x="13" y="0"/>
                    </a:cubicBezTo>
                    <a:cubicBezTo>
                      <a:pt x="13" y="0"/>
                      <a:pt x="13" y="0"/>
                      <a:pt x="13" y="0"/>
                    </a:cubicBezTo>
                    <a:cubicBezTo>
                      <a:pt x="14" y="0"/>
                      <a:pt x="14" y="0"/>
                      <a:pt x="15" y="0"/>
                    </a:cubicBezTo>
                    <a:lnTo>
                      <a:pt x="15"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5" name="Freeform 1488">
                <a:extLst>
                  <a:ext uri="{FF2B5EF4-FFF2-40B4-BE49-F238E27FC236}">
                    <a16:creationId xmlns:a16="http://schemas.microsoft.com/office/drawing/2014/main" id="{692A51FF-DC34-4438-8497-505BAB5D377C}"/>
                  </a:ext>
                </a:extLst>
              </p:cNvPr>
              <p:cNvSpPr>
                <a:spLocks noEditPoints="1"/>
              </p:cNvSpPr>
              <p:nvPr/>
            </p:nvSpPr>
            <p:spPr bwMode="auto">
              <a:xfrm>
                <a:off x="2241" y="1900"/>
                <a:ext cx="10" cy="12"/>
              </a:xfrm>
              <a:custGeom>
                <a:avLst/>
                <a:gdLst>
                  <a:gd name="T0" fmla="*/ 13 w 21"/>
                  <a:gd name="T1" fmla="*/ 12 h 25"/>
                  <a:gd name="T2" fmla="*/ 6 w 21"/>
                  <a:gd name="T3" fmla="*/ 14 h 25"/>
                  <a:gd name="T4" fmla="*/ 4 w 21"/>
                  <a:gd name="T5" fmla="*/ 17 h 25"/>
                  <a:gd name="T6" fmla="*/ 5 w 21"/>
                  <a:gd name="T7" fmla="*/ 21 h 25"/>
                  <a:gd name="T8" fmla="*/ 9 w 21"/>
                  <a:gd name="T9" fmla="*/ 22 h 25"/>
                  <a:gd name="T10" fmla="*/ 14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5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9" y="12"/>
                      <a:pt x="7" y="13"/>
                      <a:pt x="6" y="14"/>
                    </a:cubicBezTo>
                    <a:cubicBezTo>
                      <a:pt x="5" y="14"/>
                      <a:pt x="4" y="16"/>
                      <a:pt x="4" y="17"/>
                    </a:cubicBezTo>
                    <a:cubicBezTo>
                      <a:pt x="4" y="19"/>
                      <a:pt x="4" y="20"/>
                      <a:pt x="5" y="21"/>
                    </a:cubicBezTo>
                    <a:cubicBezTo>
                      <a:pt x="6" y="22"/>
                      <a:pt x="8" y="22"/>
                      <a:pt x="9" y="22"/>
                    </a:cubicBezTo>
                    <a:cubicBezTo>
                      <a:pt x="11" y="22"/>
                      <a:pt x="13" y="21"/>
                      <a:pt x="14" y="20"/>
                    </a:cubicBezTo>
                    <a:cubicBezTo>
                      <a:pt x="16" y="18"/>
                      <a:pt x="17" y="16"/>
                      <a:pt x="17" y="13"/>
                    </a:cubicBezTo>
                    <a:lnTo>
                      <a:pt x="17" y="12"/>
                    </a:lnTo>
                    <a:lnTo>
                      <a:pt x="13" y="12"/>
                    </a:lnTo>
                    <a:close/>
                    <a:moveTo>
                      <a:pt x="21" y="11"/>
                    </a:moveTo>
                    <a:lnTo>
                      <a:pt x="21" y="25"/>
                    </a:lnTo>
                    <a:lnTo>
                      <a:pt x="17" y="25"/>
                    </a:lnTo>
                    <a:lnTo>
                      <a:pt x="17" y="21"/>
                    </a:lnTo>
                    <a:cubicBezTo>
                      <a:pt x="16" y="23"/>
                      <a:pt x="14" y="24"/>
                      <a:pt x="13" y="24"/>
                    </a:cubicBezTo>
                    <a:cubicBezTo>
                      <a:pt x="12" y="25"/>
                      <a:pt x="10" y="25"/>
                      <a:pt x="8" y="25"/>
                    </a:cubicBezTo>
                    <a:cubicBezTo>
                      <a:pt x="6" y="25"/>
                      <a:pt x="4" y="25"/>
                      <a:pt x="2" y="23"/>
                    </a:cubicBezTo>
                    <a:cubicBezTo>
                      <a:pt x="1" y="22"/>
                      <a:pt x="0" y="20"/>
                      <a:pt x="0" y="18"/>
                    </a:cubicBezTo>
                    <a:cubicBezTo>
                      <a:pt x="0" y="15"/>
                      <a:pt x="1" y="13"/>
                      <a:pt x="3" y="11"/>
                    </a:cubicBezTo>
                    <a:cubicBezTo>
                      <a:pt x="4" y="10"/>
                      <a:pt x="7" y="9"/>
                      <a:pt x="11" y="9"/>
                    </a:cubicBezTo>
                    <a:lnTo>
                      <a:pt x="17" y="9"/>
                    </a:lnTo>
                    <a:lnTo>
                      <a:pt x="17" y="9"/>
                    </a:lnTo>
                    <a:cubicBezTo>
                      <a:pt x="17" y="7"/>
                      <a:pt x="16" y="6"/>
                      <a:pt x="15" y="5"/>
                    </a:cubicBezTo>
                    <a:cubicBezTo>
                      <a:pt x="13" y="4"/>
                      <a:pt x="12" y="3"/>
                      <a:pt x="10" y="3"/>
                    </a:cubicBezTo>
                    <a:cubicBezTo>
                      <a:pt x="8" y="3"/>
                      <a:pt x="7" y="3"/>
                      <a:pt x="5" y="4"/>
                    </a:cubicBezTo>
                    <a:cubicBezTo>
                      <a:pt x="4" y="4"/>
                      <a:pt x="3" y="4"/>
                      <a:pt x="2" y="5"/>
                    </a:cubicBezTo>
                    <a:lnTo>
                      <a:pt x="2" y="1"/>
                    </a:lnTo>
                    <a:cubicBezTo>
                      <a:pt x="3" y="1"/>
                      <a:pt x="5" y="0"/>
                      <a:pt x="6" y="0"/>
                    </a:cubicBezTo>
                    <a:cubicBezTo>
                      <a:pt x="7"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6" name="Freeform 1489">
                <a:extLst>
                  <a:ext uri="{FF2B5EF4-FFF2-40B4-BE49-F238E27FC236}">
                    <a16:creationId xmlns:a16="http://schemas.microsoft.com/office/drawing/2014/main" id="{A4BE0A11-C3A4-408A-8CEE-0E3AA3BFC6CA}"/>
                  </a:ext>
                </a:extLst>
              </p:cNvPr>
              <p:cNvSpPr>
                <a:spLocks/>
              </p:cNvSpPr>
              <p:nvPr/>
            </p:nvSpPr>
            <p:spPr bwMode="auto">
              <a:xfrm>
                <a:off x="2253" y="1896"/>
                <a:ext cx="7" cy="16"/>
              </a:xfrm>
              <a:custGeom>
                <a:avLst/>
                <a:gdLst>
                  <a:gd name="T0" fmla="*/ 7 w 15"/>
                  <a:gd name="T1" fmla="*/ 0 h 32"/>
                  <a:gd name="T2" fmla="*/ 7 w 15"/>
                  <a:gd name="T3" fmla="*/ 7 h 32"/>
                  <a:gd name="T4" fmla="*/ 15 w 15"/>
                  <a:gd name="T5" fmla="*/ 7 h 32"/>
                  <a:gd name="T6" fmla="*/ 15 w 15"/>
                  <a:gd name="T7" fmla="*/ 10 h 32"/>
                  <a:gd name="T8" fmla="*/ 7 w 15"/>
                  <a:gd name="T9" fmla="*/ 10 h 32"/>
                  <a:gd name="T10" fmla="*/ 7 w 15"/>
                  <a:gd name="T11" fmla="*/ 24 h 32"/>
                  <a:gd name="T12" fmla="*/ 8 w 15"/>
                  <a:gd name="T13" fmla="*/ 28 h 32"/>
                  <a:gd name="T14" fmla="*/ 11 w 15"/>
                  <a:gd name="T15" fmla="*/ 28 h 32"/>
                  <a:gd name="T16" fmla="*/ 15 w 15"/>
                  <a:gd name="T17" fmla="*/ 28 h 32"/>
                  <a:gd name="T18" fmla="*/ 15 w 15"/>
                  <a:gd name="T19" fmla="*/ 32 h 32"/>
                  <a:gd name="T20" fmla="*/ 11 w 15"/>
                  <a:gd name="T21" fmla="*/ 32 h 32"/>
                  <a:gd name="T22" fmla="*/ 5 w 15"/>
                  <a:gd name="T23" fmla="*/ 30 h 32"/>
                  <a:gd name="T24" fmla="*/ 3 w 15"/>
                  <a:gd name="T25" fmla="*/ 24 h 32"/>
                  <a:gd name="T26" fmla="*/ 3 w 15"/>
                  <a:gd name="T27" fmla="*/ 10 h 32"/>
                  <a:gd name="T28" fmla="*/ 0 w 15"/>
                  <a:gd name="T29" fmla="*/ 10 h 32"/>
                  <a:gd name="T30" fmla="*/ 0 w 15"/>
                  <a:gd name="T31" fmla="*/ 7 h 32"/>
                  <a:gd name="T32" fmla="*/ 3 w 15"/>
                  <a:gd name="T33" fmla="*/ 7 h 32"/>
                  <a:gd name="T34" fmla="*/ 3 w 15"/>
                  <a:gd name="T35" fmla="*/ 0 h 32"/>
                  <a:gd name="T36" fmla="*/ 7 w 15"/>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2">
                    <a:moveTo>
                      <a:pt x="7" y="0"/>
                    </a:moveTo>
                    <a:lnTo>
                      <a:pt x="7" y="7"/>
                    </a:lnTo>
                    <a:lnTo>
                      <a:pt x="15" y="7"/>
                    </a:lnTo>
                    <a:lnTo>
                      <a:pt x="15" y="10"/>
                    </a:lnTo>
                    <a:lnTo>
                      <a:pt x="7" y="10"/>
                    </a:lnTo>
                    <a:lnTo>
                      <a:pt x="7" y="24"/>
                    </a:lnTo>
                    <a:cubicBezTo>
                      <a:pt x="7" y="26"/>
                      <a:pt x="7" y="27"/>
                      <a:pt x="8" y="28"/>
                    </a:cubicBezTo>
                    <a:cubicBezTo>
                      <a:pt x="9" y="28"/>
                      <a:pt x="10" y="28"/>
                      <a:pt x="11" y="28"/>
                    </a:cubicBezTo>
                    <a:lnTo>
                      <a:pt x="15" y="28"/>
                    </a:lnTo>
                    <a:lnTo>
                      <a:pt x="15" y="32"/>
                    </a:lnTo>
                    <a:lnTo>
                      <a:pt x="11" y="32"/>
                    </a:lnTo>
                    <a:cubicBezTo>
                      <a:pt x="8"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7" name="Freeform 1490">
                <a:extLst>
                  <a:ext uri="{FF2B5EF4-FFF2-40B4-BE49-F238E27FC236}">
                    <a16:creationId xmlns:a16="http://schemas.microsoft.com/office/drawing/2014/main" id="{8EC6DE22-1D29-45DD-B5E3-8960078C8498}"/>
                  </a:ext>
                </a:extLst>
              </p:cNvPr>
              <p:cNvSpPr>
                <a:spLocks/>
              </p:cNvSpPr>
              <p:nvPr/>
            </p:nvSpPr>
            <p:spPr bwMode="auto">
              <a:xfrm>
                <a:off x="2268" y="1900"/>
                <a:ext cx="12" cy="12"/>
              </a:xfrm>
              <a:custGeom>
                <a:avLst/>
                <a:gdLst>
                  <a:gd name="T0" fmla="*/ 0 w 24"/>
                  <a:gd name="T1" fmla="*/ 0 h 25"/>
                  <a:gd name="T2" fmla="*/ 4 w 24"/>
                  <a:gd name="T3" fmla="*/ 0 h 25"/>
                  <a:gd name="T4" fmla="*/ 12 w 24"/>
                  <a:gd name="T5" fmla="*/ 21 h 25"/>
                  <a:gd name="T6" fmla="*/ 19 w 24"/>
                  <a:gd name="T7" fmla="*/ 0 h 25"/>
                  <a:gd name="T8" fmla="*/ 24 w 24"/>
                  <a:gd name="T9" fmla="*/ 0 h 25"/>
                  <a:gd name="T10" fmla="*/ 15 w 24"/>
                  <a:gd name="T11" fmla="*/ 25 h 25"/>
                  <a:gd name="T12" fmla="*/ 9 w 24"/>
                  <a:gd name="T13" fmla="*/ 25 h 25"/>
                  <a:gd name="T14" fmla="*/ 0 w 24"/>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5">
                    <a:moveTo>
                      <a:pt x="0" y="0"/>
                    </a:moveTo>
                    <a:lnTo>
                      <a:pt x="4" y="0"/>
                    </a:lnTo>
                    <a:lnTo>
                      <a:pt x="12" y="21"/>
                    </a:lnTo>
                    <a:lnTo>
                      <a:pt x="19" y="0"/>
                    </a:lnTo>
                    <a:lnTo>
                      <a:pt x="24" y="0"/>
                    </a:lnTo>
                    <a:lnTo>
                      <a:pt x="15" y="25"/>
                    </a:lnTo>
                    <a:lnTo>
                      <a:pt x="9" y="2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8" name="Freeform 1491">
                <a:extLst>
                  <a:ext uri="{FF2B5EF4-FFF2-40B4-BE49-F238E27FC236}">
                    <a16:creationId xmlns:a16="http://schemas.microsoft.com/office/drawing/2014/main" id="{67767132-604A-47F2-B8A9-7F442FCF587D}"/>
                  </a:ext>
                </a:extLst>
              </p:cNvPr>
              <p:cNvSpPr>
                <a:spLocks noEditPoints="1"/>
              </p:cNvSpPr>
              <p:nvPr/>
            </p:nvSpPr>
            <p:spPr bwMode="auto">
              <a:xfrm>
                <a:off x="2280" y="1900"/>
                <a:ext cx="11" cy="12"/>
              </a:xfrm>
              <a:custGeom>
                <a:avLst/>
                <a:gdLst>
                  <a:gd name="T0" fmla="*/ 12 w 23"/>
                  <a:gd name="T1" fmla="*/ 3 h 25"/>
                  <a:gd name="T2" fmla="*/ 7 w 23"/>
                  <a:gd name="T3" fmla="*/ 6 h 25"/>
                  <a:gd name="T4" fmla="*/ 5 w 23"/>
                  <a:gd name="T5" fmla="*/ 13 h 25"/>
                  <a:gd name="T6" fmla="*/ 7 w 23"/>
                  <a:gd name="T7" fmla="*/ 19 h 25"/>
                  <a:gd name="T8" fmla="*/ 12 w 23"/>
                  <a:gd name="T9" fmla="*/ 22 h 25"/>
                  <a:gd name="T10" fmla="*/ 17 w 23"/>
                  <a:gd name="T11" fmla="*/ 19 h 25"/>
                  <a:gd name="T12" fmla="*/ 19 w 23"/>
                  <a:gd name="T13" fmla="*/ 13 h 25"/>
                  <a:gd name="T14" fmla="*/ 17 w 23"/>
                  <a:gd name="T15" fmla="*/ 6 h 25"/>
                  <a:gd name="T16" fmla="*/ 12 w 23"/>
                  <a:gd name="T17" fmla="*/ 3 h 25"/>
                  <a:gd name="T18" fmla="*/ 12 w 23"/>
                  <a:gd name="T19" fmla="*/ 0 h 25"/>
                  <a:gd name="T20" fmla="*/ 20 w 23"/>
                  <a:gd name="T21" fmla="*/ 3 h 25"/>
                  <a:gd name="T22" fmla="*/ 23 w 23"/>
                  <a:gd name="T23" fmla="*/ 13 h 25"/>
                  <a:gd name="T24" fmla="*/ 20 w 23"/>
                  <a:gd name="T25" fmla="*/ 22 h 25"/>
                  <a:gd name="T26" fmla="*/ 12 w 23"/>
                  <a:gd name="T27" fmla="*/ 25 h 25"/>
                  <a:gd name="T28" fmla="*/ 3 w 23"/>
                  <a:gd name="T29" fmla="*/ 22 h 25"/>
                  <a:gd name="T30" fmla="*/ 0 w 23"/>
                  <a:gd name="T31" fmla="*/ 13 h 25"/>
                  <a:gd name="T32" fmla="*/ 3 w 23"/>
                  <a:gd name="T33" fmla="*/ 3 h 25"/>
                  <a:gd name="T34" fmla="*/ 12 w 23"/>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2" y="3"/>
                    </a:moveTo>
                    <a:cubicBezTo>
                      <a:pt x="10" y="3"/>
                      <a:pt x="8" y="4"/>
                      <a:pt x="7" y="6"/>
                    </a:cubicBezTo>
                    <a:cubicBezTo>
                      <a:pt x="5" y="7"/>
                      <a:pt x="5" y="10"/>
                      <a:pt x="5" y="13"/>
                    </a:cubicBezTo>
                    <a:cubicBezTo>
                      <a:pt x="5" y="15"/>
                      <a:pt x="5" y="18"/>
                      <a:pt x="7" y="19"/>
                    </a:cubicBezTo>
                    <a:cubicBezTo>
                      <a:pt x="8" y="21"/>
                      <a:pt x="10" y="22"/>
                      <a:pt x="12" y="22"/>
                    </a:cubicBezTo>
                    <a:cubicBezTo>
                      <a:pt x="14" y="22"/>
                      <a:pt x="16" y="21"/>
                      <a:pt x="17" y="19"/>
                    </a:cubicBezTo>
                    <a:cubicBezTo>
                      <a:pt x="18" y="18"/>
                      <a:pt x="19" y="15"/>
                      <a:pt x="19" y="13"/>
                    </a:cubicBezTo>
                    <a:cubicBezTo>
                      <a:pt x="19" y="10"/>
                      <a:pt x="18" y="7"/>
                      <a:pt x="17" y="6"/>
                    </a:cubicBezTo>
                    <a:cubicBezTo>
                      <a:pt x="16" y="4"/>
                      <a:pt x="14" y="3"/>
                      <a:pt x="12" y="3"/>
                    </a:cubicBezTo>
                    <a:close/>
                    <a:moveTo>
                      <a:pt x="12" y="0"/>
                    </a:moveTo>
                    <a:cubicBezTo>
                      <a:pt x="15" y="0"/>
                      <a:pt x="18" y="1"/>
                      <a:pt x="20" y="3"/>
                    </a:cubicBezTo>
                    <a:cubicBezTo>
                      <a:pt x="22" y="5"/>
                      <a:pt x="23" y="9"/>
                      <a:pt x="23" y="13"/>
                    </a:cubicBezTo>
                    <a:cubicBezTo>
                      <a:pt x="23" y="17"/>
                      <a:pt x="22" y="20"/>
                      <a:pt x="20" y="22"/>
                    </a:cubicBezTo>
                    <a:cubicBezTo>
                      <a:pt x="18" y="24"/>
                      <a:pt x="15" y="25"/>
                      <a:pt x="12" y="25"/>
                    </a:cubicBezTo>
                    <a:cubicBezTo>
                      <a:pt x="8" y="25"/>
                      <a:pt x="5" y="24"/>
                      <a:pt x="3" y="22"/>
                    </a:cubicBezTo>
                    <a:cubicBezTo>
                      <a:pt x="1" y="20"/>
                      <a:pt x="0" y="17"/>
                      <a:pt x="0" y="13"/>
                    </a:cubicBezTo>
                    <a:cubicBezTo>
                      <a:pt x="0" y="9"/>
                      <a:pt x="1" y="5"/>
                      <a:pt x="3" y="3"/>
                    </a:cubicBezTo>
                    <a:cubicBezTo>
                      <a:pt x="5" y="1"/>
                      <a:pt x="8" y="0"/>
                      <a:pt x="12"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9" name="Rectangle 1492">
                <a:extLst>
                  <a:ext uri="{FF2B5EF4-FFF2-40B4-BE49-F238E27FC236}">
                    <a16:creationId xmlns:a16="http://schemas.microsoft.com/office/drawing/2014/main" id="{D6139DF7-1790-4749-A9A8-4D64223853EA}"/>
                  </a:ext>
                </a:extLst>
              </p:cNvPr>
              <p:cNvSpPr>
                <a:spLocks noChangeArrowheads="1"/>
              </p:cNvSpPr>
              <p:nvPr/>
            </p:nvSpPr>
            <p:spPr bwMode="auto">
              <a:xfrm>
                <a:off x="2295" y="1895"/>
                <a:ext cx="2" cy="17"/>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0" name="Freeform 1493">
                <a:extLst>
                  <a:ext uri="{FF2B5EF4-FFF2-40B4-BE49-F238E27FC236}">
                    <a16:creationId xmlns:a16="http://schemas.microsoft.com/office/drawing/2014/main" id="{6EB4BD6B-8ACD-441F-B9FB-8E70058C1EBD}"/>
                  </a:ext>
                </a:extLst>
              </p:cNvPr>
              <p:cNvSpPr>
                <a:spLocks noEditPoints="1"/>
              </p:cNvSpPr>
              <p:nvPr/>
            </p:nvSpPr>
            <p:spPr bwMode="auto">
              <a:xfrm>
                <a:off x="2301" y="1900"/>
                <a:ext cx="9" cy="12"/>
              </a:xfrm>
              <a:custGeom>
                <a:avLst/>
                <a:gdLst>
                  <a:gd name="T0" fmla="*/ 0 w 20"/>
                  <a:gd name="T1" fmla="*/ 15 h 25"/>
                  <a:gd name="T2" fmla="*/ 0 w 20"/>
                  <a:gd name="T3" fmla="*/ 0 h 25"/>
                  <a:gd name="T4" fmla="*/ 4 w 20"/>
                  <a:gd name="T5" fmla="*/ 0 h 25"/>
                  <a:gd name="T6" fmla="*/ 4 w 20"/>
                  <a:gd name="T7" fmla="*/ 15 h 25"/>
                  <a:gd name="T8" fmla="*/ 5 w 20"/>
                  <a:gd name="T9" fmla="*/ 20 h 25"/>
                  <a:gd name="T10" fmla="*/ 9 w 20"/>
                  <a:gd name="T11" fmla="*/ 22 h 25"/>
                  <a:gd name="T12" fmla="*/ 14 w 20"/>
                  <a:gd name="T13" fmla="*/ 20 h 25"/>
                  <a:gd name="T14" fmla="*/ 16 w 20"/>
                  <a:gd name="T15" fmla="*/ 14 h 25"/>
                  <a:gd name="T16" fmla="*/ 16 w 20"/>
                  <a:gd name="T17" fmla="*/ 0 h 25"/>
                  <a:gd name="T18" fmla="*/ 20 w 20"/>
                  <a:gd name="T19" fmla="*/ 0 h 25"/>
                  <a:gd name="T20" fmla="*/ 20 w 20"/>
                  <a:gd name="T21" fmla="*/ 25 h 25"/>
                  <a:gd name="T22" fmla="*/ 16 w 20"/>
                  <a:gd name="T23" fmla="*/ 25 h 25"/>
                  <a:gd name="T24" fmla="*/ 16 w 20"/>
                  <a:gd name="T25" fmla="*/ 21 h 25"/>
                  <a:gd name="T26" fmla="*/ 13 w 20"/>
                  <a:gd name="T27" fmla="*/ 24 h 25"/>
                  <a:gd name="T28" fmla="*/ 8 w 20"/>
                  <a:gd name="T29" fmla="*/ 25 h 25"/>
                  <a:gd name="T30" fmla="*/ 2 w 20"/>
                  <a:gd name="T31" fmla="*/ 23 h 25"/>
                  <a:gd name="T32" fmla="*/ 0 w 20"/>
                  <a:gd name="T33" fmla="*/ 15 h 25"/>
                  <a:gd name="T34" fmla="*/ 10 w 20"/>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5">
                    <a:moveTo>
                      <a:pt x="0" y="15"/>
                    </a:moveTo>
                    <a:lnTo>
                      <a:pt x="0" y="0"/>
                    </a:lnTo>
                    <a:lnTo>
                      <a:pt x="4" y="0"/>
                    </a:lnTo>
                    <a:lnTo>
                      <a:pt x="4" y="15"/>
                    </a:lnTo>
                    <a:cubicBezTo>
                      <a:pt x="4" y="17"/>
                      <a:pt x="4" y="19"/>
                      <a:pt x="5" y="20"/>
                    </a:cubicBezTo>
                    <a:cubicBezTo>
                      <a:pt x="6" y="21"/>
                      <a:pt x="7" y="22"/>
                      <a:pt x="9" y="22"/>
                    </a:cubicBezTo>
                    <a:cubicBezTo>
                      <a:pt x="11" y="22"/>
                      <a:pt x="13" y="21"/>
                      <a:pt x="14" y="20"/>
                    </a:cubicBezTo>
                    <a:cubicBezTo>
                      <a:pt x="16" y="18"/>
                      <a:pt x="16" y="17"/>
                      <a:pt x="16" y="14"/>
                    </a:cubicBezTo>
                    <a:lnTo>
                      <a:pt x="16" y="0"/>
                    </a:lnTo>
                    <a:lnTo>
                      <a:pt x="20" y="0"/>
                    </a:lnTo>
                    <a:lnTo>
                      <a:pt x="20" y="25"/>
                    </a:lnTo>
                    <a:lnTo>
                      <a:pt x="16" y="25"/>
                    </a:lnTo>
                    <a:lnTo>
                      <a:pt x="16" y="21"/>
                    </a:lnTo>
                    <a:cubicBezTo>
                      <a:pt x="15" y="22"/>
                      <a:pt x="14" y="24"/>
                      <a:pt x="13" y="24"/>
                    </a:cubicBezTo>
                    <a:cubicBezTo>
                      <a:pt x="12" y="25"/>
                      <a:pt x="10" y="25"/>
                      <a:pt x="8" y="25"/>
                    </a:cubicBezTo>
                    <a:cubicBezTo>
                      <a:pt x="6" y="25"/>
                      <a:pt x="3" y="25"/>
                      <a:pt x="2" y="23"/>
                    </a:cubicBezTo>
                    <a:cubicBezTo>
                      <a:pt x="0" y="21"/>
                      <a:pt x="0" y="18"/>
                      <a:pt x="0" y="15"/>
                    </a:cubicBezTo>
                    <a:close/>
                    <a:moveTo>
                      <a:pt x="10"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1" name="Freeform 1494">
                <a:extLst>
                  <a:ext uri="{FF2B5EF4-FFF2-40B4-BE49-F238E27FC236}">
                    <a16:creationId xmlns:a16="http://schemas.microsoft.com/office/drawing/2014/main" id="{DCEEA833-6BEF-4AA9-BC45-5C8C3E69FFB2}"/>
                  </a:ext>
                </a:extLst>
              </p:cNvPr>
              <p:cNvSpPr>
                <a:spLocks/>
              </p:cNvSpPr>
              <p:nvPr/>
            </p:nvSpPr>
            <p:spPr bwMode="auto">
              <a:xfrm>
                <a:off x="2314" y="1896"/>
                <a:ext cx="7" cy="16"/>
              </a:xfrm>
              <a:custGeom>
                <a:avLst/>
                <a:gdLst>
                  <a:gd name="T0" fmla="*/ 7 w 16"/>
                  <a:gd name="T1" fmla="*/ 0 h 32"/>
                  <a:gd name="T2" fmla="*/ 7 w 16"/>
                  <a:gd name="T3" fmla="*/ 7 h 32"/>
                  <a:gd name="T4" fmla="*/ 16 w 16"/>
                  <a:gd name="T5" fmla="*/ 7 h 32"/>
                  <a:gd name="T6" fmla="*/ 16 w 16"/>
                  <a:gd name="T7" fmla="*/ 10 h 32"/>
                  <a:gd name="T8" fmla="*/ 7 w 16"/>
                  <a:gd name="T9" fmla="*/ 10 h 32"/>
                  <a:gd name="T10" fmla="*/ 7 w 16"/>
                  <a:gd name="T11" fmla="*/ 24 h 32"/>
                  <a:gd name="T12" fmla="*/ 8 w 16"/>
                  <a:gd name="T13" fmla="*/ 28 h 32"/>
                  <a:gd name="T14" fmla="*/ 12 w 16"/>
                  <a:gd name="T15" fmla="*/ 28 h 32"/>
                  <a:gd name="T16" fmla="*/ 16 w 16"/>
                  <a:gd name="T17" fmla="*/ 28 h 32"/>
                  <a:gd name="T18" fmla="*/ 16 w 16"/>
                  <a:gd name="T19" fmla="*/ 32 h 32"/>
                  <a:gd name="T20" fmla="*/ 12 w 16"/>
                  <a:gd name="T21" fmla="*/ 32 h 32"/>
                  <a:gd name="T22" fmla="*/ 5 w 16"/>
                  <a:gd name="T23" fmla="*/ 30 h 32"/>
                  <a:gd name="T24" fmla="*/ 3 w 16"/>
                  <a:gd name="T25" fmla="*/ 24 h 32"/>
                  <a:gd name="T26" fmla="*/ 3 w 16"/>
                  <a:gd name="T27" fmla="*/ 10 h 32"/>
                  <a:gd name="T28" fmla="*/ 0 w 16"/>
                  <a:gd name="T29" fmla="*/ 10 h 32"/>
                  <a:gd name="T30" fmla="*/ 0 w 16"/>
                  <a:gd name="T31" fmla="*/ 7 h 32"/>
                  <a:gd name="T32" fmla="*/ 3 w 16"/>
                  <a:gd name="T33" fmla="*/ 7 h 32"/>
                  <a:gd name="T34" fmla="*/ 3 w 16"/>
                  <a:gd name="T35" fmla="*/ 0 h 32"/>
                  <a:gd name="T36" fmla="*/ 7 w 16"/>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2">
                    <a:moveTo>
                      <a:pt x="7" y="0"/>
                    </a:moveTo>
                    <a:lnTo>
                      <a:pt x="7" y="7"/>
                    </a:lnTo>
                    <a:lnTo>
                      <a:pt x="16" y="7"/>
                    </a:lnTo>
                    <a:lnTo>
                      <a:pt x="16" y="10"/>
                    </a:lnTo>
                    <a:lnTo>
                      <a:pt x="7" y="10"/>
                    </a:lnTo>
                    <a:lnTo>
                      <a:pt x="7" y="24"/>
                    </a:lnTo>
                    <a:cubicBezTo>
                      <a:pt x="7" y="26"/>
                      <a:pt x="8" y="27"/>
                      <a:pt x="8" y="28"/>
                    </a:cubicBezTo>
                    <a:cubicBezTo>
                      <a:pt x="9" y="28"/>
                      <a:pt x="10" y="28"/>
                      <a:pt x="12" y="28"/>
                    </a:cubicBezTo>
                    <a:lnTo>
                      <a:pt x="16" y="28"/>
                    </a:lnTo>
                    <a:lnTo>
                      <a:pt x="16" y="32"/>
                    </a:lnTo>
                    <a:lnTo>
                      <a:pt x="12" y="32"/>
                    </a:lnTo>
                    <a:cubicBezTo>
                      <a:pt x="9"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2" name="Freeform 1495">
                <a:extLst>
                  <a:ext uri="{FF2B5EF4-FFF2-40B4-BE49-F238E27FC236}">
                    <a16:creationId xmlns:a16="http://schemas.microsoft.com/office/drawing/2014/main" id="{13669F1B-8523-4E21-83D2-082CED37C5C9}"/>
                  </a:ext>
                </a:extLst>
              </p:cNvPr>
              <p:cNvSpPr>
                <a:spLocks noEditPoints="1"/>
              </p:cNvSpPr>
              <p:nvPr/>
            </p:nvSpPr>
            <p:spPr bwMode="auto">
              <a:xfrm>
                <a:off x="2324" y="1900"/>
                <a:ext cx="11" cy="16"/>
              </a:xfrm>
              <a:custGeom>
                <a:avLst/>
                <a:gdLst>
                  <a:gd name="T0" fmla="*/ 4 w 22"/>
                  <a:gd name="T1" fmla="*/ 21 h 34"/>
                  <a:gd name="T2" fmla="*/ 4 w 22"/>
                  <a:gd name="T3" fmla="*/ 34 h 34"/>
                  <a:gd name="T4" fmla="*/ 0 w 22"/>
                  <a:gd name="T5" fmla="*/ 34 h 34"/>
                  <a:gd name="T6" fmla="*/ 0 w 22"/>
                  <a:gd name="T7" fmla="*/ 0 h 34"/>
                  <a:gd name="T8" fmla="*/ 4 w 22"/>
                  <a:gd name="T9" fmla="*/ 0 h 34"/>
                  <a:gd name="T10" fmla="*/ 4 w 22"/>
                  <a:gd name="T11" fmla="*/ 4 h 34"/>
                  <a:gd name="T12" fmla="*/ 7 w 22"/>
                  <a:gd name="T13" fmla="*/ 1 h 34"/>
                  <a:gd name="T14" fmla="*/ 12 w 22"/>
                  <a:gd name="T15" fmla="*/ 0 h 34"/>
                  <a:gd name="T16" fmla="*/ 19 w 22"/>
                  <a:gd name="T17" fmla="*/ 3 h 34"/>
                  <a:gd name="T18" fmla="*/ 22 w 22"/>
                  <a:gd name="T19" fmla="*/ 13 h 34"/>
                  <a:gd name="T20" fmla="*/ 19 w 22"/>
                  <a:gd name="T21" fmla="*/ 22 h 34"/>
                  <a:gd name="T22" fmla="*/ 12 w 22"/>
                  <a:gd name="T23" fmla="*/ 25 h 34"/>
                  <a:gd name="T24" fmla="*/ 7 w 22"/>
                  <a:gd name="T25" fmla="*/ 24 h 34"/>
                  <a:gd name="T26" fmla="*/ 4 w 22"/>
                  <a:gd name="T27" fmla="*/ 21 h 34"/>
                  <a:gd name="T28" fmla="*/ 18 w 22"/>
                  <a:gd name="T29" fmla="*/ 13 h 34"/>
                  <a:gd name="T30" fmla="*/ 16 w 22"/>
                  <a:gd name="T31" fmla="*/ 6 h 34"/>
                  <a:gd name="T32" fmla="*/ 11 w 22"/>
                  <a:gd name="T33" fmla="*/ 3 h 34"/>
                  <a:gd name="T34" fmla="*/ 6 w 22"/>
                  <a:gd name="T35" fmla="*/ 6 h 34"/>
                  <a:gd name="T36" fmla="*/ 4 w 22"/>
                  <a:gd name="T37" fmla="*/ 13 h 34"/>
                  <a:gd name="T38" fmla="*/ 6 w 22"/>
                  <a:gd name="T39" fmla="*/ 20 h 34"/>
                  <a:gd name="T40" fmla="*/ 11 w 22"/>
                  <a:gd name="T41" fmla="*/ 22 h 34"/>
                  <a:gd name="T42" fmla="*/ 16 w 22"/>
                  <a:gd name="T43" fmla="*/ 20 h 34"/>
                  <a:gd name="T44" fmla="*/ 18 w 22"/>
                  <a:gd name="T4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34">
                    <a:moveTo>
                      <a:pt x="4" y="21"/>
                    </a:moveTo>
                    <a:lnTo>
                      <a:pt x="4" y="34"/>
                    </a:lnTo>
                    <a:lnTo>
                      <a:pt x="0" y="34"/>
                    </a:lnTo>
                    <a:lnTo>
                      <a:pt x="0" y="0"/>
                    </a:lnTo>
                    <a:lnTo>
                      <a:pt x="4" y="0"/>
                    </a:lnTo>
                    <a:lnTo>
                      <a:pt x="4" y="4"/>
                    </a:lnTo>
                    <a:cubicBezTo>
                      <a:pt x="5" y="3"/>
                      <a:pt x="6" y="1"/>
                      <a:pt x="7" y="1"/>
                    </a:cubicBezTo>
                    <a:cubicBezTo>
                      <a:pt x="8" y="0"/>
                      <a:pt x="10" y="0"/>
                      <a:pt x="12" y="0"/>
                    </a:cubicBezTo>
                    <a:cubicBezTo>
                      <a:pt x="15" y="0"/>
                      <a:pt x="17" y="1"/>
                      <a:pt x="19" y="3"/>
                    </a:cubicBezTo>
                    <a:cubicBezTo>
                      <a:pt x="21" y="6"/>
                      <a:pt x="22" y="9"/>
                      <a:pt x="22" y="13"/>
                    </a:cubicBezTo>
                    <a:cubicBezTo>
                      <a:pt x="22" y="16"/>
                      <a:pt x="21" y="19"/>
                      <a:pt x="19" y="22"/>
                    </a:cubicBezTo>
                    <a:cubicBezTo>
                      <a:pt x="17" y="24"/>
                      <a:pt x="15" y="25"/>
                      <a:pt x="12" y="25"/>
                    </a:cubicBezTo>
                    <a:cubicBezTo>
                      <a:pt x="10" y="25"/>
                      <a:pt x="8" y="25"/>
                      <a:pt x="7" y="24"/>
                    </a:cubicBezTo>
                    <a:cubicBezTo>
                      <a:pt x="6" y="24"/>
                      <a:pt x="5" y="23"/>
                      <a:pt x="4" y="21"/>
                    </a:cubicBezTo>
                    <a:close/>
                    <a:moveTo>
                      <a:pt x="18" y="13"/>
                    </a:moveTo>
                    <a:cubicBezTo>
                      <a:pt x="18" y="10"/>
                      <a:pt x="17" y="7"/>
                      <a:pt x="16" y="6"/>
                    </a:cubicBezTo>
                    <a:cubicBezTo>
                      <a:pt x="15" y="4"/>
                      <a:pt x="13" y="3"/>
                      <a:pt x="11" y="3"/>
                    </a:cubicBezTo>
                    <a:cubicBezTo>
                      <a:pt x="9" y="3"/>
                      <a:pt x="7" y="4"/>
                      <a:pt x="6" y="6"/>
                    </a:cubicBezTo>
                    <a:cubicBezTo>
                      <a:pt x="5" y="7"/>
                      <a:pt x="4" y="10"/>
                      <a:pt x="4" y="13"/>
                    </a:cubicBezTo>
                    <a:cubicBezTo>
                      <a:pt x="4" y="16"/>
                      <a:pt x="5" y="18"/>
                      <a:pt x="6" y="20"/>
                    </a:cubicBezTo>
                    <a:cubicBezTo>
                      <a:pt x="7" y="21"/>
                      <a:pt x="9" y="22"/>
                      <a:pt x="11" y="22"/>
                    </a:cubicBezTo>
                    <a:cubicBezTo>
                      <a:pt x="13" y="22"/>
                      <a:pt x="15" y="21"/>
                      <a:pt x="16" y="20"/>
                    </a:cubicBezTo>
                    <a:cubicBezTo>
                      <a:pt x="17" y="18"/>
                      <a:pt x="18" y="16"/>
                      <a:pt x="18" y="13"/>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3" name="Freeform 1496">
                <a:extLst>
                  <a:ext uri="{FF2B5EF4-FFF2-40B4-BE49-F238E27FC236}">
                    <a16:creationId xmlns:a16="http://schemas.microsoft.com/office/drawing/2014/main" id="{DC1F54C5-E7D6-4C9A-AEF9-F7213D738EF4}"/>
                  </a:ext>
                </a:extLst>
              </p:cNvPr>
              <p:cNvSpPr>
                <a:spLocks noEditPoints="1"/>
              </p:cNvSpPr>
              <p:nvPr/>
            </p:nvSpPr>
            <p:spPr bwMode="auto">
              <a:xfrm>
                <a:off x="2338" y="1900"/>
                <a:ext cx="10" cy="12"/>
              </a:xfrm>
              <a:custGeom>
                <a:avLst/>
                <a:gdLst>
                  <a:gd name="T0" fmla="*/ 13 w 21"/>
                  <a:gd name="T1" fmla="*/ 12 h 25"/>
                  <a:gd name="T2" fmla="*/ 6 w 21"/>
                  <a:gd name="T3" fmla="*/ 14 h 25"/>
                  <a:gd name="T4" fmla="*/ 4 w 21"/>
                  <a:gd name="T5" fmla="*/ 17 h 25"/>
                  <a:gd name="T6" fmla="*/ 5 w 21"/>
                  <a:gd name="T7" fmla="*/ 21 h 25"/>
                  <a:gd name="T8" fmla="*/ 9 w 21"/>
                  <a:gd name="T9" fmla="*/ 22 h 25"/>
                  <a:gd name="T10" fmla="*/ 15 w 21"/>
                  <a:gd name="T11" fmla="*/ 20 h 25"/>
                  <a:gd name="T12" fmla="*/ 17 w 21"/>
                  <a:gd name="T13" fmla="*/ 13 h 25"/>
                  <a:gd name="T14" fmla="*/ 17 w 21"/>
                  <a:gd name="T15" fmla="*/ 12 h 25"/>
                  <a:gd name="T16" fmla="*/ 13 w 21"/>
                  <a:gd name="T17" fmla="*/ 12 h 25"/>
                  <a:gd name="T18" fmla="*/ 21 w 21"/>
                  <a:gd name="T19" fmla="*/ 11 h 25"/>
                  <a:gd name="T20" fmla="*/ 21 w 21"/>
                  <a:gd name="T21" fmla="*/ 25 h 25"/>
                  <a:gd name="T22" fmla="*/ 17 w 21"/>
                  <a:gd name="T23" fmla="*/ 25 h 25"/>
                  <a:gd name="T24" fmla="*/ 17 w 21"/>
                  <a:gd name="T25" fmla="*/ 21 h 25"/>
                  <a:gd name="T26" fmla="*/ 13 w 21"/>
                  <a:gd name="T27" fmla="*/ 24 h 25"/>
                  <a:gd name="T28" fmla="*/ 8 w 21"/>
                  <a:gd name="T29" fmla="*/ 25 h 25"/>
                  <a:gd name="T30" fmla="*/ 2 w 21"/>
                  <a:gd name="T31" fmla="*/ 23 h 25"/>
                  <a:gd name="T32" fmla="*/ 0 w 21"/>
                  <a:gd name="T33" fmla="*/ 18 h 25"/>
                  <a:gd name="T34" fmla="*/ 3 w 21"/>
                  <a:gd name="T35" fmla="*/ 11 h 25"/>
                  <a:gd name="T36" fmla="*/ 11 w 21"/>
                  <a:gd name="T37" fmla="*/ 9 h 25"/>
                  <a:gd name="T38" fmla="*/ 17 w 21"/>
                  <a:gd name="T39" fmla="*/ 9 h 25"/>
                  <a:gd name="T40" fmla="*/ 17 w 21"/>
                  <a:gd name="T41" fmla="*/ 9 h 25"/>
                  <a:gd name="T42" fmla="*/ 15 w 21"/>
                  <a:gd name="T43" fmla="*/ 5 h 25"/>
                  <a:gd name="T44" fmla="*/ 10 w 21"/>
                  <a:gd name="T45" fmla="*/ 3 h 25"/>
                  <a:gd name="T46" fmla="*/ 5 w 21"/>
                  <a:gd name="T47" fmla="*/ 4 h 25"/>
                  <a:gd name="T48" fmla="*/ 2 w 21"/>
                  <a:gd name="T49" fmla="*/ 5 h 25"/>
                  <a:gd name="T50" fmla="*/ 2 w 21"/>
                  <a:gd name="T51" fmla="*/ 1 h 25"/>
                  <a:gd name="T52" fmla="*/ 6 w 21"/>
                  <a:gd name="T53" fmla="*/ 0 h 25"/>
                  <a:gd name="T54" fmla="*/ 10 w 21"/>
                  <a:gd name="T55" fmla="*/ 0 h 25"/>
                  <a:gd name="T56" fmla="*/ 18 w 21"/>
                  <a:gd name="T57" fmla="*/ 2 h 25"/>
                  <a:gd name="T58" fmla="*/ 21 w 21"/>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3" y="12"/>
                    </a:moveTo>
                    <a:cubicBezTo>
                      <a:pt x="9" y="12"/>
                      <a:pt x="7" y="13"/>
                      <a:pt x="6" y="14"/>
                    </a:cubicBezTo>
                    <a:cubicBezTo>
                      <a:pt x="5" y="14"/>
                      <a:pt x="4" y="16"/>
                      <a:pt x="4" y="17"/>
                    </a:cubicBezTo>
                    <a:cubicBezTo>
                      <a:pt x="4" y="19"/>
                      <a:pt x="4" y="20"/>
                      <a:pt x="5" y="21"/>
                    </a:cubicBezTo>
                    <a:cubicBezTo>
                      <a:pt x="6" y="22"/>
                      <a:pt x="8" y="22"/>
                      <a:pt x="9" y="22"/>
                    </a:cubicBezTo>
                    <a:cubicBezTo>
                      <a:pt x="11" y="22"/>
                      <a:pt x="13" y="21"/>
                      <a:pt x="15" y="20"/>
                    </a:cubicBezTo>
                    <a:cubicBezTo>
                      <a:pt x="16" y="18"/>
                      <a:pt x="17" y="16"/>
                      <a:pt x="17" y="13"/>
                    </a:cubicBezTo>
                    <a:lnTo>
                      <a:pt x="17" y="12"/>
                    </a:lnTo>
                    <a:lnTo>
                      <a:pt x="13" y="12"/>
                    </a:lnTo>
                    <a:close/>
                    <a:moveTo>
                      <a:pt x="21" y="11"/>
                    </a:moveTo>
                    <a:lnTo>
                      <a:pt x="21" y="25"/>
                    </a:lnTo>
                    <a:lnTo>
                      <a:pt x="17" y="25"/>
                    </a:lnTo>
                    <a:lnTo>
                      <a:pt x="17" y="21"/>
                    </a:lnTo>
                    <a:cubicBezTo>
                      <a:pt x="16" y="23"/>
                      <a:pt x="14" y="24"/>
                      <a:pt x="13" y="24"/>
                    </a:cubicBezTo>
                    <a:cubicBezTo>
                      <a:pt x="12" y="25"/>
                      <a:pt x="10" y="25"/>
                      <a:pt x="8" y="25"/>
                    </a:cubicBezTo>
                    <a:cubicBezTo>
                      <a:pt x="6" y="25"/>
                      <a:pt x="4" y="25"/>
                      <a:pt x="2" y="23"/>
                    </a:cubicBezTo>
                    <a:cubicBezTo>
                      <a:pt x="1" y="22"/>
                      <a:pt x="0" y="20"/>
                      <a:pt x="0" y="18"/>
                    </a:cubicBezTo>
                    <a:cubicBezTo>
                      <a:pt x="0" y="15"/>
                      <a:pt x="1" y="13"/>
                      <a:pt x="3" y="11"/>
                    </a:cubicBezTo>
                    <a:cubicBezTo>
                      <a:pt x="4" y="10"/>
                      <a:pt x="7" y="9"/>
                      <a:pt x="11" y="9"/>
                    </a:cubicBezTo>
                    <a:lnTo>
                      <a:pt x="17" y="9"/>
                    </a:lnTo>
                    <a:lnTo>
                      <a:pt x="17" y="9"/>
                    </a:lnTo>
                    <a:cubicBezTo>
                      <a:pt x="17" y="7"/>
                      <a:pt x="16" y="6"/>
                      <a:pt x="15" y="5"/>
                    </a:cubicBezTo>
                    <a:cubicBezTo>
                      <a:pt x="13" y="4"/>
                      <a:pt x="12" y="3"/>
                      <a:pt x="10" y="3"/>
                    </a:cubicBezTo>
                    <a:cubicBezTo>
                      <a:pt x="8" y="3"/>
                      <a:pt x="7" y="3"/>
                      <a:pt x="5" y="4"/>
                    </a:cubicBezTo>
                    <a:cubicBezTo>
                      <a:pt x="4" y="4"/>
                      <a:pt x="3" y="4"/>
                      <a:pt x="2" y="5"/>
                    </a:cubicBezTo>
                    <a:lnTo>
                      <a:pt x="2" y="1"/>
                    </a:lnTo>
                    <a:cubicBezTo>
                      <a:pt x="3" y="1"/>
                      <a:pt x="5" y="0"/>
                      <a:pt x="6" y="0"/>
                    </a:cubicBezTo>
                    <a:cubicBezTo>
                      <a:pt x="7" y="0"/>
                      <a:pt x="9" y="0"/>
                      <a:pt x="10" y="0"/>
                    </a:cubicBezTo>
                    <a:cubicBezTo>
                      <a:pt x="14" y="0"/>
                      <a:pt x="16" y="1"/>
                      <a:pt x="18" y="2"/>
                    </a:cubicBezTo>
                    <a:cubicBezTo>
                      <a:pt x="20" y="4"/>
                      <a:pt x="21" y="7"/>
                      <a:pt x="21"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4" name="Freeform 1497">
                <a:extLst>
                  <a:ext uri="{FF2B5EF4-FFF2-40B4-BE49-F238E27FC236}">
                    <a16:creationId xmlns:a16="http://schemas.microsoft.com/office/drawing/2014/main" id="{33AA3C54-2BBD-4695-905F-5B4F15930B84}"/>
                  </a:ext>
                </a:extLst>
              </p:cNvPr>
              <p:cNvSpPr>
                <a:spLocks/>
              </p:cNvSpPr>
              <p:nvPr/>
            </p:nvSpPr>
            <p:spPr bwMode="auto">
              <a:xfrm>
                <a:off x="2350" y="1896"/>
                <a:ext cx="7" cy="16"/>
              </a:xfrm>
              <a:custGeom>
                <a:avLst/>
                <a:gdLst>
                  <a:gd name="T0" fmla="*/ 7 w 15"/>
                  <a:gd name="T1" fmla="*/ 0 h 32"/>
                  <a:gd name="T2" fmla="*/ 7 w 15"/>
                  <a:gd name="T3" fmla="*/ 7 h 32"/>
                  <a:gd name="T4" fmla="*/ 15 w 15"/>
                  <a:gd name="T5" fmla="*/ 7 h 32"/>
                  <a:gd name="T6" fmla="*/ 15 w 15"/>
                  <a:gd name="T7" fmla="*/ 10 h 32"/>
                  <a:gd name="T8" fmla="*/ 7 w 15"/>
                  <a:gd name="T9" fmla="*/ 10 h 32"/>
                  <a:gd name="T10" fmla="*/ 7 w 15"/>
                  <a:gd name="T11" fmla="*/ 24 h 32"/>
                  <a:gd name="T12" fmla="*/ 8 w 15"/>
                  <a:gd name="T13" fmla="*/ 28 h 32"/>
                  <a:gd name="T14" fmla="*/ 11 w 15"/>
                  <a:gd name="T15" fmla="*/ 28 h 32"/>
                  <a:gd name="T16" fmla="*/ 15 w 15"/>
                  <a:gd name="T17" fmla="*/ 28 h 32"/>
                  <a:gd name="T18" fmla="*/ 15 w 15"/>
                  <a:gd name="T19" fmla="*/ 32 h 32"/>
                  <a:gd name="T20" fmla="*/ 11 w 15"/>
                  <a:gd name="T21" fmla="*/ 32 h 32"/>
                  <a:gd name="T22" fmla="*/ 5 w 15"/>
                  <a:gd name="T23" fmla="*/ 30 h 32"/>
                  <a:gd name="T24" fmla="*/ 3 w 15"/>
                  <a:gd name="T25" fmla="*/ 24 h 32"/>
                  <a:gd name="T26" fmla="*/ 3 w 15"/>
                  <a:gd name="T27" fmla="*/ 10 h 32"/>
                  <a:gd name="T28" fmla="*/ 0 w 15"/>
                  <a:gd name="T29" fmla="*/ 10 h 32"/>
                  <a:gd name="T30" fmla="*/ 0 w 15"/>
                  <a:gd name="T31" fmla="*/ 7 h 32"/>
                  <a:gd name="T32" fmla="*/ 3 w 15"/>
                  <a:gd name="T33" fmla="*/ 7 h 32"/>
                  <a:gd name="T34" fmla="*/ 3 w 15"/>
                  <a:gd name="T35" fmla="*/ 0 h 32"/>
                  <a:gd name="T36" fmla="*/ 7 w 15"/>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2">
                    <a:moveTo>
                      <a:pt x="7" y="0"/>
                    </a:moveTo>
                    <a:lnTo>
                      <a:pt x="7" y="7"/>
                    </a:lnTo>
                    <a:lnTo>
                      <a:pt x="15" y="7"/>
                    </a:lnTo>
                    <a:lnTo>
                      <a:pt x="15" y="10"/>
                    </a:lnTo>
                    <a:lnTo>
                      <a:pt x="7" y="10"/>
                    </a:lnTo>
                    <a:lnTo>
                      <a:pt x="7" y="24"/>
                    </a:lnTo>
                    <a:cubicBezTo>
                      <a:pt x="7" y="26"/>
                      <a:pt x="7" y="27"/>
                      <a:pt x="8" y="28"/>
                    </a:cubicBezTo>
                    <a:cubicBezTo>
                      <a:pt x="9" y="28"/>
                      <a:pt x="10" y="28"/>
                      <a:pt x="11" y="28"/>
                    </a:cubicBezTo>
                    <a:lnTo>
                      <a:pt x="15" y="28"/>
                    </a:lnTo>
                    <a:lnTo>
                      <a:pt x="15" y="32"/>
                    </a:lnTo>
                    <a:lnTo>
                      <a:pt x="11" y="32"/>
                    </a:lnTo>
                    <a:cubicBezTo>
                      <a:pt x="8" y="32"/>
                      <a:pt x="6" y="31"/>
                      <a:pt x="5" y="30"/>
                    </a:cubicBezTo>
                    <a:cubicBezTo>
                      <a:pt x="4" y="29"/>
                      <a:pt x="3" y="27"/>
                      <a:pt x="3" y="24"/>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5" name="Rectangle 1498">
                <a:extLst>
                  <a:ext uri="{FF2B5EF4-FFF2-40B4-BE49-F238E27FC236}">
                    <a16:creationId xmlns:a16="http://schemas.microsoft.com/office/drawing/2014/main" id="{DA4F96B1-7856-4DB9-97E6-7BBBEE8F1883}"/>
                  </a:ext>
                </a:extLst>
              </p:cNvPr>
              <p:cNvSpPr>
                <a:spLocks noChangeArrowheads="1"/>
              </p:cNvSpPr>
              <p:nvPr/>
            </p:nvSpPr>
            <p:spPr bwMode="auto">
              <a:xfrm>
                <a:off x="2361"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6" name="Rectangle 1499">
                <a:extLst>
                  <a:ext uri="{FF2B5EF4-FFF2-40B4-BE49-F238E27FC236}">
                    <a16:creationId xmlns:a16="http://schemas.microsoft.com/office/drawing/2014/main" id="{9CD6A9F0-31C6-4CB7-9660-0A2A52B5905D}"/>
                  </a:ext>
                </a:extLst>
              </p:cNvPr>
              <p:cNvSpPr>
                <a:spLocks noChangeArrowheads="1"/>
              </p:cNvSpPr>
              <p:nvPr/>
            </p:nvSpPr>
            <p:spPr bwMode="auto">
              <a:xfrm>
                <a:off x="2366"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7" name="Rectangle 1500">
                <a:extLst>
                  <a:ext uri="{FF2B5EF4-FFF2-40B4-BE49-F238E27FC236}">
                    <a16:creationId xmlns:a16="http://schemas.microsoft.com/office/drawing/2014/main" id="{CBFFBDA5-1AAB-401F-8ED4-C0E0AE492166}"/>
                  </a:ext>
                </a:extLst>
              </p:cNvPr>
              <p:cNvSpPr>
                <a:spLocks noChangeArrowheads="1"/>
              </p:cNvSpPr>
              <p:nvPr/>
            </p:nvSpPr>
            <p:spPr bwMode="auto">
              <a:xfrm>
                <a:off x="2371" y="1909"/>
                <a:ext cx="2"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8" name="Freeform 1501">
                <a:extLst>
                  <a:ext uri="{FF2B5EF4-FFF2-40B4-BE49-F238E27FC236}">
                    <a16:creationId xmlns:a16="http://schemas.microsoft.com/office/drawing/2014/main" id="{8DE79C63-20F1-4EFE-A859-3611B92DB1A5}"/>
                  </a:ext>
                </a:extLst>
              </p:cNvPr>
              <p:cNvSpPr>
                <a:spLocks/>
              </p:cNvSpPr>
              <p:nvPr/>
            </p:nvSpPr>
            <p:spPr bwMode="auto">
              <a:xfrm>
                <a:off x="2963" y="1598"/>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9" name="Rectangle 1502">
                <a:extLst>
                  <a:ext uri="{FF2B5EF4-FFF2-40B4-BE49-F238E27FC236}">
                    <a16:creationId xmlns:a16="http://schemas.microsoft.com/office/drawing/2014/main" id="{0F48CE2D-2231-49E8-9215-203C2BB4A785}"/>
                  </a:ext>
                </a:extLst>
              </p:cNvPr>
              <p:cNvSpPr>
                <a:spLocks noChangeArrowheads="1"/>
              </p:cNvSpPr>
              <p:nvPr/>
            </p:nvSpPr>
            <p:spPr bwMode="auto">
              <a:xfrm>
                <a:off x="2999" y="1598"/>
                <a:ext cx="5" cy="39"/>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0" name="Freeform 1503">
                <a:extLst>
                  <a:ext uri="{FF2B5EF4-FFF2-40B4-BE49-F238E27FC236}">
                    <a16:creationId xmlns:a16="http://schemas.microsoft.com/office/drawing/2014/main" id="{2F79373E-63D2-4479-896F-310A1582F0AC}"/>
                  </a:ext>
                </a:extLst>
              </p:cNvPr>
              <p:cNvSpPr>
                <a:spLocks/>
              </p:cNvSpPr>
              <p:nvPr/>
            </p:nvSpPr>
            <p:spPr bwMode="auto">
              <a:xfrm>
                <a:off x="3009" y="1598"/>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1" name="Freeform 1504">
                <a:extLst>
                  <a:ext uri="{FF2B5EF4-FFF2-40B4-BE49-F238E27FC236}">
                    <a16:creationId xmlns:a16="http://schemas.microsoft.com/office/drawing/2014/main" id="{00B0AD0D-6F9D-4F0F-A35E-F3F84DF02F99}"/>
                  </a:ext>
                </a:extLst>
              </p:cNvPr>
              <p:cNvSpPr>
                <a:spLocks/>
              </p:cNvSpPr>
              <p:nvPr/>
            </p:nvSpPr>
            <p:spPr bwMode="auto">
              <a:xfrm>
                <a:off x="3045" y="1598"/>
                <a:ext cx="24" cy="39"/>
              </a:xfrm>
              <a:custGeom>
                <a:avLst/>
                <a:gdLst>
                  <a:gd name="T0" fmla="*/ 0 w 51"/>
                  <a:gd name="T1" fmla="*/ 0 h 81"/>
                  <a:gd name="T2" fmla="*/ 11 w 51"/>
                  <a:gd name="T3" fmla="*/ 0 h 81"/>
                  <a:gd name="T4" fmla="*/ 11 w 51"/>
                  <a:gd name="T5" fmla="*/ 72 h 81"/>
                  <a:gd name="T6" fmla="*/ 51 w 51"/>
                  <a:gd name="T7" fmla="*/ 72 h 81"/>
                  <a:gd name="T8" fmla="*/ 51 w 51"/>
                  <a:gd name="T9" fmla="*/ 81 h 81"/>
                  <a:gd name="T10" fmla="*/ 0 w 51"/>
                  <a:gd name="T11" fmla="*/ 81 h 81"/>
                  <a:gd name="T12" fmla="*/ 0 w 5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51" h="81">
                    <a:moveTo>
                      <a:pt x="0" y="0"/>
                    </a:moveTo>
                    <a:lnTo>
                      <a:pt x="11" y="0"/>
                    </a:lnTo>
                    <a:lnTo>
                      <a:pt x="11" y="72"/>
                    </a:lnTo>
                    <a:lnTo>
                      <a:pt x="51" y="72"/>
                    </a:lnTo>
                    <a:lnTo>
                      <a:pt x="5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2" name="Freeform 1505">
                <a:extLst>
                  <a:ext uri="{FF2B5EF4-FFF2-40B4-BE49-F238E27FC236}">
                    <a16:creationId xmlns:a16="http://schemas.microsoft.com/office/drawing/2014/main" id="{6E5652E8-4418-499A-91A4-24C804176717}"/>
                  </a:ext>
                </a:extLst>
              </p:cNvPr>
              <p:cNvSpPr>
                <a:spLocks/>
              </p:cNvSpPr>
              <p:nvPr/>
            </p:nvSpPr>
            <p:spPr bwMode="auto">
              <a:xfrm>
                <a:off x="3073"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3" name="Freeform 1506">
                <a:extLst>
                  <a:ext uri="{FF2B5EF4-FFF2-40B4-BE49-F238E27FC236}">
                    <a16:creationId xmlns:a16="http://schemas.microsoft.com/office/drawing/2014/main" id="{3CB89D42-F8C5-4AAA-A434-DFD867070E1A}"/>
                  </a:ext>
                </a:extLst>
              </p:cNvPr>
              <p:cNvSpPr>
                <a:spLocks/>
              </p:cNvSpPr>
              <p:nvPr/>
            </p:nvSpPr>
            <p:spPr bwMode="auto">
              <a:xfrm>
                <a:off x="3121" y="1598"/>
                <a:ext cx="29" cy="39"/>
              </a:xfrm>
              <a:custGeom>
                <a:avLst/>
                <a:gdLst>
                  <a:gd name="T0" fmla="*/ 0 w 61"/>
                  <a:gd name="T1" fmla="*/ 0 h 81"/>
                  <a:gd name="T2" fmla="*/ 11 w 61"/>
                  <a:gd name="T3" fmla="*/ 0 h 81"/>
                  <a:gd name="T4" fmla="*/ 11 w 61"/>
                  <a:gd name="T5" fmla="*/ 33 h 81"/>
                  <a:gd name="T6" fmla="*/ 50 w 61"/>
                  <a:gd name="T7" fmla="*/ 33 h 81"/>
                  <a:gd name="T8" fmla="*/ 50 w 61"/>
                  <a:gd name="T9" fmla="*/ 0 h 81"/>
                  <a:gd name="T10" fmla="*/ 61 w 61"/>
                  <a:gd name="T11" fmla="*/ 0 h 81"/>
                  <a:gd name="T12" fmla="*/ 61 w 61"/>
                  <a:gd name="T13" fmla="*/ 81 h 81"/>
                  <a:gd name="T14" fmla="*/ 50 w 61"/>
                  <a:gd name="T15" fmla="*/ 81 h 81"/>
                  <a:gd name="T16" fmla="*/ 50 w 61"/>
                  <a:gd name="T17" fmla="*/ 43 h 81"/>
                  <a:gd name="T18" fmla="*/ 11 w 61"/>
                  <a:gd name="T19" fmla="*/ 43 h 81"/>
                  <a:gd name="T20" fmla="*/ 11 w 61"/>
                  <a:gd name="T21" fmla="*/ 81 h 81"/>
                  <a:gd name="T22" fmla="*/ 0 w 61"/>
                  <a:gd name="T23" fmla="*/ 81 h 81"/>
                  <a:gd name="T24" fmla="*/ 0 w 61"/>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1">
                    <a:moveTo>
                      <a:pt x="0" y="0"/>
                    </a:moveTo>
                    <a:lnTo>
                      <a:pt x="11" y="0"/>
                    </a:lnTo>
                    <a:lnTo>
                      <a:pt x="11" y="33"/>
                    </a:lnTo>
                    <a:lnTo>
                      <a:pt x="50" y="33"/>
                    </a:lnTo>
                    <a:lnTo>
                      <a:pt x="50" y="0"/>
                    </a:lnTo>
                    <a:lnTo>
                      <a:pt x="61" y="0"/>
                    </a:lnTo>
                    <a:lnTo>
                      <a:pt x="61" y="81"/>
                    </a:lnTo>
                    <a:lnTo>
                      <a:pt x="50" y="81"/>
                    </a:lnTo>
                    <a:lnTo>
                      <a:pt x="50" y="43"/>
                    </a:lnTo>
                    <a:lnTo>
                      <a:pt x="11" y="43"/>
                    </a:lnTo>
                    <a:lnTo>
                      <a:pt x="1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4" name="Freeform 1507">
                <a:extLst>
                  <a:ext uri="{FF2B5EF4-FFF2-40B4-BE49-F238E27FC236}">
                    <a16:creationId xmlns:a16="http://schemas.microsoft.com/office/drawing/2014/main" id="{13AA8F50-B29F-4420-9D24-0636473B6C3F}"/>
                  </a:ext>
                </a:extLst>
              </p:cNvPr>
              <p:cNvSpPr>
                <a:spLocks/>
              </p:cNvSpPr>
              <p:nvPr/>
            </p:nvSpPr>
            <p:spPr bwMode="auto">
              <a:xfrm>
                <a:off x="3159"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49 w 52"/>
                  <a:gd name="T11" fmla="*/ 33 h 81"/>
                  <a:gd name="T12" fmla="*/ 49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49" y="33"/>
                    </a:lnTo>
                    <a:lnTo>
                      <a:pt x="49"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5" name="Freeform 1508">
                <a:extLst>
                  <a:ext uri="{FF2B5EF4-FFF2-40B4-BE49-F238E27FC236}">
                    <a16:creationId xmlns:a16="http://schemas.microsoft.com/office/drawing/2014/main" id="{A4232000-79B0-42F1-9FC9-80CFFA793C49}"/>
                  </a:ext>
                </a:extLst>
              </p:cNvPr>
              <p:cNvSpPr>
                <a:spLocks noEditPoints="1"/>
              </p:cNvSpPr>
              <p:nvPr/>
            </p:nvSpPr>
            <p:spPr bwMode="auto">
              <a:xfrm>
                <a:off x="3192" y="1598"/>
                <a:ext cx="30" cy="39"/>
              </a:xfrm>
              <a:custGeom>
                <a:avLst/>
                <a:gdLst>
                  <a:gd name="T0" fmla="*/ 39 w 63"/>
                  <a:gd name="T1" fmla="*/ 43 h 81"/>
                  <a:gd name="T2" fmla="*/ 45 w 63"/>
                  <a:gd name="T3" fmla="*/ 48 h 81"/>
                  <a:gd name="T4" fmla="*/ 52 w 63"/>
                  <a:gd name="T5" fmla="*/ 59 h 81"/>
                  <a:gd name="T6" fmla="*/ 63 w 63"/>
                  <a:gd name="T7" fmla="*/ 81 h 81"/>
                  <a:gd name="T8" fmla="*/ 51 w 63"/>
                  <a:gd name="T9" fmla="*/ 81 h 81"/>
                  <a:gd name="T10" fmla="*/ 41 w 63"/>
                  <a:gd name="T11" fmla="*/ 60 h 81"/>
                  <a:gd name="T12" fmla="*/ 33 w 63"/>
                  <a:gd name="T13" fmla="*/ 50 h 81"/>
                  <a:gd name="T14" fmla="*/ 23 w 63"/>
                  <a:gd name="T15" fmla="*/ 47 h 81"/>
                  <a:gd name="T16" fmla="*/ 11 w 63"/>
                  <a:gd name="T17" fmla="*/ 47 h 81"/>
                  <a:gd name="T18" fmla="*/ 11 w 63"/>
                  <a:gd name="T19" fmla="*/ 81 h 81"/>
                  <a:gd name="T20" fmla="*/ 0 w 63"/>
                  <a:gd name="T21" fmla="*/ 81 h 81"/>
                  <a:gd name="T22" fmla="*/ 0 w 63"/>
                  <a:gd name="T23" fmla="*/ 0 h 81"/>
                  <a:gd name="T24" fmla="*/ 25 w 63"/>
                  <a:gd name="T25" fmla="*/ 0 h 81"/>
                  <a:gd name="T26" fmla="*/ 46 w 63"/>
                  <a:gd name="T27" fmla="*/ 6 h 81"/>
                  <a:gd name="T28" fmla="*/ 52 w 63"/>
                  <a:gd name="T29" fmla="*/ 23 h 81"/>
                  <a:gd name="T30" fmla="*/ 49 w 63"/>
                  <a:gd name="T31" fmla="*/ 36 h 81"/>
                  <a:gd name="T32" fmla="*/ 39 w 63"/>
                  <a:gd name="T33" fmla="*/ 43 h 81"/>
                  <a:gd name="T34" fmla="*/ 11 w 63"/>
                  <a:gd name="T35" fmla="*/ 9 h 81"/>
                  <a:gd name="T36" fmla="*/ 11 w 63"/>
                  <a:gd name="T37" fmla="*/ 38 h 81"/>
                  <a:gd name="T38" fmla="*/ 25 w 63"/>
                  <a:gd name="T39" fmla="*/ 38 h 81"/>
                  <a:gd name="T40" fmla="*/ 37 w 63"/>
                  <a:gd name="T41" fmla="*/ 34 h 81"/>
                  <a:gd name="T42" fmla="*/ 41 w 63"/>
                  <a:gd name="T43" fmla="*/ 23 h 81"/>
                  <a:gd name="T44" fmla="*/ 37 w 63"/>
                  <a:gd name="T45" fmla="*/ 13 h 81"/>
                  <a:gd name="T46" fmla="*/ 25 w 63"/>
                  <a:gd name="T47" fmla="*/ 9 h 81"/>
                  <a:gd name="T48" fmla="*/ 11 w 63"/>
                  <a:gd name="T4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81">
                    <a:moveTo>
                      <a:pt x="39" y="43"/>
                    </a:moveTo>
                    <a:cubicBezTo>
                      <a:pt x="41" y="44"/>
                      <a:pt x="43" y="46"/>
                      <a:pt x="45" y="48"/>
                    </a:cubicBezTo>
                    <a:cubicBezTo>
                      <a:pt x="48" y="51"/>
                      <a:pt x="50" y="54"/>
                      <a:pt x="52" y="59"/>
                    </a:cubicBezTo>
                    <a:lnTo>
                      <a:pt x="63" y="81"/>
                    </a:lnTo>
                    <a:lnTo>
                      <a:pt x="51" y="81"/>
                    </a:lnTo>
                    <a:lnTo>
                      <a:pt x="41" y="60"/>
                    </a:lnTo>
                    <a:cubicBezTo>
                      <a:pt x="38" y="55"/>
                      <a:pt x="36" y="51"/>
                      <a:pt x="33" y="50"/>
                    </a:cubicBezTo>
                    <a:cubicBezTo>
                      <a:pt x="31" y="48"/>
                      <a:pt x="27" y="47"/>
                      <a:pt x="23" y="47"/>
                    </a:cubicBezTo>
                    <a:lnTo>
                      <a:pt x="11" y="47"/>
                    </a:lnTo>
                    <a:lnTo>
                      <a:pt x="11" y="81"/>
                    </a:lnTo>
                    <a:lnTo>
                      <a:pt x="0" y="81"/>
                    </a:lnTo>
                    <a:lnTo>
                      <a:pt x="0" y="0"/>
                    </a:lnTo>
                    <a:lnTo>
                      <a:pt x="25" y="0"/>
                    </a:lnTo>
                    <a:cubicBezTo>
                      <a:pt x="34" y="0"/>
                      <a:pt x="41" y="2"/>
                      <a:pt x="46" y="6"/>
                    </a:cubicBezTo>
                    <a:cubicBezTo>
                      <a:pt x="50" y="10"/>
                      <a:pt x="52" y="16"/>
                      <a:pt x="52" y="23"/>
                    </a:cubicBezTo>
                    <a:cubicBezTo>
                      <a:pt x="52" y="29"/>
                      <a:pt x="51" y="33"/>
                      <a:pt x="49" y="36"/>
                    </a:cubicBezTo>
                    <a:cubicBezTo>
                      <a:pt x="47" y="39"/>
                      <a:pt x="43" y="42"/>
                      <a:pt x="39" y="43"/>
                    </a:cubicBezTo>
                    <a:close/>
                    <a:moveTo>
                      <a:pt x="11" y="9"/>
                    </a:moveTo>
                    <a:lnTo>
                      <a:pt x="11" y="38"/>
                    </a:lnTo>
                    <a:lnTo>
                      <a:pt x="25" y="38"/>
                    </a:lnTo>
                    <a:cubicBezTo>
                      <a:pt x="30" y="38"/>
                      <a:pt x="34" y="37"/>
                      <a:pt x="37" y="34"/>
                    </a:cubicBezTo>
                    <a:cubicBezTo>
                      <a:pt x="40" y="32"/>
                      <a:pt x="41" y="28"/>
                      <a:pt x="41" y="23"/>
                    </a:cubicBezTo>
                    <a:cubicBezTo>
                      <a:pt x="41" y="19"/>
                      <a:pt x="40" y="15"/>
                      <a:pt x="37" y="13"/>
                    </a:cubicBezTo>
                    <a:cubicBezTo>
                      <a:pt x="34" y="10"/>
                      <a:pt x="30" y="9"/>
                      <a:pt x="25" y="9"/>
                    </a:cubicBezTo>
                    <a:lnTo>
                      <a:pt x="11" y="9"/>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6" name="Freeform 1509">
                <a:extLst>
                  <a:ext uri="{FF2B5EF4-FFF2-40B4-BE49-F238E27FC236}">
                    <a16:creationId xmlns:a16="http://schemas.microsoft.com/office/drawing/2014/main" id="{E0291E4C-79B4-4878-899F-B567D2136B58}"/>
                  </a:ext>
                </a:extLst>
              </p:cNvPr>
              <p:cNvSpPr>
                <a:spLocks/>
              </p:cNvSpPr>
              <p:nvPr/>
            </p:nvSpPr>
            <p:spPr bwMode="auto">
              <a:xfrm>
                <a:off x="3227" y="1598"/>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3 h 81"/>
                  <a:gd name="T14" fmla="*/ 11 w 52"/>
                  <a:gd name="T15" fmla="*/ 43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3"/>
                    </a:lnTo>
                    <a:lnTo>
                      <a:pt x="11" y="43"/>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7" name="Freeform 1510">
                <a:extLst>
                  <a:ext uri="{FF2B5EF4-FFF2-40B4-BE49-F238E27FC236}">
                    <a16:creationId xmlns:a16="http://schemas.microsoft.com/office/drawing/2014/main" id="{9986A5CB-38B9-4CA1-A7B5-374D48B9404B}"/>
                  </a:ext>
                </a:extLst>
              </p:cNvPr>
              <p:cNvSpPr>
                <a:spLocks/>
              </p:cNvSpPr>
              <p:nvPr/>
            </p:nvSpPr>
            <p:spPr bwMode="auto">
              <a:xfrm>
                <a:off x="2973" y="1662"/>
                <a:ext cx="19" cy="25"/>
              </a:xfrm>
              <a:custGeom>
                <a:avLst/>
                <a:gdLst>
                  <a:gd name="T0" fmla="*/ 0 w 41"/>
                  <a:gd name="T1" fmla="*/ 0 h 53"/>
                  <a:gd name="T2" fmla="*/ 7 w 41"/>
                  <a:gd name="T3" fmla="*/ 0 h 53"/>
                  <a:gd name="T4" fmla="*/ 7 w 41"/>
                  <a:gd name="T5" fmla="*/ 22 h 53"/>
                  <a:gd name="T6" fmla="*/ 33 w 41"/>
                  <a:gd name="T7" fmla="*/ 22 h 53"/>
                  <a:gd name="T8" fmla="*/ 33 w 41"/>
                  <a:gd name="T9" fmla="*/ 0 h 53"/>
                  <a:gd name="T10" fmla="*/ 41 w 41"/>
                  <a:gd name="T11" fmla="*/ 0 h 53"/>
                  <a:gd name="T12" fmla="*/ 41 w 41"/>
                  <a:gd name="T13" fmla="*/ 53 h 53"/>
                  <a:gd name="T14" fmla="*/ 33 w 41"/>
                  <a:gd name="T15" fmla="*/ 53 h 53"/>
                  <a:gd name="T16" fmla="*/ 33 w 41"/>
                  <a:gd name="T17" fmla="*/ 28 h 53"/>
                  <a:gd name="T18" fmla="*/ 7 w 41"/>
                  <a:gd name="T19" fmla="*/ 28 h 53"/>
                  <a:gd name="T20" fmla="*/ 7 w 41"/>
                  <a:gd name="T21" fmla="*/ 53 h 53"/>
                  <a:gd name="T22" fmla="*/ 0 w 41"/>
                  <a:gd name="T23" fmla="*/ 53 h 53"/>
                  <a:gd name="T24" fmla="*/ 0 w 4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3">
                    <a:moveTo>
                      <a:pt x="0" y="0"/>
                    </a:moveTo>
                    <a:lnTo>
                      <a:pt x="7" y="0"/>
                    </a:lnTo>
                    <a:lnTo>
                      <a:pt x="7" y="22"/>
                    </a:lnTo>
                    <a:lnTo>
                      <a:pt x="33" y="22"/>
                    </a:lnTo>
                    <a:lnTo>
                      <a:pt x="33" y="0"/>
                    </a:lnTo>
                    <a:lnTo>
                      <a:pt x="41" y="0"/>
                    </a:lnTo>
                    <a:lnTo>
                      <a:pt x="41" y="53"/>
                    </a:lnTo>
                    <a:lnTo>
                      <a:pt x="33" y="53"/>
                    </a:lnTo>
                    <a:lnTo>
                      <a:pt x="33" y="28"/>
                    </a:lnTo>
                    <a:lnTo>
                      <a:pt x="7" y="2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8" name="Freeform 1511">
                <a:extLst>
                  <a:ext uri="{FF2B5EF4-FFF2-40B4-BE49-F238E27FC236}">
                    <a16:creationId xmlns:a16="http://schemas.microsoft.com/office/drawing/2014/main" id="{944AF9BC-B70A-4926-8C00-61617189DC9B}"/>
                  </a:ext>
                </a:extLst>
              </p:cNvPr>
              <p:cNvSpPr>
                <a:spLocks/>
              </p:cNvSpPr>
              <p:nvPr/>
            </p:nvSpPr>
            <p:spPr bwMode="auto">
              <a:xfrm>
                <a:off x="2998" y="1662"/>
                <a:ext cx="17" cy="25"/>
              </a:xfrm>
              <a:custGeom>
                <a:avLst/>
                <a:gdLst>
                  <a:gd name="T0" fmla="*/ 0 w 35"/>
                  <a:gd name="T1" fmla="*/ 0 h 53"/>
                  <a:gd name="T2" fmla="*/ 34 w 35"/>
                  <a:gd name="T3" fmla="*/ 0 h 53"/>
                  <a:gd name="T4" fmla="*/ 34 w 35"/>
                  <a:gd name="T5" fmla="*/ 6 h 53"/>
                  <a:gd name="T6" fmla="*/ 7 w 35"/>
                  <a:gd name="T7" fmla="*/ 6 h 53"/>
                  <a:gd name="T8" fmla="*/ 7 w 35"/>
                  <a:gd name="T9" fmla="*/ 22 h 53"/>
                  <a:gd name="T10" fmla="*/ 33 w 35"/>
                  <a:gd name="T11" fmla="*/ 22 h 53"/>
                  <a:gd name="T12" fmla="*/ 33 w 35"/>
                  <a:gd name="T13" fmla="*/ 28 h 53"/>
                  <a:gd name="T14" fmla="*/ 7 w 35"/>
                  <a:gd name="T15" fmla="*/ 28 h 53"/>
                  <a:gd name="T16" fmla="*/ 7 w 35"/>
                  <a:gd name="T17" fmla="*/ 47 h 53"/>
                  <a:gd name="T18" fmla="*/ 35 w 35"/>
                  <a:gd name="T19" fmla="*/ 47 h 53"/>
                  <a:gd name="T20" fmla="*/ 35 w 35"/>
                  <a:gd name="T21" fmla="*/ 53 h 53"/>
                  <a:gd name="T22" fmla="*/ 0 w 35"/>
                  <a:gd name="T23" fmla="*/ 53 h 53"/>
                  <a:gd name="T24" fmla="*/ 0 w 3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3">
                    <a:moveTo>
                      <a:pt x="0" y="0"/>
                    </a:moveTo>
                    <a:lnTo>
                      <a:pt x="34" y="0"/>
                    </a:lnTo>
                    <a:lnTo>
                      <a:pt x="34" y="6"/>
                    </a:lnTo>
                    <a:lnTo>
                      <a:pt x="7" y="6"/>
                    </a:lnTo>
                    <a:lnTo>
                      <a:pt x="7" y="22"/>
                    </a:lnTo>
                    <a:lnTo>
                      <a:pt x="33" y="22"/>
                    </a:lnTo>
                    <a:lnTo>
                      <a:pt x="33" y="28"/>
                    </a:lnTo>
                    <a:lnTo>
                      <a:pt x="7" y="28"/>
                    </a:lnTo>
                    <a:lnTo>
                      <a:pt x="7" y="47"/>
                    </a:lnTo>
                    <a:lnTo>
                      <a:pt x="35" y="47"/>
                    </a:lnTo>
                    <a:lnTo>
                      <a:pt x="35"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9" name="Freeform 1512">
                <a:extLst>
                  <a:ext uri="{FF2B5EF4-FFF2-40B4-BE49-F238E27FC236}">
                    <a16:creationId xmlns:a16="http://schemas.microsoft.com/office/drawing/2014/main" id="{5D3DA1B3-86AA-48CF-80A2-C1A26643F64D}"/>
                  </a:ext>
                </a:extLst>
              </p:cNvPr>
              <p:cNvSpPr>
                <a:spLocks noEditPoints="1"/>
              </p:cNvSpPr>
              <p:nvPr/>
            </p:nvSpPr>
            <p:spPr bwMode="auto">
              <a:xfrm>
                <a:off x="3016" y="1662"/>
                <a:ext cx="24" cy="25"/>
              </a:xfrm>
              <a:custGeom>
                <a:avLst/>
                <a:gdLst>
                  <a:gd name="T0" fmla="*/ 24 w 49"/>
                  <a:gd name="T1" fmla="*/ 7 h 53"/>
                  <a:gd name="T2" fmla="*/ 15 w 49"/>
                  <a:gd name="T3" fmla="*/ 33 h 53"/>
                  <a:gd name="T4" fmla="*/ 34 w 49"/>
                  <a:gd name="T5" fmla="*/ 33 h 53"/>
                  <a:gd name="T6" fmla="*/ 24 w 49"/>
                  <a:gd name="T7" fmla="*/ 7 h 53"/>
                  <a:gd name="T8" fmla="*/ 20 w 49"/>
                  <a:gd name="T9" fmla="*/ 0 h 53"/>
                  <a:gd name="T10" fmla="*/ 29 w 49"/>
                  <a:gd name="T11" fmla="*/ 0 h 53"/>
                  <a:gd name="T12" fmla="*/ 49 w 49"/>
                  <a:gd name="T13" fmla="*/ 53 h 53"/>
                  <a:gd name="T14" fmla="*/ 41 w 49"/>
                  <a:gd name="T15" fmla="*/ 53 h 53"/>
                  <a:gd name="T16" fmla="*/ 37 w 49"/>
                  <a:gd name="T17" fmla="*/ 39 h 53"/>
                  <a:gd name="T18" fmla="*/ 12 w 49"/>
                  <a:gd name="T19" fmla="*/ 39 h 53"/>
                  <a:gd name="T20" fmla="*/ 8 w 49"/>
                  <a:gd name="T21" fmla="*/ 53 h 53"/>
                  <a:gd name="T22" fmla="*/ 0 w 49"/>
                  <a:gd name="T23" fmla="*/ 53 h 53"/>
                  <a:gd name="T24" fmla="*/ 20 w 4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3">
                    <a:moveTo>
                      <a:pt x="24" y="7"/>
                    </a:moveTo>
                    <a:lnTo>
                      <a:pt x="15" y="33"/>
                    </a:lnTo>
                    <a:lnTo>
                      <a:pt x="34" y="33"/>
                    </a:lnTo>
                    <a:lnTo>
                      <a:pt x="24" y="7"/>
                    </a:lnTo>
                    <a:close/>
                    <a:moveTo>
                      <a:pt x="20" y="0"/>
                    </a:moveTo>
                    <a:lnTo>
                      <a:pt x="29" y="0"/>
                    </a:lnTo>
                    <a:lnTo>
                      <a:pt x="49" y="53"/>
                    </a:lnTo>
                    <a:lnTo>
                      <a:pt x="41" y="53"/>
                    </a:lnTo>
                    <a:lnTo>
                      <a:pt x="37" y="39"/>
                    </a:lnTo>
                    <a:lnTo>
                      <a:pt x="12" y="39"/>
                    </a:lnTo>
                    <a:lnTo>
                      <a:pt x="8" y="53"/>
                    </a:lnTo>
                    <a:lnTo>
                      <a:pt x="0" y="53"/>
                    </a:lnTo>
                    <a:lnTo>
                      <a:pt x="2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0" name="Freeform 1513">
                <a:extLst>
                  <a:ext uri="{FF2B5EF4-FFF2-40B4-BE49-F238E27FC236}">
                    <a16:creationId xmlns:a16="http://schemas.microsoft.com/office/drawing/2014/main" id="{A9A7937E-6B0D-494F-9BE2-A68DB1A17A69}"/>
                  </a:ext>
                </a:extLst>
              </p:cNvPr>
              <p:cNvSpPr>
                <a:spLocks noEditPoints="1"/>
              </p:cNvSpPr>
              <p:nvPr/>
            </p:nvSpPr>
            <p:spPr bwMode="auto">
              <a:xfrm>
                <a:off x="3044" y="1662"/>
                <a:ext cx="22" cy="25"/>
              </a:xfrm>
              <a:custGeom>
                <a:avLst/>
                <a:gdLst>
                  <a:gd name="T0" fmla="*/ 7 w 45"/>
                  <a:gd name="T1" fmla="*/ 6 h 53"/>
                  <a:gd name="T2" fmla="*/ 7 w 45"/>
                  <a:gd name="T3" fmla="*/ 47 h 53"/>
                  <a:gd name="T4" fmla="*/ 16 w 45"/>
                  <a:gd name="T5" fmla="*/ 47 h 53"/>
                  <a:gd name="T6" fmla="*/ 32 w 45"/>
                  <a:gd name="T7" fmla="*/ 42 h 53"/>
                  <a:gd name="T8" fmla="*/ 37 w 45"/>
                  <a:gd name="T9" fmla="*/ 26 h 53"/>
                  <a:gd name="T10" fmla="*/ 32 w 45"/>
                  <a:gd name="T11" fmla="*/ 11 h 53"/>
                  <a:gd name="T12" fmla="*/ 16 w 45"/>
                  <a:gd name="T13" fmla="*/ 6 h 53"/>
                  <a:gd name="T14" fmla="*/ 7 w 45"/>
                  <a:gd name="T15" fmla="*/ 6 h 53"/>
                  <a:gd name="T16" fmla="*/ 0 w 45"/>
                  <a:gd name="T17" fmla="*/ 0 h 53"/>
                  <a:gd name="T18" fmla="*/ 15 w 45"/>
                  <a:gd name="T19" fmla="*/ 0 h 53"/>
                  <a:gd name="T20" fmla="*/ 38 w 45"/>
                  <a:gd name="T21" fmla="*/ 6 h 53"/>
                  <a:gd name="T22" fmla="*/ 45 w 45"/>
                  <a:gd name="T23" fmla="*/ 26 h 53"/>
                  <a:gd name="T24" fmla="*/ 38 w 45"/>
                  <a:gd name="T25" fmla="*/ 47 h 53"/>
                  <a:gd name="T26" fmla="*/ 15 w 45"/>
                  <a:gd name="T27" fmla="*/ 53 h 53"/>
                  <a:gd name="T28" fmla="*/ 0 w 45"/>
                  <a:gd name="T29" fmla="*/ 53 h 53"/>
                  <a:gd name="T30" fmla="*/ 0 w 45"/>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3">
                    <a:moveTo>
                      <a:pt x="7" y="6"/>
                    </a:moveTo>
                    <a:lnTo>
                      <a:pt x="7" y="47"/>
                    </a:lnTo>
                    <a:lnTo>
                      <a:pt x="16" y="47"/>
                    </a:lnTo>
                    <a:cubicBezTo>
                      <a:pt x="23" y="47"/>
                      <a:pt x="29" y="46"/>
                      <a:pt x="32" y="42"/>
                    </a:cubicBezTo>
                    <a:cubicBezTo>
                      <a:pt x="35" y="39"/>
                      <a:pt x="37" y="34"/>
                      <a:pt x="37" y="26"/>
                    </a:cubicBezTo>
                    <a:cubicBezTo>
                      <a:pt x="37" y="19"/>
                      <a:pt x="35" y="14"/>
                      <a:pt x="32" y="11"/>
                    </a:cubicBezTo>
                    <a:cubicBezTo>
                      <a:pt x="29" y="7"/>
                      <a:pt x="23" y="6"/>
                      <a:pt x="16" y="6"/>
                    </a:cubicBezTo>
                    <a:lnTo>
                      <a:pt x="7" y="6"/>
                    </a:lnTo>
                    <a:close/>
                    <a:moveTo>
                      <a:pt x="0" y="0"/>
                    </a:moveTo>
                    <a:lnTo>
                      <a:pt x="15" y="0"/>
                    </a:lnTo>
                    <a:cubicBezTo>
                      <a:pt x="25" y="0"/>
                      <a:pt x="33" y="2"/>
                      <a:pt x="38" y="6"/>
                    </a:cubicBezTo>
                    <a:cubicBezTo>
                      <a:pt x="42" y="10"/>
                      <a:pt x="45" y="17"/>
                      <a:pt x="45" y="26"/>
                    </a:cubicBezTo>
                    <a:cubicBezTo>
                      <a:pt x="45" y="36"/>
                      <a:pt x="42" y="42"/>
                      <a:pt x="38" y="47"/>
                    </a:cubicBezTo>
                    <a:cubicBezTo>
                      <a:pt x="33" y="51"/>
                      <a:pt x="25" y="53"/>
                      <a:pt x="15" y="53"/>
                    </a:cubicBez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1" name="Freeform 1514">
                <a:extLst>
                  <a:ext uri="{FF2B5EF4-FFF2-40B4-BE49-F238E27FC236}">
                    <a16:creationId xmlns:a16="http://schemas.microsoft.com/office/drawing/2014/main" id="{B673B613-5CD8-4E68-90EC-3D43C1510B21}"/>
                  </a:ext>
                </a:extLst>
              </p:cNvPr>
              <p:cNvSpPr>
                <a:spLocks/>
              </p:cNvSpPr>
              <p:nvPr/>
            </p:nvSpPr>
            <p:spPr bwMode="auto">
              <a:xfrm>
                <a:off x="3070" y="1662"/>
                <a:ext cx="16" cy="25"/>
              </a:xfrm>
              <a:custGeom>
                <a:avLst/>
                <a:gdLst>
                  <a:gd name="T0" fmla="*/ 0 w 33"/>
                  <a:gd name="T1" fmla="*/ 0 h 53"/>
                  <a:gd name="T2" fmla="*/ 7 w 33"/>
                  <a:gd name="T3" fmla="*/ 0 h 53"/>
                  <a:gd name="T4" fmla="*/ 7 w 33"/>
                  <a:gd name="T5" fmla="*/ 47 h 53"/>
                  <a:gd name="T6" fmla="*/ 33 w 33"/>
                  <a:gd name="T7" fmla="*/ 47 h 53"/>
                  <a:gd name="T8" fmla="*/ 33 w 33"/>
                  <a:gd name="T9" fmla="*/ 53 h 53"/>
                  <a:gd name="T10" fmla="*/ 0 w 33"/>
                  <a:gd name="T11" fmla="*/ 53 h 53"/>
                  <a:gd name="T12" fmla="*/ 0 w 3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3" h="53">
                    <a:moveTo>
                      <a:pt x="0" y="0"/>
                    </a:moveTo>
                    <a:lnTo>
                      <a:pt x="7" y="0"/>
                    </a:lnTo>
                    <a:lnTo>
                      <a:pt x="7" y="47"/>
                    </a:lnTo>
                    <a:lnTo>
                      <a:pt x="33" y="47"/>
                    </a:lnTo>
                    <a:lnTo>
                      <a:pt x="33"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2" name="Rectangle 1515">
                <a:extLst>
                  <a:ext uri="{FF2B5EF4-FFF2-40B4-BE49-F238E27FC236}">
                    <a16:creationId xmlns:a16="http://schemas.microsoft.com/office/drawing/2014/main" id="{B9DC75A4-80AD-4A63-9C78-B7F50520FEB9}"/>
                  </a:ext>
                </a:extLst>
              </p:cNvPr>
              <p:cNvSpPr>
                <a:spLocks noChangeArrowheads="1"/>
              </p:cNvSpPr>
              <p:nvPr/>
            </p:nvSpPr>
            <p:spPr bwMode="auto">
              <a:xfrm>
                <a:off x="3089" y="1662"/>
                <a:ext cx="4" cy="25"/>
              </a:xfrm>
              <a:prstGeom prst="rect">
                <a:avLst/>
              </a:prstGeom>
              <a:solidFill>
                <a:srgbClr val="8993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3" name="Freeform 1516">
                <a:extLst>
                  <a:ext uri="{FF2B5EF4-FFF2-40B4-BE49-F238E27FC236}">
                    <a16:creationId xmlns:a16="http://schemas.microsoft.com/office/drawing/2014/main" id="{08A55847-EB4D-4F6E-8F61-665C602FCF32}"/>
                  </a:ext>
                </a:extLst>
              </p:cNvPr>
              <p:cNvSpPr>
                <a:spLocks/>
              </p:cNvSpPr>
              <p:nvPr/>
            </p:nvSpPr>
            <p:spPr bwMode="auto">
              <a:xfrm>
                <a:off x="3099" y="1662"/>
                <a:ext cx="20" cy="25"/>
              </a:xfrm>
              <a:custGeom>
                <a:avLst/>
                <a:gdLst>
                  <a:gd name="T0" fmla="*/ 0 w 41"/>
                  <a:gd name="T1" fmla="*/ 0 h 53"/>
                  <a:gd name="T2" fmla="*/ 10 w 41"/>
                  <a:gd name="T3" fmla="*/ 0 h 53"/>
                  <a:gd name="T4" fmla="*/ 34 w 41"/>
                  <a:gd name="T5" fmla="*/ 44 h 53"/>
                  <a:gd name="T6" fmla="*/ 34 w 41"/>
                  <a:gd name="T7" fmla="*/ 0 h 53"/>
                  <a:gd name="T8" fmla="*/ 41 w 41"/>
                  <a:gd name="T9" fmla="*/ 0 h 53"/>
                  <a:gd name="T10" fmla="*/ 41 w 41"/>
                  <a:gd name="T11" fmla="*/ 53 h 53"/>
                  <a:gd name="T12" fmla="*/ 31 w 41"/>
                  <a:gd name="T13" fmla="*/ 53 h 53"/>
                  <a:gd name="T14" fmla="*/ 7 w 41"/>
                  <a:gd name="T15" fmla="*/ 8 h 53"/>
                  <a:gd name="T16" fmla="*/ 7 w 41"/>
                  <a:gd name="T17" fmla="*/ 53 h 53"/>
                  <a:gd name="T18" fmla="*/ 0 w 41"/>
                  <a:gd name="T19" fmla="*/ 53 h 53"/>
                  <a:gd name="T20" fmla="*/ 0 w 41"/>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3">
                    <a:moveTo>
                      <a:pt x="0" y="0"/>
                    </a:moveTo>
                    <a:lnTo>
                      <a:pt x="10" y="0"/>
                    </a:lnTo>
                    <a:lnTo>
                      <a:pt x="34" y="44"/>
                    </a:lnTo>
                    <a:lnTo>
                      <a:pt x="34" y="0"/>
                    </a:lnTo>
                    <a:lnTo>
                      <a:pt x="41" y="0"/>
                    </a:lnTo>
                    <a:lnTo>
                      <a:pt x="41" y="53"/>
                    </a:lnTo>
                    <a:lnTo>
                      <a:pt x="31" y="53"/>
                    </a:lnTo>
                    <a:lnTo>
                      <a:pt x="7" y="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4" name="Freeform 1517">
                <a:extLst>
                  <a:ext uri="{FF2B5EF4-FFF2-40B4-BE49-F238E27FC236}">
                    <a16:creationId xmlns:a16="http://schemas.microsoft.com/office/drawing/2014/main" id="{8C0F3F6B-3FBC-4EFE-8534-0F0F82F9DE08}"/>
                  </a:ext>
                </a:extLst>
              </p:cNvPr>
              <p:cNvSpPr>
                <a:spLocks/>
              </p:cNvSpPr>
              <p:nvPr/>
            </p:nvSpPr>
            <p:spPr bwMode="auto">
              <a:xfrm>
                <a:off x="3126" y="1662"/>
                <a:ext cx="16" cy="25"/>
              </a:xfrm>
              <a:custGeom>
                <a:avLst/>
                <a:gdLst>
                  <a:gd name="T0" fmla="*/ 0 w 34"/>
                  <a:gd name="T1" fmla="*/ 0 h 53"/>
                  <a:gd name="T2" fmla="*/ 34 w 34"/>
                  <a:gd name="T3" fmla="*/ 0 h 53"/>
                  <a:gd name="T4" fmla="*/ 34 w 34"/>
                  <a:gd name="T5" fmla="*/ 6 h 53"/>
                  <a:gd name="T6" fmla="*/ 7 w 34"/>
                  <a:gd name="T7" fmla="*/ 6 h 53"/>
                  <a:gd name="T8" fmla="*/ 7 w 34"/>
                  <a:gd name="T9" fmla="*/ 22 h 53"/>
                  <a:gd name="T10" fmla="*/ 32 w 34"/>
                  <a:gd name="T11" fmla="*/ 22 h 53"/>
                  <a:gd name="T12" fmla="*/ 32 w 34"/>
                  <a:gd name="T13" fmla="*/ 28 h 53"/>
                  <a:gd name="T14" fmla="*/ 7 w 34"/>
                  <a:gd name="T15" fmla="*/ 28 h 53"/>
                  <a:gd name="T16" fmla="*/ 7 w 34"/>
                  <a:gd name="T17" fmla="*/ 47 h 53"/>
                  <a:gd name="T18" fmla="*/ 34 w 34"/>
                  <a:gd name="T19" fmla="*/ 47 h 53"/>
                  <a:gd name="T20" fmla="*/ 34 w 34"/>
                  <a:gd name="T21" fmla="*/ 53 h 53"/>
                  <a:gd name="T22" fmla="*/ 0 w 34"/>
                  <a:gd name="T23" fmla="*/ 53 h 53"/>
                  <a:gd name="T24" fmla="*/ 0 w 3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0" y="0"/>
                    </a:moveTo>
                    <a:lnTo>
                      <a:pt x="34" y="0"/>
                    </a:lnTo>
                    <a:lnTo>
                      <a:pt x="34" y="6"/>
                    </a:lnTo>
                    <a:lnTo>
                      <a:pt x="7" y="6"/>
                    </a:lnTo>
                    <a:lnTo>
                      <a:pt x="7" y="22"/>
                    </a:lnTo>
                    <a:lnTo>
                      <a:pt x="32" y="22"/>
                    </a:lnTo>
                    <a:lnTo>
                      <a:pt x="32" y="28"/>
                    </a:lnTo>
                    <a:lnTo>
                      <a:pt x="7" y="28"/>
                    </a:lnTo>
                    <a:lnTo>
                      <a:pt x="7" y="47"/>
                    </a:lnTo>
                    <a:lnTo>
                      <a:pt x="34" y="47"/>
                    </a:lnTo>
                    <a:lnTo>
                      <a:pt x="34"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5" name="Freeform 1518">
                <a:extLst>
                  <a:ext uri="{FF2B5EF4-FFF2-40B4-BE49-F238E27FC236}">
                    <a16:creationId xmlns:a16="http://schemas.microsoft.com/office/drawing/2014/main" id="{236B7A0E-5B93-4D50-A309-3FBA025BB753}"/>
                  </a:ext>
                </a:extLst>
              </p:cNvPr>
              <p:cNvSpPr>
                <a:spLocks/>
              </p:cNvSpPr>
              <p:nvPr/>
            </p:nvSpPr>
            <p:spPr bwMode="auto">
              <a:xfrm>
                <a:off x="3157" y="1662"/>
                <a:ext cx="20" cy="25"/>
              </a:xfrm>
              <a:custGeom>
                <a:avLst/>
                <a:gdLst>
                  <a:gd name="T0" fmla="*/ 0 w 41"/>
                  <a:gd name="T1" fmla="*/ 0 h 53"/>
                  <a:gd name="T2" fmla="*/ 7 w 41"/>
                  <a:gd name="T3" fmla="*/ 0 h 53"/>
                  <a:gd name="T4" fmla="*/ 7 w 41"/>
                  <a:gd name="T5" fmla="*/ 22 h 53"/>
                  <a:gd name="T6" fmla="*/ 34 w 41"/>
                  <a:gd name="T7" fmla="*/ 22 h 53"/>
                  <a:gd name="T8" fmla="*/ 34 w 41"/>
                  <a:gd name="T9" fmla="*/ 0 h 53"/>
                  <a:gd name="T10" fmla="*/ 41 w 41"/>
                  <a:gd name="T11" fmla="*/ 0 h 53"/>
                  <a:gd name="T12" fmla="*/ 41 w 41"/>
                  <a:gd name="T13" fmla="*/ 53 h 53"/>
                  <a:gd name="T14" fmla="*/ 34 w 41"/>
                  <a:gd name="T15" fmla="*/ 53 h 53"/>
                  <a:gd name="T16" fmla="*/ 34 w 41"/>
                  <a:gd name="T17" fmla="*/ 28 h 53"/>
                  <a:gd name="T18" fmla="*/ 7 w 41"/>
                  <a:gd name="T19" fmla="*/ 28 h 53"/>
                  <a:gd name="T20" fmla="*/ 7 w 41"/>
                  <a:gd name="T21" fmla="*/ 53 h 53"/>
                  <a:gd name="T22" fmla="*/ 0 w 41"/>
                  <a:gd name="T23" fmla="*/ 53 h 53"/>
                  <a:gd name="T24" fmla="*/ 0 w 41"/>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3">
                    <a:moveTo>
                      <a:pt x="0" y="0"/>
                    </a:moveTo>
                    <a:lnTo>
                      <a:pt x="7" y="0"/>
                    </a:lnTo>
                    <a:lnTo>
                      <a:pt x="7" y="22"/>
                    </a:lnTo>
                    <a:lnTo>
                      <a:pt x="34" y="22"/>
                    </a:lnTo>
                    <a:lnTo>
                      <a:pt x="34" y="0"/>
                    </a:lnTo>
                    <a:lnTo>
                      <a:pt x="41" y="0"/>
                    </a:lnTo>
                    <a:lnTo>
                      <a:pt x="41" y="53"/>
                    </a:lnTo>
                    <a:lnTo>
                      <a:pt x="34" y="53"/>
                    </a:lnTo>
                    <a:lnTo>
                      <a:pt x="34" y="28"/>
                    </a:lnTo>
                    <a:lnTo>
                      <a:pt x="7" y="28"/>
                    </a:lnTo>
                    <a:lnTo>
                      <a:pt x="7"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6" name="Freeform 1519">
                <a:extLst>
                  <a:ext uri="{FF2B5EF4-FFF2-40B4-BE49-F238E27FC236}">
                    <a16:creationId xmlns:a16="http://schemas.microsoft.com/office/drawing/2014/main" id="{5328F9DD-B671-4C35-BA29-737EB4757782}"/>
                  </a:ext>
                </a:extLst>
              </p:cNvPr>
              <p:cNvSpPr>
                <a:spLocks/>
              </p:cNvSpPr>
              <p:nvPr/>
            </p:nvSpPr>
            <p:spPr bwMode="auto">
              <a:xfrm>
                <a:off x="3182" y="1662"/>
                <a:ext cx="17" cy="25"/>
              </a:xfrm>
              <a:custGeom>
                <a:avLst/>
                <a:gdLst>
                  <a:gd name="T0" fmla="*/ 0 w 35"/>
                  <a:gd name="T1" fmla="*/ 0 h 53"/>
                  <a:gd name="T2" fmla="*/ 34 w 35"/>
                  <a:gd name="T3" fmla="*/ 0 h 53"/>
                  <a:gd name="T4" fmla="*/ 34 w 35"/>
                  <a:gd name="T5" fmla="*/ 6 h 53"/>
                  <a:gd name="T6" fmla="*/ 7 w 35"/>
                  <a:gd name="T7" fmla="*/ 6 h 53"/>
                  <a:gd name="T8" fmla="*/ 7 w 35"/>
                  <a:gd name="T9" fmla="*/ 22 h 53"/>
                  <a:gd name="T10" fmla="*/ 33 w 35"/>
                  <a:gd name="T11" fmla="*/ 22 h 53"/>
                  <a:gd name="T12" fmla="*/ 33 w 35"/>
                  <a:gd name="T13" fmla="*/ 28 h 53"/>
                  <a:gd name="T14" fmla="*/ 7 w 35"/>
                  <a:gd name="T15" fmla="*/ 28 h 53"/>
                  <a:gd name="T16" fmla="*/ 7 w 35"/>
                  <a:gd name="T17" fmla="*/ 47 h 53"/>
                  <a:gd name="T18" fmla="*/ 35 w 35"/>
                  <a:gd name="T19" fmla="*/ 47 h 53"/>
                  <a:gd name="T20" fmla="*/ 35 w 35"/>
                  <a:gd name="T21" fmla="*/ 53 h 53"/>
                  <a:gd name="T22" fmla="*/ 0 w 35"/>
                  <a:gd name="T23" fmla="*/ 53 h 53"/>
                  <a:gd name="T24" fmla="*/ 0 w 3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3">
                    <a:moveTo>
                      <a:pt x="0" y="0"/>
                    </a:moveTo>
                    <a:lnTo>
                      <a:pt x="34" y="0"/>
                    </a:lnTo>
                    <a:lnTo>
                      <a:pt x="34" y="6"/>
                    </a:lnTo>
                    <a:lnTo>
                      <a:pt x="7" y="6"/>
                    </a:lnTo>
                    <a:lnTo>
                      <a:pt x="7" y="22"/>
                    </a:lnTo>
                    <a:lnTo>
                      <a:pt x="33" y="22"/>
                    </a:lnTo>
                    <a:lnTo>
                      <a:pt x="33" y="28"/>
                    </a:lnTo>
                    <a:lnTo>
                      <a:pt x="7" y="28"/>
                    </a:lnTo>
                    <a:lnTo>
                      <a:pt x="7" y="47"/>
                    </a:lnTo>
                    <a:lnTo>
                      <a:pt x="35" y="47"/>
                    </a:lnTo>
                    <a:lnTo>
                      <a:pt x="35"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7" name="Freeform 1520">
                <a:extLst>
                  <a:ext uri="{FF2B5EF4-FFF2-40B4-BE49-F238E27FC236}">
                    <a16:creationId xmlns:a16="http://schemas.microsoft.com/office/drawing/2014/main" id="{BF82C760-EFCD-4BEE-90F2-95DBB5EA54B6}"/>
                  </a:ext>
                </a:extLst>
              </p:cNvPr>
              <p:cNvSpPr>
                <a:spLocks noEditPoints="1"/>
              </p:cNvSpPr>
              <p:nvPr/>
            </p:nvSpPr>
            <p:spPr bwMode="auto">
              <a:xfrm>
                <a:off x="3204" y="1662"/>
                <a:ext cx="20" cy="25"/>
              </a:xfrm>
              <a:custGeom>
                <a:avLst/>
                <a:gdLst>
                  <a:gd name="T0" fmla="*/ 25 w 42"/>
                  <a:gd name="T1" fmla="*/ 28 h 53"/>
                  <a:gd name="T2" fmla="*/ 30 w 42"/>
                  <a:gd name="T3" fmla="*/ 31 h 53"/>
                  <a:gd name="T4" fmla="*/ 34 w 42"/>
                  <a:gd name="T5" fmla="*/ 39 h 53"/>
                  <a:gd name="T6" fmla="*/ 42 w 42"/>
                  <a:gd name="T7" fmla="*/ 53 h 53"/>
                  <a:gd name="T8" fmla="*/ 34 w 42"/>
                  <a:gd name="T9" fmla="*/ 53 h 53"/>
                  <a:gd name="T10" fmla="*/ 27 w 42"/>
                  <a:gd name="T11" fmla="*/ 39 h 53"/>
                  <a:gd name="T12" fmla="*/ 22 w 42"/>
                  <a:gd name="T13" fmla="*/ 32 h 53"/>
                  <a:gd name="T14" fmla="*/ 15 w 42"/>
                  <a:gd name="T15" fmla="*/ 31 h 53"/>
                  <a:gd name="T16" fmla="*/ 7 w 42"/>
                  <a:gd name="T17" fmla="*/ 31 h 53"/>
                  <a:gd name="T18" fmla="*/ 7 w 42"/>
                  <a:gd name="T19" fmla="*/ 53 h 53"/>
                  <a:gd name="T20" fmla="*/ 0 w 42"/>
                  <a:gd name="T21" fmla="*/ 53 h 53"/>
                  <a:gd name="T22" fmla="*/ 0 w 42"/>
                  <a:gd name="T23" fmla="*/ 0 h 53"/>
                  <a:gd name="T24" fmla="*/ 16 w 42"/>
                  <a:gd name="T25" fmla="*/ 0 h 53"/>
                  <a:gd name="T26" fmla="*/ 30 w 42"/>
                  <a:gd name="T27" fmla="*/ 3 h 53"/>
                  <a:gd name="T28" fmla="*/ 34 w 42"/>
                  <a:gd name="T29" fmla="*/ 15 h 53"/>
                  <a:gd name="T30" fmla="*/ 32 w 42"/>
                  <a:gd name="T31" fmla="*/ 23 h 53"/>
                  <a:gd name="T32" fmla="*/ 25 w 42"/>
                  <a:gd name="T33" fmla="*/ 28 h 53"/>
                  <a:gd name="T34" fmla="*/ 7 w 42"/>
                  <a:gd name="T35" fmla="*/ 6 h 53"/>
                  <a:gd name="T36" fmla="*/ 7 w 42"/>
                  <a:gd name="T37" fmla="*/ 25 h 53"/>
                  <a:gd name="T38" fmla="*/ 16 w 42"/>
                  <a:gd name="T39" fmla="*/ 25 h 53"/>
                  <a:gd name="T40" fmla="*/ 24 w 42"/>
                  <a:gd name="T41" fmla="*/ 22 h 53"/>
                  <a:gd name="T42" fmla="*/ 27 w 42"/>
                  <a:gd name="T43" fmla="*/ 15 h 53"/>
                  <a:gd name="T44" fmla="*/ 24 w 42"/>
                  <a:gd name="T45" fmla="*/ 8 h 53"/>
                  <a:gd name="T46" fmla="*/ 16 w 42"/>
                  <a:gd name="T47" fmla="*/ 6 h 53"/>
                  <a:gd name="T48" fmla="*/ 7 w 42"/>
                  <a:gd name="T49"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3">
                    <a:moveTo>
                      <a:pt x="25" y="28"/>
                    </a:moveTo>
                    <a:cubicBezTo>
                      <a:pt x="27" y="29"/>
                      <a:pt x="28" y="30"/>
                      <a:pt x="30" y="31"/>
                    </a:cubicBezTo>
                    <a:cubicBezTo>
                      <a:pt x="31" y="33"/>
                      <a:pt x="33" y="36"/>
                      <a:pt x="34" y="39"/>
                    </a:cubicBezTo>
                    <a:lnTo>
                      <a:pt x="42" y="53"/>
                    </a:lnTo>
                    <a:lnTo>
                      <a:pt x="34" y="53"/>
                    </a:lnTo>
                    <a:lnTo>
                      <a:pt x="27" y="39"/>
                    </a:lnTo>
                    <a:cubicBezTo>
                      <a:pt x="25" y="36"/>
                      <a:pt x="23" y="34"/>
                      <a:pt x="22" y="32"/>
                    </a:cubicBezTo>
                    <a:cubicBezTo>
                      <a:pt x="20" y="31"/>
                      <a:pt x="18" y="31"/>
                      <a:pt x="15" y="31"/>
                    </a:cubicBezTo>
                    <a:lnTo>
                      <a:pt x="7" y="31"/>
                    </a:lnTo>
                    <a:lnTo>
                      <a:pt x="7" y="53"/>
                    </a:lnTo>
                    <a:lnTo>
                      <a:pt x="0" y="53"/>
                    </a:lnTo>
                    <a:lnTo>
                      <a:pt x="0" y="0"/>
                    </a:lnTo>
                    <a:lnTo>
                      <a:pt x="16" y="0"/>
                    </a:lnTo>
                    <a:cubicBezTo>
                      <a:pt x="22" y="0"/>
                      <a:pt x="27" y="1"/>
                      <a:pt x="30" y="3"/>
                    </a:cubicBezTo>
                    <a:cubicBezTo>
                      <a:pt x="33" y="6"/>
                      <a:pt x="34" y="10"/>
                      <a:pt x="34" y="15"/>
                    </a:cubicBezTo>
                    <a:cubicBezTo>
                      <a:pt x="34" y="18"/>
                      <a:pt x="34" y="21"/>
                      <a:pt x="32" y="23"/>
                    </a:cubicBezTo>
                    <a:cubicBezTo>
                      <a:pt x="30" y="26"/>
                      <a:pt x="28" y="27"/>
                      <a:pt x="25" y="28"/>
                    </a:cubicBezTo>
                    <a:close/>
                    <a:moveTo>
                      <a:pt x="7" y="6"/>
                    </a:moveTo>
                    <a:lnTo>
                      <a:pt x="7" y="25"/>
                    </a:lnTo>
                    <a:lnTo>
                      <a:pt x="16" y="25"/>
                    </a:lnTo>
                    <a:cubicBezTo>
                      <a:pt x="20" y="25"/>
                      <a:pt x="22" y="24"/>
                      <a:pt x="24" y="22"/>
                    </a:cubicBezTo>
                    <a:cubicBezTo>
                      <a:pt x="26" y="21"/>
                      <a:pt x="27" y="18"/>
                      <a:pt x="27" y="15"/>
                    </a:cubicBezTo>
                    <a:cubicBezTo>
                      <a:pt x="27" y="12"/>
                      <a:pt x="26" y="10"/>
                      <a:pt x="24" y="8"/>
                    </a:cubicBezTo>
                    <a:cubicBezTo>
                      <a:pt x="22" y="6"/>
                      <a:pt x="20" y="6"/>
                      <a:pt x="16" y="6"/>
                    </a:cubicBezTo>
                    <a:lnTo>
                      <a:pt x="7" y="6"/>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8" name="Freeform 1521">
                <a:extLst>
                  <a:ext uri="{FF2B5EF4-FFF2-40B4-BE49-F238E27FC236}">
                    <a16:creationId xmlns:a16="http://schemas.microsoft.com/office/drawing/2014/main" id="{74378FB6-93AB-4619-A429-C1C78389C7FC}"/>
                  </a:ext>
                </a:extLst>
              </p:cNvPr>
              <p:cNvSpPr>
                <a:spLocks/>
              </p:cNvSpPr>
              <p:nvPr/>
            </p:nvSpPr>
            <p:spPr bwMode="auto">
              <a:xfrm>
                <a:off x="3228" y="1662"/>
                <a:ext cx="16" cy="25"/>
              </a:xfrm>
              <a:custGeom>
                <a:avLst/>
                <a:gdLst>
                  <a:gd name="T0" fmla="*/ 0 w 34"/>
                  <a:gd name="T1" fmla="*/ 0 h 53"/>
                  <a:gd name="T2" fmla="*/ 34 w 34"/>
                  <a:gd name="T3" fmla="*/ 0 h 53"/>
                  <a:gd name="T4" fmla="*/ 34 w 34"/>
                  <a:gd name="T5" fmla="*/ 6 h 53"/>
                  <a:gd name="T6" fmla="*/ 7 w 34"/>
                  <a:gd name="T7" fmla="*/ 6 h 53"/>
                  <a:gd name="T8" fmla="*/ 7 w 34"/>
                  <a:gd name="T9" fmla="*/ 22 h 53"/>
                  <a:gd name="T10" fmla="*/ 33 w 34"/>
                  <a:gd name="T11" fmla="*/ 22 h 53"/>
                  <a:gd name="T12" fmla="*/ 33 w 34"/>
                  <a:gd name="T13" fmla="*/ 28 h 53"/>
                  <a:gd name="T14" fmla="*/ 7 w 34"/>
                  <a:gd name="T15" fmla="*/ 28 h 53"/>
                  <a:gd name="T16" fmla="*/ 7 w 34"/>
                  <a:gd name="T17" fmla="*/ 47 h 53"/>
                  <a:gd name="T18" fmla="*/ 34 w 34"/>
                  <a:gd name="T19" fmla="*/ 47 h 53"/>
                  <a:gd name="T20" fmla="*/ 34 w 34"/>
                  <a:gd name="T21" fmla="*/ 53 h 53"/>
                  <a:gd name="T22" fmla="*/ 0 w 34"/>
                  <a:gd name="T23" fmla="*/ 53 h 53"/>
                  <a:gd name="T24" fmla="*/ 0 w 34"/>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0" y="0"/>
                    </a:moveTo>
                    <a:lnTo>
                      <a:pt x="34" y="0"/>
                    </a:lnTo>
                    <a:lnTo>
                      <a:pt x="34" y="6"/>
                    </a:lnTo>
                    <a:lnTo>
                      <a:pt x="7" y="6"/>
                    </a:lnTo>
                    <a:lnTo>
                      <a:pt x="7" y="22"/>
                    </a:lnTo>
                    <a:lnTo>
                      <a:pt x="33" y="22"/>
                    </a:lnTo>
                    <a:lnTo>
                      <a:pt x="33" y="28"/>
                    </a:lnTo>
                    <a:lnTo>
                      <a:pt x="7" y="28"/>
                    </a:lnTo>
                    <a:lnTo>
                      <a:pt x="7" y="47"/>
                    </a:lnTo>
                    <a:lnTo>
                      <a:pt x="34" y="47"/>
                    </a:lnTo>
                    <a:lnTo>
                      <a:pt x="34" y="53"/>
                    </a:lnTo>
                    <a:lnTo>
                      <a:pt x="0" y="53"/>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9" name="Freeform 1522">
                <a:extLst>
                  <a:ext uri="{FF2B5EF4-FFF2-40B4-BE49-F238E27FC236}">
                    <a16:creationId xmlns:a16="http://schemas.microsoft.com/office/drawing/2014/main" id="{F3ED7D01-67BE-4812-8055-7DE92652A365}"/>
                  </a:ext>
                </a:extLst>
              </p:cNvPr>
              <p:cNvSpPr>
                <a:spLocks/>
              </p:cNvSpPr>
              <p:nvPr/>
            </p:nvSpPr>
            <p:spPr bwMode="auto">
              <a:xfrm>
                <a:off x="2976" y="1714"/>
                <a:ext cx="9" cy="14"/>
              </a:xfrm>
              <a:custGeom>
                <a:avLst/>
                <a:gdLst>
                  <a:gd name="T0" fmla="*/ 0 w 19"/>
                  <a:gd name="T1" fmla="*/ 0 h 31"/>
                  <a:gd name="T2" fmla="*/ 4 w 19"/>
                  <a:gd name="T3" fmla="*/ 0 h 31"/>
                  <a:gd name="T4" fmla="*/ 4 w 19"/>
                  <a:gd name="T5" fmla="*/ 28 h 31"/>
                  <a:gd name="T6" fmla="*/ 19 w 19"/>
                  <a:gd name="T7" fmla="*/ 28 h 31"/>
                  <a:gd name="T8" fmla="*/ 19 w 19"/>
                  <a:gd name="T9" fmla="*/ 31 h 31"/>
                  <a:gd name="T10" fmla="*/ 0 w 19"/>
                  <a:gd name="T11" fmla="*/ 31 h 31"/>
                  <a:gd name="T12" fmla="*/ 0 w 1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0" y="0"/>
                    </a:moveTo>
                    <a:lnTo>
                      <a:pt x="4" y="0"/>
                    </a:lnTo>
                    <a:lnTo>
                      <a:pt x="4" y="28"/>
                    </a:lnTo>
                    <a:lnTo>
                      <a:pt x="19" y="28"/>
                    </a:lnTo>
                    <a:lnTo>
                      <a:pt x="19" y="31"/>
                    </a:lnTo>
                    <a:lnTo>
                      <a:pt x="0" y="31"/>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0" name="Freeform 1523">
                <a:extLst>
                  <a:ext uri="{FF2B5EF4-FFF2-40B4-BE49-F238E27FC236}">
                    <a16:creationId xmlns:a16="http://schemas.microsoft.com/office/drawing/2014/main" id="{DE0DC2B0-ACD1-4A1A-A2E4-85658C156CDF}"/>
                  </a:ext>
                </a:extLst>
              </p:cNvPr>
              <p:cNvSpPr>
                <a:spLocks noEditPoints="1"/>
              </p:cNvSpPr>
              <p:nvPr/>
            </p:nvSpPr>
            <p:spPr bwMode="auto">
              <a:xfrm>
                <a:off x="2987" y="1717"/>
                <a:ext cx="11" cy="12"/>
              </a:xfrm>
              <a:custGeom>
                <a:avLst/>
                <a:gdLst>
                  <a:gd name="T0" fmla="*/ 11 w 22"/>
                  <a:gd name="T1" fmla="*/ 3 h 25"/>
                  <a:gd name="T2" fmla="*/ 6 w 22"/>
                  <a:gd name="T3" fmla="*/ 6 h 25"/>
                  <a:gd name="T4" fmla="*/ 4 w 22"/>
                  <a:gd name="T5" fmla="*/ 12 h 25"/>
                  <a:gd name="T6" fmla="*/ 6 w 22"/>
                  <a:gd name="T7" fmla="*/ 19 h 25"/>
                  <a:gd name="T8" fmla="*/ 11 w 22"/>
                  <a:gd name="T9" fmla="*/ 21 h 25"/>
                  <a:gd name="T10" fmla="*/ 16 w 22"/>
                  <a:gd name="T11" fmla="*/ 19 h 25"/>
                  <a:gd name="T12" fmla="*/ 18 w 22"/>
                  <a:gd name="T13" fmla="*/ 12 h 25"/>
                  <a:gd name="T14" fmla="*/ 16 w 22"/>
                  <a:gd name="T15" fmla="*/ 6 h 25"/>
                  <a:gd name="T16" fmla="*/ 11 w 22"/>
                  <a:gd name="T17" fmla="*/ 3 h 25"/>
                  <a:gd name="T18" fmla="*/ 11 w 22"/>
                  <a:gd name="T19" fmla="*/ 0 h 25"/>
                  <a:gd name="T20" fmla="*/ 19 w 22"/>
                  <a:gd name="T21" fmla="*/ 3 h 25"/>
                  <a:gd name="T22" fmla="*/ 22 w 22"/>
                  <a:gd name="T23" fmla="*/ 12 h 25"/>
                  <a:gd name="T24" fmla="*/ 19 w 22"/>
                  <a:gd name="T25" fmla="*/ 21 h 25"/>
                  <a:gd name="T26" fmla="*/ 11 w 22"/>
                  <a:gd name="T27" fmla="*/ 25 h 25"/>
                  <a:gd name="T28" fmla="*/ 3 w 22"/>
                  <a:gd name="T29" fmla="*/ 21 h 25"/>
                  <a:gd name="T30" fmla="*/ 0 w 22"/>
                  <a:gd name="T31" fmla="*/ 12 h 25"/>
                  <a:gd name="T32" fmla="*/ 3 w 22"/>
                  <a:gd name="T33" fmla="*/ 3 h 25"/>
                  <a:gd name="T34" fmla="*/ 11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11" y="3"/>
                    </a:moveTo>
                    <a:cubicBezTo>
                      <a:pt x="9" y="3"/>
                      <a:pt x="7" y="4"/>
                      <a:pt x="6" y="6"/>
                    </a:cubicBezTo>
                    <a:cubicBezTo>
                      <a:pt x="5" y="7"/>
                      <a:pt x="4" y="10"/>
                      <a:pt x="4" y="12"/>
                    </a:cubicBezTo>
                    <a:cubicBezTo>
                      <a:pt x="4" y="15"/>
                      <a:pt x="5" y="17"/>
                      <a:pt x="6" y="19"/>
                    </a:cubicBezTo>
                    <a:cubicBezTo>
                      <a:pt x="7" y="21"/>
                      <a:pt x="9" y="21"/>
                      <a:pt x="11" y="21"/>
                    </a:cubicBezTo>
                    <a:cubicBezTo>
                      <a:pt x="13" y="21"/>
                      <a:pt x="15" y="21"/>
                      <a:pt x="16" y="19"/>
                    </a:cubicBezTo>
                    <a:cubicBezTo>
                      <a:pt x="17" y="17"/>
                      <a:pt x="18" y="15"/>
                      <a:pt x="18" y="12"/>
                    </a:cubicBezTo>
                    <a:cubicBezTo>
                      <a:pt x="18" y="10"/>
                      <a:pt x="17" y="7"/>
                      <a:pt x="16" y="6"/>
                    </a:cubicBezTo>
                    <a:cubicBezTo>
                      <a:pt x="15" y="4"/>
                      <a:pt x="13" y="3"/>
                      <a:pt x="11" y="3"/>
                    </a:cubicBezTo>
                    <a:close/>
                    <a:moveTo>
                      <a:pt x="11" y="0"/>
                    </a:moveTo>
                    <a:cubicBezTo>
                      <a:pt x="14" y="0"/>
                      <a:pt x="17" y="1"/>
                      <a:pt x="19" y="3"/>
                    </a:cubicBezTo>
                    <a:cubicBezTo>
                      <a:pt x="21" y="6"/>
                      <a:pt x="22" y="9"/>
                      <a:pt x="22" y="12"/>
                    </a:cubicBezTo>
                    <a:cubicBezTo>
                      <a:pt x="22" y="16"/>
                      <a:pt x="21" y="19"/>
                      <a:pt x="19" y="21"/>
                    </a:cubicBezTo>
                    <a:cubicBezTo>
                      <a:pt x="17" y="24"/>
                      <a:pt x="14" y="25"/>
                      <a:pt x="11" y="25"/>
                    </a:cubicBezTo>
                    <a:cubicBezTo>
                      <a:pt x="8" y="25"/>
                      <a:pt x="5" y="24"/>
                      <a:pt x="3" y="21"/>
                    </a:cubicBezTo>
                    <a:cubicBezTo>
                      <a:pt x="1" y="19"/>
                      <a:pt x="0" y="16"/>
                      <a:pt x="0" y="12"/>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1" name="Freeform 1524">
                <a:extLst>
                  <a:ext uri="{FF2B5EF4-FFF2-40B4-BE49-F238E27FC236}">
                    <a16:creationId xmlns:a16="http://schemas.microsoft.com/office/drawing/2014/main" id="{5E66511A-23CF-42B0-AB4A-90448A8C344F}"/>
                  </a:ext>
                </a:extLst>
              </p:cNvPr>
              <p:cNvSpPr>
                <a:spLocks/>
              </p:cNvSpPr>
              <p:nvPr/>
            </p:nvSpPr>
            <p:spPr bwMode="auto">
              <a:xfrm>
                <a:off x="3001" y="1717"/>
                <a:ext cx="7" cy="11"/>
              </a:xfrm>
              <a:custGeom>
                <a:avLst/>
                <a:gdLst>
                  <a:gd name="T0" fmla="*/ 14 w 14"/>
                  <a:gd name="T1" fmla="*/ 4 h 24"/>
                  <a:gd name="T2" fmla="*/ 12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3" y="4"/>
                      <a:pt x="13" y="4"/>
                      <a:pt x="12" y="4"/>
                    </a:cubicBezTo>
                    <a:cubicBezTo>
                      <a:pt x="12" y="4"/>
                      <a:pt x="11" y="4"/>
                      <a:pt x="11" y="4"/>
                    </a:cubicBezTo>
                    <a:cubicBezTo>
                      <a:pt x="8" y="4"/>
                      <a:pt x="7" y="4"/>
                      <a:pt x="6" y="6"/>
                    </a:cubicBezTo>
                    <a:cubicBezTo>
                      <a:pt x="4" y="7"/>
                      <a:pt x="4" y="9"/>
                      <a:pt x="4" y="12"/>
                    </a:cubicBezTo>
                    <a:lnTo>
                      <a:pt x="4" y="24"/>
                    </a:lnTo>
                    <a:lnTo>
                      <a:pt x="0" y="24"/>
                    </a:lnTo>
                    <a:lnTo>
                      <a:pt x="0" y="1"/>
                    </a:lnTo>
                    <a:lnTo>
                      <a:pt x="4" y="1"/>
                    </a:lnTo>
                    <a:lnTo>
                      <a:pt x="4" y="4"/>
                    </a:lnTo>
                    <a:cubicBezTo>
                      <a:pt x="5" y="3"/>
                      <a:pt x="6" y="2"/>
                      <a:pt x="7" y="1"/>
                    </a:cubicBezTo>
                    <a:cubicBezTo>
                      <a:pt x="8" y="0"/>
                      <a:pt x="10" y="0"/>
                      <a:pt x="12" y="0"/>
                    </a:cubicBezTo>
                    <a:cubicBezTo>
                      <a:pt x="12" y="0"/>
                      <a:pt x="12" y="0"/>
                      <a:pt x="13" y="0"/>
                    </a:cubicBezTo>
                    <a:cubicBezTo>
                      <a:pt x="13" y="0"/>
                      <a:pt x="13"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2" name="Freeform 1525">
                <a:extLst>
                  <a:ext uri="{FF2B5EF4-FFF2-40B4-BE49-F238E27FC236}">
                    <a16:creationId xmlns:a16="http://schemas.microsoft.com/office/drawing/2014/main" id="{C229FAA0-C411-4F7D-9BFB-1F4154EEDA10}"/>
                  </a:ext>
                </a:extLst>
              </p:cNvPr>
              <p:cNvSpPr>
                <a:spLocks noEditPoints="1"/>
              </p:cNvSpPr>
              <p:nvPr/>
            </p:nvSpPr>
            <p:spPr bwMode="auto">
              <a:xfrm>
                <a:off x="3009" y="1717"/>
                <a:ext cx="10" cy="12"/>
              </a:xfrm>
              <a:custGeom>
                <a:avLst/>
                <a:gdLst>
                  <a:gd name="T0" fmla="*/ 21 w 21"/>
                  <a:gd name="T1" fmla="*/ 11 h 25"/>
                  <a:gd name="T2" fmla="*/ 21 w 21"/>
                  <a:gd name="T3" fmla="*/ 13 h 25"/>
                  <a:gd name="T4" fmla="*/ 4 w 21"/>
                  <a:gd name="T5" fmla="*/ 13 h 25"/>
                  <a:gd name="T6" fmla="*/ 6 w 21"/>
                  <a:gd name="T7" fmla="*/ 19 h 25"/>
                  <a:gd name="T8" fmla="*/ 12 w 21"/>
                  <a:gd name="T9" fmla="*/ 21 h 25"/>
                  <a:gd name="T10" fmla="*/ 16 w 21"/>
                  <a:gd name="T11" fmla="*/ 21 h 25"/>
                  <a:gd name="T12" fmla="*/ 20 w 21"/>
                  <a:gd name="T13" fmla="*/ 19 h 25"/>
                  <a:gd name="T14" fmla="*/ 20 w 21"/>
                  <a:gd name="T15" fmla="*/ 23 h 25"/>
                  <a:gd name="T16" fmla="*/ 16 w 21"/>
                  <a:gd name="T17" fmla="*/ 24 h 25"/>
                  <a:gd name="T18" fmla="*/ 12 w 21"/>
                  <a:gd name="T19" fmla="*/ 25 h 25"/>
                  <a:gd name="T20" fmla="*/ 3 w 21"/>
                  <a:gd name="T21" fmla="*/ 21 h 25"/>
                  <a:gd name="T22" fmla="*/ 0 w 21"/>
                  <a:gd name="T23" fmla="*/ 13 h 25"/>
                  <a:gd name="T24" fmla="*/ 3 w 21"/>
                  <a:gd name="T25" fmla="*/ 3 h 25"/>
                  <a:gd name="T26" fmla="*/ 11 w 21"/>
                  <a:gd name="T27" fmla="*/ 0 h 25"/>
                  <a:gd name="T28" fmla="*/ 18 w 21"/>
                  <a:gd name="T29" fmla="*/ 3 h 25"/>
                  <a:gd name="T30" fmla="*/ 21 w 21"/>
                  <a:gd name="T31" fmla="*/ 11 h 25"/>
                  <a:gd name="T32" fmla="*/ 17 w 21"/>
                  <a:gd name="T33" fmla="*/ 10 h 25"/>
                  <a:gd name="T34" fmla="*/ 16 w 21"/>
                  <a:gd name="T35" fmla="*/ 5 h 25"/>
                  <a:gd name="T36" fmla="*/ 11 w 21"/>
                  <a:gd name="T37" fmla="*/ 3 h 25"/>
                  <a:gd name="T38" fmla="*/ 6 w 21"/>
                  <a:gd name="T39" fmla="*/ 5 h 25"/>
                  <a:gd name="T40" fmla="*/ 4 w 21"/>
                  <a:gd name="T41" fmla="*/ 10 h 25"/>
                  <a:gd name="T42" fmla="*/ 17 w 21"/>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5">
                    <a:moveTo>
                      <a:pt x="21" y="11"/>
                    </a:moveTo>
                    <a:lnTo>
                      <a:pt x="21" y="13"/>
                    </a:lnTo>
                    <a:lnTo>
                      <a:pt x="4" y="13"/>
                    </a:lnTo>
                    <a:cubicBezTo>
                      <a:pt x="4" y="16"/>
                      <a:pt x="4" y="18"/>
                      <a:pt x="6" y="19"/>
                    </a:cubicBezTo>
                    <a:cubicBezTo>
                      <a:pt x="7" y="21"/>
                      <a:pt x="9" y="21"/>
                      <a:pt x="12" y="21"/>
                    </a:cubicBezTo>
                    <a:cubicBezTo>
                      <a:pt x="13" y="21"/>
                      <a:pt x="15" y="21"/>
                      <a:pt x="16" y="21"/>
                    </a:cubicBezTo>
                    <a:cubicBezTo>
                      <a:pt x="18" y="21"/>
                      <a:pt x="19" y="20"/>
                      <a:pt x="20" y="19"/>
                    </a:cubicBezTo>
                    <a:lnTo>
                      <a:pt x="20" y="23"/>
                    </a:lnTo>
                    <a:cubicBezTo>
                      <a:pt x="19" y="23"/>
                      <a:pt x="18" y="24"/>
                      <a:pt x="16" y="24"/>
                    </a:cubicBezTo>
                    <a:cubicBezTo>
                      <a:pt x="15" y="25"/>
                      <a:pt x="13" y="25"/>
                      <a:pt x="12" y="25"/>
                    </a:cubicBezTo>
                    <a:cubicBezTo>
                      <a:pt x="8" y="25"/>
                      <a:pt x="5" y="24"/>
                      <a:pt x="3" y="21"/>
                    </a:cubicBezTo>
                    <a:cubicBezTo>
                      <a:pt x="1" y="19"/>
                      <a:pt x="0" y="16"/>
                      <a:pt x="0" y="13"/>
                    </a:cubicBezTo>
                    <a:cubicBezTo>
                      <a:pt x="0" y="9"/>
                      <a:pt x="1" y="6"/>
                      <a:pt x="3" y="3"/>
                    </a:cubicBezTo>
                    <a:cubicBezTo>
                      <a:pt x="5" y="1"/>
                      <a:pt x="7" y="0"/>
                      <a:pt x="11" y="0"/>
                    </a:cubicBezTo>
                    <a:cubicBezTo>
                      <a:pt x="14" y="0"/>
                      <a:pt x="17" y="1"/>
                      <a:pt x="18" y="3"/>
                    </a:cubicBezTo>
                    <a:cubicBezTo>
                      <a:pt x="20" y="5"/>
                      <a:pt x="21" y="8"/>
                      <a:pt x="21" y="11"/>
                    </a:cubicBezTo>
                    <a:close/>
                    <a:moveTo>
                      <a:pt x="17" y="10"/>
                    </a:moveTo>
                    <a:cubicBezTo>
                      <a:pt x="17" y="8"/>
                      <a:pt x="17" y="6"/>
                      <a:pt x="16" y="5"/>
                    </a:cubicBezTo>
                    <a:cubicBezTo>
                      <a:pt x="14" y="4"/>
                      <a:pt x="13" y="3"/>
                      <a:pt x="11" y="3"/>
                    </a:cubicBezTo>
                    <a:cubicBezTo>
                      <a:pt x="9" y="3"/>
                      <a:pt x="7" y="4"/>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3" name="Freeform 1526">
                <a:extLst>
                  <a:ext uri="{FF2B5EF4-FFF2-40B4-BE49-F238E27FC236}">
                    <a16:creationId xmlns:a16="http://schemas.microsoft.com/office/drawing/2014/main" id="{C557E278-9360-4321-92DB-A1A3484B0F91}"/>
                  </a:ext>
                </a:extLst>
              </p:cNvPr>
              <p:cNvSpPr>
                <a:spLocks/>
              </p:cNvSpPr>
              <p:nvPr/>
            </p:nvSpPr>
            <p:spPr bwMode="auto">
              <a:xfrm>
                <a:off x="3022" y="1717"/>
                <a:ext cx="16" cy="11"/>
              </a:xfrm>
              <a:custGeom>
                <a:avLst/>
                <a:gdLst>
                  <a:gd name="T0" fmla="*/ 19 w 35"/>
                  <a:gd name="T1" fmla="*/ 5 h 24"/>
                  <a:gd name="T2" fmla="*/ 22 w 35"/>
                  <a:gd name="T3" fmla="*/ 1 h 24"/>
                  <a:gd name="T4" fmla="*/ 27 w 35"/>
                  <a:gd name="T5" fmla="*/ 0 h 24"/>
                  <a:gd name="T6" fmla="*/ 33 w 35"/>
                  <a:gd name="T7" fmla="*/ 3 h 24"/>
                  <a:gd name="T8" fmla="*/ 35 w 35"/>
                  <a:gd name="T9" fmla="*/ 10 h 24"/>
                  <a:gd name="T10" fmla="*/ 35 w 35"/>
                  <a:gd name="T11" fmla="*/ 24 h 24"/>
                  <a:gd name="T12" fmla="*/ 31 w 35"/>
                  <a:gd name="T13" fmla="*/ 24 h 24"/>
                  <a:gd name="T14" fmla="*/ 31 w 35"/>
                  <a:gd name="T15" fmla="*/ 10 h 24"/>
                  <a:gd name="T16" fmla="*/ 29 w 35"/>
                  <a:gd name="T17" fmla="*/ 5 h 24"/>
                  <a:gd name="T18" fmla="*/ 26 w 35"/>
                  <a:gd name="T19" fmla="*/ 3 h 24"/>
                  <a:gd name="T20" fmla="*/ 21 w 35"/>
                  <a:gd name="T21" fmla="*/ 5 h 24"/>
                  <a:gd name="T22" fmla="*/ 19 w 35"/>
                  <a:gd name="T23" fmla="*/ 11 h 24"/>
                  <a:gd name="T24" fmla="*/ 19 w 35"/>
                  <a:gd name="T25" fmla="*/ 24 h 24"/>
                  <a:gd name="T26" fmla="*/ 15 w 35"/>
                  <a:gd name="T27" fmla="*/ 24 h 24"/>
                  <a:gd name="T28" fmla="*/ 15 w 35"/>
                  <a:gd name="T29" fmla="*/ 10 h 24"/>
                  <a:gd name="T30" fmla="*/ 14 w 35"/>
                  <a:gd name="T31" fmla="*/ 5 h 24"/>
                  <a:gd name="T32" fmla="*/ 11 w 35"/>
                  <a:gd name="T33" fmla="*/ 3 h 24"/>
                  <a:gd name="T34" fmla="*/ 6 w 35"/>
                  <a:gd name="T35" fmla="*/ 5 h 24"/>
                  <a:gd name="T36" fmla="*/ 4 w 35"/>
                  <a:gd name="T37" fmla="*/ 11 h 24"/>
                  <a:gd name="T38" fmla="*/ 4 w 35"/>
                  <a:gd name="T39" fmla="*/ 24 h 24"/>
                  <a:gd name="T40" fmla="*/ 0 w 35"/>
                  <a:gd name="T41" fmla="*/ 24 h 24"/>
                  <a:gd name="T42" fmla="*/ 0 w 35"/>
                  <a:gd name="T43" fmla="*/ 1 h 24"/>
                  <a:gd name="T44" fmla="*/ 4 w 35"/>
                  <a:gd name="T45" fmla="*/ 1 h 24"/>
                  <a:gd name="T46" fmla="*/ 4 w 35"/>
                  <a:gd name="T47" fmla="*/ 4 h 24"/>
                  <a:gd name="T48" fmla="*/ 7 w 35"/>
                  <a:gd name="T49" fmla="*/ 1 h 24"/>
                  <a:gd name="T50" fmla="*/ 12 w 35"/>
                  <a:gd name="T51" fmla="*/ 0 h 24"/>
                  <a:gd name="T52" fmla="*/ 16 w 35"/>
                  <a:gd name="T53" fmla="*/ 1 h 24"/>
                  <a:gd name="T54" fmla="*/ 19 w 35"/>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4">
                    <a:moveTo>
                      <a:pt x="19" y="5"/>
                    </a:moveTo>
                    <a:cubicBezTo>
                      <a:pt x="20" y="3"/>
                      <a:pt x="21" y="2"/>
                      <a:pt x="22" y="1"/>
                    </a:cubicBezTo>
                    <a:cubicBezTo>
                      <a:pt x="23" y="0"/>
                      <a:pt x="25" y="0"/>
                      <a:pt x="27" y="0"/>
                    </a:cubicBezTo>
                    <a:cubicBezTo>
                      <a:pt x="29" y="0"/>
                      <a:pt x="31" y="1"/>
                      <a:pt x="33" y="3"/>
                    </a:cubicBezTo>
                    <a:cubicBezTo>
                      <a:pt x="34" y="4"/>
                      <a:pt x="35" y="7"/>
                      <a:pt x="35" y="10"/>
                    </a:cubicBezTo>
                    <a:lnTo>
                      <a:pt x="35" y="24"/>
                    </a:lnTo>
                    <a:lnTo>
                      <a:pt x="31" y="24"/>
                    </a:lnTo>
                    <a:lnTo>
                      <a:pt x="31" y="10"/>
                    </a:lnTo>
                    <a:cubicBezTo>
                      <a:pt x="31" y="8"/>
                      <a:pt x="30" y="6"/>
                      <a:pt x="29" y="5"/>
                    </a:cubicBezTo>
                    <a:cubicBezTo>
                      <a:pt x="29" y="4"/>
                      <a:pt x="27" y="3"/>
                      <a:pt x="26" y="3"/>
                    </a:cubicBezTo>
                    <a:cubicBezTo>
                      <a:pt x="24" y="3"/>
                      <a:pt x="22" y="4"/>
                      <a:pt x="21" y="5"/>
                    </a:cubicBezTo>
                    <a:cubicBezTo>
                      <a:pt x="20" y="7"/>
                      <a:pt x="19" y="9"/>
                      <a:pt x="19" y="11"/>
                    </a:cubicBezTo>
                    <a:lnTo>
                      <a:pt x="19" y="24"/>
                    </a:lnTo>
                    <a:lnTo>
                      <a:pt x="15" y="24"/>
                    </a:lnTo>
                    <a:lnTo>
                      <a:pt x="15" y="10"/>
                    </a:lnTo>
                    <a:cubicBezTo>
                      <a:pt x="15" y="8"/>
                      <a:pt x="15" y="6"/>
                      <a:pt x="14" y="5"/>
                    </a:cubicBezTo>
                    <a:cubicBezTo>
                      <a:pt x="13" y="4"/>
                      <a:pt x="12" y="3"/>
                      <a:pt x="11" y="3"/>
                    </a:cubicBezTo>
                    <a:cubicBezTo>
                      <a:pt x="9" y="3"/>
                      <a:pt x="7" y="4"/>
                      <a:pt x="6" y="5"/>
                    </a:cubicBezTo>
                    <a:cubicBezTo>
                      <a:pt x="5" y="7"/>
                      <a:pt x="4" y="9"/>
                      <a:pt x="4" y="11"/>
                    </a:cubicBezTo>
                    <a:lnTo>
                      <a:pt x="4" y="24"/>
                    </a:lnTo>
                    <a:lnTo>
                      <a:pt x="0" y="24"/>
                    </a:lnTo>
                    <a:lnTo>
                      <a:pt x="0" y="1"/>
                    </a:lnTo>
                    <a:lnTo>
                      <a:pt x="4" y="1"/>
                    </a:lnTo>
                    <a:lnTo>
                      <a:pt x="4" y="4"/>
                    </a:lnTo>
                    <a:cubicBezTo>
                      <a:pt x="5" y="3"/>
                      <a:pt x="6" y="2"/>
                      <a:pt x="7" y="1"/>
                    </a:cubicBezTo>
                    <a:cubicBezTo>
                      <a:pt x="9" y="0"/>
                      <a:pt x="10" y="0"/>
                      <a:pt x="12" y="0"/>
                    </a:cubicBezTo>
                    <a:cubicBezTo>
                      <a:pt x="13" y="0"/>
                      <a:pt x="15" y="1"/>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4" name="Freeform 1527">
                <a:extLst>
                  <a:ext uri="{FF2B5EF4-FFF2-40B4-BE49-F238E27FC236}">
                    <a16:creationId xmlns:a16="http://schemas.microsoft.com/office/drawing/2014/main" id="{E3E0E41E-422E-4AE1-9503-87A4CBA57621}"/>
                  </a:ext>
                </a:extLst>
              </p:cNvPr>
              <p:cNvSpPr>
                <a:spLocks noEditPoints="1"/>
              </p:cNvSpPr>
              <p:nvPr/>
            </p:nvSpPr>
            <p:spPr bwMode="auto">
              <a:xfrm>
                <a:off x="3049" y="1713"/>
                <a:ext cx="2" cy="15"/>
              </a:xfrm>
              <a:custGeom>
                <a:avLst/>
                <a:gdLst>
                  <a:gd name="T0" fmla="*/ 0 w 4"/>
                  <a:gd name="T1" fmla="*/ 9 h 32"/>
                  <a:gd name="T2" fmla="*/ 4 w 4"/>
                  <a:gd name="T3" fmla="*/ 9 h 32"/>
                  <a:gd name="T4" fmla="*/ 4 w 4"/>
                  <a:gd name="T5" fmla="*/ 32 h 32"/>
                  <a:gd name="T6" fmla="*/ 0 w 4"/>
                  <a:gd name="T7" fmla="*/ 32 h 32"/>
                  <a:gd name="T8" fmla="*/ 0 w 4"/>
                  <a:gd name="T9" fmla="*/ 9 h 32"/>
                  <a:gd name="T10" fmla="*/ 0 w 4"/>
                  <a:gd name="T11" fmla="*/ 0 h 32"/>
                  <a:gd name="T12" fmla="*/ 4 w 4"/>
                  <a:gd name="T13" fmla="*/ 0 h 32"/>
                  <a:gd name="T14" fmla="*/ 4 w 4"/>
                  <a:gd name="T15" fmla="*/ 4 h 32"/>
                  <a:gd name="T16" fmla="*/ 0 w 4"/>
                  <a:gd name="T17" fmla="*/ 4 h 32"/>
                  <a:gd name="T18" fmla="*/ 0 w 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2">
                    <a:moveTo>
                      <a:pt x="0" y="9"/>
                    </a:moveTo>
                    <a:lnTo>
                      <a:pt x="4" y="9"/>
                    </a:lnTo>
                    <a:lnTo>
                      <a:pt x="4" y="32"/>
                    </a:lnTo>
                    <a:lnTo>
                      <a:pt x="0" y="32"/>
                    </a:lnTo>
                    <a:lnTo>
                      <a:pt x="0" y="9"/>
                    </a:lnTo>
                    <a:close/>
                    <a:moveTo>
                      <a:pt x="0" y="0"/>
                    </a:moveTo>
                    <a:lnTo>
                      <a:pt x="4" y="0"/>
                    </a:lnTo>
                    <a:lnTo>
                      <a:pt x="4" y="4"/>
                    </a:lnTo>
                    <a:lnTo>
                      <a:pt x="0" y="4"/>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5" name="Freeform 1528">
                <a:extLst>
                  <a:ext uri="{FF2B5EF4-FFF2-40B4-BE49-F238E27FC236}">
                    <a16:creationId xmlns:a16="http://schemas.microsoft.com/office/drawing/2014/main" id="{9110C057-C898-4EE4-867E-291AD5C9EDC5}"/>
                  </a:ext>
                </a:extLst>
              </p:cNvPr>
              <p:cNvSpPr>
                <a:spLocks noEditPoints="1"/>
              </p:cNvSpPr>
              <p:nvPr/>
            </p:nvSpPr>
            <p:spPr bwMode="auto">
              <a:xfrm>
                <a:off x="3055" y="1717"/>
                <a:ext cx="10" cy="16"/>
              </a:xfrm>
              <a:custGeom>
                <a:avLst/>
                <a:gdLst>
                  <a:gd name="T0" fmla="*/ 4 w 21"/>
                  <a:gd name="T1" fmla="*/ 21 h 33"/>
                  <a:gd name="T2" fmla="*/ 4 w 21"/>
                  <a:gd name="T3" fmla="*/ 33 h 33"/>
                  <a:gd name="T4" fmla="*/ 0 w 21"/>
                  <a:gd name="T5" fmla="*/ 33 h 33"/>
                  <a:gd name="T6" fmla="*/ 0 w 21"/>
                  <a:gd name="T7" fmla="*/ 1 h 33"/>
                  <a:gd name="T8" fmla="*/ 4 w 21"/>
                  <a:gd name="T9" fmla="*/ 1 h 33"/>
                  <a:gd name="T10" fmla="*/ 4 w 21"/>
                  <a:gd name="T11" fmla="*/ 4 h 33"/>
                  <a:gd name="T12" fmla="*/ 7 w 21"/>
                  <a:gd name="T13" fmla="*/ 1 h 33"/>
                  <a:gd name="T14" fmla="*/ 11 w 21"/>
                  <a:gd name="T15" fmla="*/ 0 h 33"/>
                  <a:gd name="T16" fmla="*/ 18 w 21"/>
                  <a:gd name="T17" fmla="*/ 3 h 33"/>
                  <a:gd name="T18" fmla="*/ 21 w 21"/>
                  <a:gd name="T19" fmla="*/ 12 h 33"/>
                  <a:gd name="T20" fmla="*/ 18 w 21"/>
                  <a:gd name="T21" fmla="*/ 21 h 33"/>
                  <a:gd name="T22" fmla="*/ 11 w 21"/>
                  <a:gd name="T23" fmla="*/ 25 h 33"/>
                  <a:gd name="T24" fmla="*/ 7 w 21"/>
                  <a:gd name="T25" fmla="*/ 24 h 33"/>
                  <a:gd name="T26" fmla="*/ 4 w 21"/>
                  <a:gd name="T27" fmla="*/ 21 h 33"/>
                  <a:gd name="T28" fmla="*/ 17 w 21"/>
                  <a:gd name="T29" fmla="*/ 12 h 33"/>
                  <a:gd name="T30" fmla="*/ 15 w 21"/>
                  <a:gd name="T31" fmla="*/ 6 h 33"/>
                  <a:gd name="T32" fmla="*/ 11 w 21"/>
                  <a:gd name="T33" fmla="*/ 3 h 33"/>
                  <a:gd name="T34" fmla="*/ 6 w 21"/>
                  <a:gd name="T35" fmla="*/ 6 h 33"/>
                  <a:gd name="T36" fmla="*/ 4 w 21"/>
                  <a:gd name="T37" fmla="*/ 12 h 33"/>
                  <a:gd name="T38" fmla="*/ 6 w 21"/>
                  <a:gd name="T39" fmla="*/ 19 h 33"/>
                  <a:gd name="T40" fmla="*/ 11 w 21"/>
                  <a:gd name="T41" fmla="*/ 21 h 33"/>
                  <a:gd name="T42" fmla="*/ 15 w 21"/>
                  <a:gd name="T43" fmla="*/ 19 h 33"/>
                  <a:gd name="T44" fmla="*/ 17 w 21"/>
                  <a:gd name="T45"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4" y="21"/>
                    </a:moveTo>
                    <a:lnTo>
                      <a:pt x="4" y="33"/>
                    </a:lnTo>
                    <a:lnTo>
                      <a:pt x="0" y="33"/>
                    </a:lnTo>
                    <a:lnTo>
                      <a:pt x="0" y="1"/>
                    </a:lnTo>
                    <a:lnTo>
                      <a:pt x="4" y="1"/>
                    </a:lnTo>
                    <a:lnTo>
                      <a:pt x="4" y="4"/>
                    </a:lnTo>
                    <a:cubicBezTo>
                      <a:pt x="5" y="3"/>
                      <a:pt x="6" y="2"/>
                      <a:pt x="7" y="1"/>
                    </a:cubicBezTo>
                    <a:cubicBezTo>
                      <a:pt x="8" y="0"/>
                      <a:pt x="10" y="0"/>
                      <a:pt x="11" y="0"/>
                    </a:cubicBezTo>
                    <a:cubicBezTo>
                      <a:pt x="14" y="0"/>
                      <a:pt x="17" y="1"/>
                      <a:pt x="18" y="3"/>
                    </a:cubicBezTo>
                    <a:cubicBezTo>
                      <a:pt x="20" y="6"/>
                      <a:pt x="21" y="9"/>
                      <a:pt x="21" y="12"/>
                    </a:cubicBezTo>
                    <a:cubicBezTo>
                      <a:pt x="21" y="16"/>
                      <a:pt x="20" y="19"/>
                      <a:pt x="18" y="21"/>
                    </a:cubicBezTo>
                    <a:cubicBezTo>
                      <a:pt x="17" y="24"/>
                      <a:pt x="14" y="25"/>
                      <a:pt x="11" y="25"/>
                    </a:cubicBezTo>
                    <a:cubicBezTo>
                      <a:pt x="10" y="25"/>
                      <a:pt x="8" y="24"/>
                      <a:pt x="7" y="24"/>
                    </a:cubicBezTo>
                    <a:cubicBezTo>
                      <a:pt x="6" y="23"/>
                      <a:pt x="5" y="22"/>
                      <a:pt x="4" y="21"/>
                    </a:cubicBezTo>
                    <a:close/>
                    <a:moveTo>
                      <a:pt x="17" y="12"/>
                    </a:moveTo>
                    <a:cubicBezTo>
                      <a:pt x="17" y="10"/>
                      <a:pt x="16" y="7"/>
                      <a:pt x="15" y="6"/>
                    </a:cubicBezTo>
                    <a:cubicBezTo>
                      <a:pt x="14" y="4"/>
                      <a:pt x="13" y="3"/>
                      <a:pt x="11" y="3"/>
                    </a:cubicBezTo>
                    <a:cubicBezTo>
                      <a:pt x="8" y="3"/>
                      <a:pt x="7" y="4"/>
                      <a:pt x="6" y="6"/>
                    </a:cubicBezTo>
                    <a:cubicBezTo>
                      <a:pt x="5" y="7"/>
                      <a:pt x="4" y="10"/>
                      <a:pt x="4" y="12"/>
                    </a:cubicBezTo>
                    <a:cubicBezTo>
                      <a:pt x="4" y="15"/>
                      <a:pt x="5" y="17"/>
                      <a:pt x="6" y="19"/>
                    </a:cubicBezTo>
                    <a:cubicBezTo>
                      <a:pt x="7" y="21"/>
                      <a:pt x="8" y="21"/>
                      <a:pt x="11" y="21"/>
                    </a:cubicBezTo>
                    <a:cubicBezTo>
                      <a:pt x="13" y="21"/>
                      <a:pt x="14" y="21"/>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6" name="Freeform 1529">
                <a:extLst>
                  <a:ext uri="{FF2B5EF4-FFF2-40B4-BE49-F238E27FC236}">
                    <a16:creationId xmlns:a16="http://schemas.microsoft.com/office/drawing/2014/main" id="{F30A7024-54DF-406F-86C9-665D6FC806B2}"/>
                  </a:ext>
                </a:extLst>
              </p:cNvPr>
              <p:cNvSpPr>
                <a:spLocks/>
              </p:cNvSpPr>
              <p:nvPr/>
            </p:nvSpPr>
            <p:spPr bwMode="auto">
              <a:xfrm>
                <a:off x="3068" y="1717"/>
                <a:ext cx="9" cy="12"/>
              </a:xfrm>
              <a:custGeom>
                <a:avLst/>
                <a:gdLst>
                  <a:gd name="T0" fmla="*/ 16 w 18"/>
                  <a:gd name="T1" fmla="*/ 1 h 25"/>
                  <a:gd name="T2" fmla="*/ 16 w 18"/>
                  <a:gd name="T3" fmla="*/ 5 h 25"/>
                  <a:gd name="T4" fmla="*/ 13 w 18"/>
                  <a:gd name="T5" fmla="*/ 4 h 25"/>
                  <a:gd name="T6" fmla="*/ 9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6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6" y="1"/>
                    </a:moveTo>
                    <a:lnTo>
                      <a:pt x="16" y="5"/>
                    </a:lnTo>
                    <a:cubicBezTo>
                      <a:pt x="15" y="4"/>
                      <a:pt x="14" y="4"/>
                      <a:pt x="13" y="4"/>
                    </a:cubicBezTo>
                    <a:cubicBezTo>
                      <a:pt x="12" y="3"/>
                      <a:pt x="11" y="3"/>
                      <a:pt x="9" y="3"/>
                    </a:cubicBezTo>
                    <a:cubicBezTo>
                      <a:pt x="7" y="3"/>
                      <a:pt x="6" y="4"/>
                      <a:pt x="5" y="4"/>
                    </a:cubicBezTo>
                    <a:cubicBezTo>
                      <a:pt x="4" y="5"/>
                      <a:pt x="4" y="6"/>
                      <a:pt x="4" y="7"/>
                    </a:cubicBezTo>
                    <a:cubicBezTo>
                      <a:pt x="4" y="8"/>
                      <a:pt x="4" y="8"/>
                      <a:pt x="5" y="9"/>
                    </a:cubicBezTo>
                    <a:cubicBezTo>
                      <a:pt x="5" y="9"/>
                      <a:pt x="7" y="10"/>
                      <a:pt x="9" y="10"/>
                    </a:cubicBezTo>
                    <a:lnTo>
                      <a:pt x="10" y="11"/>
                    </a:lnTo>
                    <a:cubicBezTo>
                      <a:pt x="13" y="11"/>
                      <a:pt x="15" y="12"/>
                      <a:pt x="16" y="13"/>
                    </a:cubicBezTo>
                    <a:cubicBezTo>
                      <a:pt x="17" y="14"/>
                      <a:pt x="18" y="16"/>
                      <a:pt x="18" y="18"/>
                    </a:cubicBezTo>
                    <a:cubicBezTo>
                      <a:pt x="18" y="20"/>
                      <a:pt x="17" y="22"/>
                      <a:pt x="15" y="23"/>
                    </a:cubicBezTo>
                    <a:cubicBezTo>
                      <a:pt x="13" y="24"/>
                      <a:pt x="11" y="25"/>
                      <a:pt x="8" y="25"/>
                    </a:cubicBezTo>
                    <a:cubicBezTo>
                      <a:pt x="7" y="25"/>
                      <a:pt x="5" y="25"/>
                      <a:pt x="4" y="24"/>
                    </a:cubicBezTo>
                    <a:cubicBezTo>
                      <a:pt x="3" y="24"/>
                      <a:pt x="1" y="24"/>
                      <a:pt x="0" y="23"/>
                    </a:cubicBezTo>
                    <a:lnTo>
                      <a:pt x="0" y="19"/>
                    </a:lnTo>
                    <a:cubicBezTo>
                      <a:pt x="1" y="20"/>
                      <a:pt x="3" y="21"/>
                      <a:pt x="4" y="21"/>
                    </a:cubicBezTo>
                    <a:cubicBezTo>
                      <a:pt x="5" y="21"/>
                      <a:pt x="7" y="21"/>
                      <a:pt x="8" y="21"/>
                    </a:cubicBezTo>
                    <a:cubicBezTo>
                      <a:pt x="10" y="21"/>
                      <a:pt x="11" y="21"/>
                      <a:pt x="12" y="21"/>
                    </a:cubicBezTo>
                    <a:cubicBezTo>
                      <a:pt x="13" y="20"/>
                      <a:pt x="14" y="19"/>
                      <a:pt x="14" y="18"/>
                    </a:cubicBezTo>
                    <a:cubicBezTo>
                      <a:pt x="14" y="17"/>
                      <a:pt x="13" y="16"/>
                      <a:pt x="13" y="16"/>
                    </a:cubicBezTo>
                    <a:cubicBezTo>
                      <a:pt x="12" y="15"/>
                      <a:pt x="10" y="14"/>
                      <a:pt x="8" y="14"/>
                    </a:cubicBezTo>
                    <a:lnTo>
                      <a:pt x="7" y="14"/>
                    </a:lnTo>
                    <a:cubicBezTo>
                      <a:pt x="4" y="13"/>
                      <a:pt x="3" y="12"/>
                      <a:pt x="2" y="11"/>
                    </a:cubicBezTo>
                    <a:cubicBezTo>
                      <a:pt x="0" y="10"/>
                      <a:pt x="0" y="9"/>
                      <a:pt x="0" y="7"/>
                    </a:cubicBezTo>
                    <a:cubicBezTo>
                      <a:pt x="0" y="5"/>
                      <a:pt x="1" y="3"/>
                      <a:pt x="2" y="2"/>
                    </a:cubicBezTo>
                    <a:cubicBezTo>
                      <a:pt x="4" y="1"/>
                      <a:pt x="6" y="0"/>
                      <a:pt x="9" y="0"/>
                    </a:cubicBezTo>
                    <a:cubicBezTo>
                      <a:pt x="10" y="0"/>
                      <a:pt x="12" y="0"/>
                      <a:pt x="13" y="0"/>
                    </a:cubicBezTo>
                    <a:cubicBezTo>
                      <a:pt x="14" y="1"/>
                      <a:pt x="15" y="1"/>
                      <a:pt x="16"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7" name="Freeform 1530">
                <a:extLst>
                  <a:ext uri="{FF2B5EF4-FFF2-40B4-BE49-F238E27FC236}">
                    <a16:creationId xmlns:a16="http://schemas.microsoft.com/office/drawing/2014/main" id="{EEACDFAF-704B-4BE6-A874-B6D4431BA20C}"/>
                  </a:ext>
                </a:extLst>
              </p:cNvPr>
              <p:cNvSpPr>
                <a:spLocks noEditPoints="1"/>
              </p:cNvSpPr>
              <p:nvPr/>
            </p:nvSpPr>
            <p:spPr bwMode="auto">
              <a:xfrm>
                <a:off x="3079" y="1717"/>
                <a:ext cx="9" cy="12"/>
              </a:xfrm>
              <a:custGeom>
                <a:avLst/>
                <a:gdLst>
                  <a:gd name="T0" fmla="*/ 0 w 19"/>
                  <a:gd name="T1" fmla="*/ 15 h 25"/>
                  <a:gd name="T2" fmla="*/ 0 w 19"/>
                  <a:gd name="T3" fmla="*/ 1 h 25"/>
                  <a:gd name="T4" fmla="*/ 3 w 19"/>
                  <a:gd name="T5" fmla="*/ 1 h 25"/>
                  <a:gd name="T6" fmla="*/ 3 w 19"/>
                  <a:gd name="T7" fmla="*/ 15 h 25"/>
                  <a:gd name="T8" fmla="*/ 5 w 19"/>
                  <a:gd name="T9" fmla="*/ 20 h 25"/>
                  <a:gd name="T10" fmla="*/ 9 w 19"/>
                  <a:gd name="T11" fmla="*/ 21 h 25"/>
                  <a:gd name="T12" fmla="*/ 14 w 19"/>
                  <a:gd name="T13" fmla="*/ 19 h 25"/>
                  <a:gd name="T14" fmla="*/ 15 w 19"/>
                  <a:gd name="T15" fmla="*/ 14 h 25"/>
                  <a:gd name="T16" fmla="*/ 15 w 19"/>
                  <a:gd name="T17" fmla="*/ 1 h 25"/>
                  <a:gd name="T18" fmla="*/ 19 w 19"/>
                  <a:gd name="T19" fmla="*/ 1 h 25"/>
                  <a:gd name="T20" fmla="*/ 19 w 19"/>
                  <a:gd name="T21" fmla="*/ 24 h 25"/>
                  <a:gd name="T22" fmla="*/ 15 w 19"/>
                  <a:gd name="T23" fmla="*/ 24 h 25"/>
                  <a:gd name="T24" fmla="*/ 15 w 19"/>
                  <a:gd name="T25" fmla="*/ 20 h 25"/>
                  <a:gd name="T26" fmla="*/ 12 w 19"/>
                  <a:gd name="T27" fmla="*/ 24 h 25"/>
                  <a:gd name="T28" fmla="*/ 8 w 19"/>
                  <a:gd name="T29" fmla="*/ 25 h 25"/>
                  <a:gd name="T30" fmla="*/ 2 w 19"/>
                  <a:gd name="T31" fmla="*/ 22 h 25"/>
                  <a:gd name="T32" fmla="*/ 0 w 19"/>
                  <a:gd name="T33" fmla="*/ 15 h 25"/>
                  <a:gd name="T34" fmla="*/ 9 w 19"/>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5">
                    <a:moveTo>
                      <a:pt x="0" y="15"/>
                    </a:moveTo>
                    <a:lnTo>
                      <a:pt x="0" y="1"/>
                    </a:lnTo>
                    <a:lnTo>
                      <a:pt x="3" y="1"/>
                    </a:lnTo>
                    <a:lnTo>
                      <a:pt x="3" y="15"/>
                    </a:lnTo>
                    <a:cubicBezTo>
                      <a:pt x="3" y="17"/>
                      <a:pt x="4" y="19"/>
                      <a:pt x="5" y="20"/>
                    </a:cubicBezTo>
                    <a:cubicBezTo>
                      <a:pt x="6" y="21"/>
                      <a:pt x="7" y="21"/>
                      <a:pt x="9" y="21"/>
                    </a:cubicBezTo>
                    <a:cubicBezTo>
                      <a:pt x="11" y="21"/>
                      <a:pt x="12" y="21"/>
                      <a:pt x="14" y="19"/>
                    </a:cubicBezTo>
                    <a:cubicBezTo>
                      <a:pt x="15" y="18"/>
                      <a:pt x="15" y="16"/>
                      <a:pt x="15" y="14"/>
                    </a:cubicBezTo>
                    <a:lnTo>
                      <a:pt x="15" y="1"/>
                    </a:lnTo>
                    <a:lnTo>
                      <a:pt x="19" y="1"/>
                    </a:lnTo>
                    <a:lnTo>
                      <a:pt x="19" y="24"/>
                    </a:lnTo>
                    <a:lnTo>
                      <a:pt x="15" y="24"/>
                    </a:lnTo>
                    <a:lnTo>
                      <a:pt x="15" y="20"/>
                    </a:lnTo>
                    <a:cubicBezTo>
                      <a:pt x="14" y="22"/>
                      <a:pt x="13" y="23"/>
                      <a:pt x="12" y="24"/>
                    </a:cubicBezTo>
                    <a:cubicBezTo>
                      <a:pt x="11" y="24"/>
                      <a:pt x="9" y="25"/>
                      <a:pt x="8" y="25"/>
                    </a:cubicBezTo>
                    <a:cubicBezTo>
                      <a:pt x="5" y="25"/>
                      <a:pt x="3" y="24"/>
                      <a:pt x="2" y="22"/>
                    </a:cubicBezTo>
                    <a:cubicBezTo>
                      <a:pt x="0" y="21"/>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8" name="Freeform 1531">
                <a:extLst>
                  <a:ext uri="{FF2B5EF4-FFF2-40B4-BE49-F238E27FC236}">
                    <a16:creationId xmlns:a16="http://schemas.microsoft.com/office/drawing/2014/main" id="{91F167F6-4783-485B-A100-F73ACEF75C2C}"/>
                  </a:ext>
                </a:extLst>
              </p:cNvPr>
              <p:cNvSpPr>
                <a:spLocks/>
              </p:cNvSpPr>
              <p:nvPr/>
            </p:nvSpPr>
            <p:spPr bwMode="auto">
              <a:xfrm>
                <a:off x="3093" y="1717"/>
                <a:ext cx="16" cy="11"/>
              </a:xfrm>
              <a:custGeom>
                <a:avLst/>
                <a:gdLst>
                  <a:gd name="T0" fmla="*/ 18 w 34"/>
                  <a:gd name="T1" fmla="*/ 5 h 24"/>
                  <a:gd name="T2" fmla="*/ 22 w 34"/>
                  <a:gd name="T3" fmla="*/ 1 h 24"/>
                  <a:gd name="T4" fmla="*/ 26 w 34"/>
                  <a:gd name="T5" fmla="*/ 0 h 24"/>
                  <a:gd name="T6" fmla="*/ 32 w 34"/>
                  <a:gd name="T7" fmla="*/ 3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1 h 24"/>
                  <a:gd name="T44" fmla="*/ 4 w 34"/>
                  <a:gd name="T45" fmla="*/ 1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3"/>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9"/>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9"/>
                      <a:pt x="4" y="11"/>
                    </a:cubicBezTo>
                    <a:lnTo>
                      <a:pt x="4" y="24"/>
                    </a:lnTo>
                    <a:lnTo>
                      <a:pt x="0" y="24"/>
                    </a:lnTo>
                    <a:lnTo>
                      <a:pt x="0" y="1"/>
                    </a:lnTo>
                    <a:lnTo>
                      <a:pt x="4" y="1"/>
                    </a:lnTo>
                    <a:lnTo>
                      <a:pt x="4" y="4"/>
                    </a:lnTo>
                    <a:cubicBezTo>
                      <a:pt x="5" y="3"/>
                      <a:pt x="6" y="2"/>
                      <a:pt x="7" y="1"/>
                    </a:cubicBezTo>
                    <a:cubicBezTo>
                      <a:pt x="8" y="0"/>
                      <a:pt x="10" y="0"/>
                      <a:pt x="11" y="0"/>
                    </a:cubicBezTo>
                    <a:cubicBezTo>
                      <a:pt x="13" y="0"/>
                      <a:pt x="14" y="1"/>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9" name="Freeform 1532">
                <a:extLst>
                  <a:ext uri="{FF2B5EF4-FFF2-40B4-BE49-F238E27FC236}">
                    <a16:creationId xmlns:a16="http://schemas.microsoft.com/office/drawing/2014/main" id="{C07E1609-2764-40C6-B62A-C2B903DFE9C9}"/>
                  </a:ext>
                </a:extLst>
              </p:cNvPr>
              <p:cNvSpPr>
                <a:spLocks noEditPoints="1"/>
              </p:cNvSpPr>
              <p:nvPr/>
            </p:nvSpPr>
            <p:spPr bwMode="auto">
              <a:xfrm>
                <a:off x="3120" y="1713"/>
                <a:ext cx="10" cy="16"/>
              </a:xfrm>
              <a:custGeom>
                <a:avLst/>
                <a:gdLst>
                  <a:gd name="T0" fmla="*/ 17 w 21"/>
                  <a:gd name="T1" fmla="*/ 12 h 33"/>
                  <a:gd name="T2" fmla="*/ 17 w 21"/>
                  <a:gd name="T3" fmla="*/ 0 h 33"/>
                  <a:gd name="T4" fmla="*/ 21 w 21"/>
                  <a:gd name="T5" fmla="*/ 0 h 33"/>
                  <a:gd name="T6" fmla="*/ 21 w 21"/>
                  <a:gd name="T7" fmla="*/ 32 h 33"/>
                  <a:gd name="T8" fmla="*/ 17 w 21"/>
                  <a:gd name="T9" fmla="*/ 32 h 33"/>
                  <a:gd name="T10" fmla="*/ 17 w 21"/>
                  <a:gd name="T11" fmla="*/ 29 h 33"/>
                  <a:gd name="T12" fmla="*/ 14 w 21"/>
                  <a:gd name="T13" fmla="*/ 32 h 33"/>
                  <a:gd name="T14" fmla="*/ 10 w 21"/>
                  <a:gd name="T15" fmla="*/ 33 h 33"/>
                  <a:gd name="T16" fmla="*/ 3 w 21"/>
                  <a:gd name="T17" fmla="*/ 29 h 33"/>
                  <a:gd name="T18" fmla="*/ 0 w 21"/>
                  <a:gd name="T19" fmla="*/ 20 h 33"/>
                  <a:gd name="T20" fmla="*/ 3 w 21"/>
                  <a:gd name="T21" fmla="*/ 11 h 33"/>
                  <a:gd name="T22" fmla="*/ 10 w 21"/>
                  <a:gd name="T23" fmla="*/ 8 h 33"/>
                  <a:gd name="T24" fmla="*/ 14 w 21"/>
                  <a:gd name="T25" fmla="*/ 9 h 33"/>
                  <a:gd name="T26" fmla="*/ 17 w 21"/>
                  <a:gd name="T27" fmla="*/ 12 h 33"/>
                  <a:gd name="T28" fmla="*/ 4 w 21"/>
                  <a:gd name="T29" fmla="*/ 20 h 33"/>
                  <a:gd name="T30" fmla="*/ 6 w 21"/>
                  <a:gd name="T31" fmla="*/ 27 h 33"/>
                  <a:gd name="T32" fmla="*/ 11 w 21"/>
                  <a:gd name="T33" fmla="*/ 29 h 33"/>
                  <a:gd name="T34" fmla="*/ 16 w 21"/>
                  <a:gd name="T35" fmla="*/ 27 h 33"/>
                  <a:gd name="T36" fmla="*/ 17 w 21"/>
                  <a:gd name="T37" fmla="*/ 20 h 33"/>
                  <a:gd name="T38" fmla="*/ 16 w 21"/>
                  <a:gd name="T39" fmla="*/ 14 h 33"/>
                  <a:gd name="T40" fmla="*/ 11 w 21"/>
                  <a:gd name="T41" fmla="*/ 11 h 33"/>
                  <a:gd name="T42" fmla="*/ 6 w 21"/>
                  <a:gd name="T43" fmla="*/ 14 h 33"/>
                  <a:gd name="T44" fmla="*/ 4 w 21"/>
                  <a:gd name="T45"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2"/>
                    </a:moveTo>
                    <a:lnTo>
                      <a:pt x="17" y="0"/>
                    </a:lnTo>
                    <a:lnTo>
                      <a:pt x="21" y="0"/>
                    </a:lnTo>
                    <a:lnTo>
                      <a:pt x="21" y="32"/>
                    </a:lnTo>
                    <a:lnTo>
                      <a:pt x="17" y="32"/>
                    </a:lnTo>
                    <a:lnTo>
                      <a:pt x="17" y="29"/>
                    </a:lnTo>
                    <a:cubicBezTo>
                      <a:pt x="16" y="30"/>
                      <a:pt x="15" y="31"/>
                      <a:pt x="14" y="32"/>
                    </a:cubicBezTo>
                    <a:cubicBezTo>
                      <a:pt x="13" y="32"/>
                      <a:pt x="11" y="33"/>
                      <a:pt x="10" y="33"/>
                    </a:cubicBezTo>
                    <a:cubicBezTo>
                      <a:pt x="7" y="33"/>
                      <a:pt x="5" y="32"/>
                      <a:pt x="3" y="29"/>
                    </a:cubicBezTo>
                    <a:cubicBezTo>
                      <a:pt x="1" y="27"/>
                      <a:pt x="0" y="24"/>
                      <a:pt x="0" y="20"/>
                    </a:cubicBezTo>
                    <a:cubicBezTo>
                      <a:pt x="0" y="17"/>
                      <a:pt x="1" y="14"/>
                      <a:pt x="3" y="11"/>
                    </a:cubicBezTo>
                    <a:cubicBezTo>
                      <a:pt x="5" y="9"/>
                      <a:pt x="7" y="8"/>
                      <a:pt x="10" y="8"/>
                    </a:cubicBezTo>
                    <a:cubicBezTo>
                      <a:pt x="11" y="8"/>
                      <a:pt x="13" y="8"/>
                      <a:pt x="14" y="9"/>
                    </a:cubicBezTo>
                    <a:cubicBezTo>
                      <a:pt x="15" y="10"/>
                      <a:pt x="16" y="11"/>
                      <a:pt x="17" y="12"/>
                    </a:cubicBezTo>
                    <a:close/>
                    <a:moveTo>
                      <a:pt x="4" y="20"/>
                    </a:moveTo>
                    <a:cubicBezTo>
                      <a:pt x="4" y="23"/>
                      <a:pt x="5" y="25"/>
                      <a:pt x="6" y="27"/>
                    </a:cubicBezTo>
                    <a:cubicBezTo>
                      <a:pt x="7" y="29"/>
                      <a:pt x="9" y="29"/>
                      <a:pt x="11" y="29"/>
                    </a:cubicBezTo>
                    <a:cubicBezTo>
                      <a:pt x="13" y="29"/>
                      <a:pt x="14" y="29"/>
                      <a:pt x="16" y="27"/>
                    </a:cubicBezTo>
                    <a:cubicBezTo>
                      <a:pt x="17" y="25"/>
                      <a:pt x="17" y="23"/>
                      <a:pt x="17" y="20"/>
                    </a:cubicBezTo>
                    <a:cubicBezTo>
                      <a:pt x="17" y="18"/>
                      <a:pt x="17" y="15"/>
                      <a:pt x="16" y="14"/>
                    </a:cubicBezTo>
                    <a:cubicBezTo>
                      <a:pt x="14" y="12"/>
                      <a:pt x="13" y="11"/>
                      <a:pt x="11" y="11"/>
                    </a:cubicBezTo>
                    <a:cubicBezTo>
                      <a:pt x="9" y="11"/>
                      <a:pt x="7" y="12"/>
                      <a:pt x="6" y="14"/>
                    </a:cubicBezTo>
                    <a:cubicBezTo>
                      <a:pt x="5" y="15"/>
                      <a:pt x="4" y="18"/>
                      <a:pt x="4" y="2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0" name="Freeform 1533">
                <a:extLst>
                  <a:ext uri="{FF2B5EF4-FFF2-40B4-BE49-F238E27FC236}">
                    <a16:creationId xmlns:a16="http://schemas.microsoft.com/office/drawing/2014/main" id="{DFB02E65-7AAC-4127-B487-9002E55814BF}"/>
                  </a:ext>
                </a:extLst>
              </p:cNvPr>
              <p:cNvSpPr>
                <a:spLocks noEditPoints="1"/>
              </p:cNvSpPr>
              <p:nvPr/>
            </p:nvSpPr>
            <p:spPr bwMode="auto">
              <a:xfrm>
                <a:off x="3133" y="1717"/>
                <a:ext cx="11" cy="12"/>
              </a:xfrm>
              <a:custGeom>
                <a:avLst/>
                <a:gdLst>
                  <a:gd name="T0" fmla="*/ 11 w 22"/>
                  <a:gd name="T1" fmla="*/ 3 h 25"/>
                  <a:gd name="T2" fmla="*/ 6 w 22"/>
                  <a:gd name="T3" fmla="*/ 6 h 25"/>
                  <a:gd name="T4" fmla="*/ 4 w 22"/>
                  <a:gd name="T5" fmla="*/ 12 h 25"/>
                  <a:gd name="T6" fmla="*/ 6 w 22"/>
                  <a:gd name="T7" fmla="*/ 19 h 25"/>
                  <a:gd name="T8" fmla="*/ 11 w 22"/>
                  <a:gd name="T9" fmla="*/ 21 h 25"/>
                  <a:gd name="T10" fmla="*/ 16 w 22"/>
                  <a:gd name="T11" fmla="*/ 19 h 25"/>
                  <a:gd name="T12" fmla="*/ 18 w 22"/>
                  <a:gd name="T13" fmla="*/ 12 h 25"/>
                  <a:gd name="T14" fmla="*/ 16 w 22"/>
                  <a:gd name="T15" fmla="*/ 6 h 25"/>
                  <a:gd name="T16" fmla="*/ 11 w 22"/>
                  <a:gd name="T17" fmla="*/ 3 h 25"/>
                  <a:gd name="T18" fmla="*/ 11 w 22"/>
                  <a:gd name="T19" fmla="*/ 0 h 25"/>
                  <a:gd name="T20" fmla="*/ 19 w 22"/>
                  <a:gd name="T21" fmla="*/ 3 h 25"/>
                  <a:gd name="T22" fmla="*/ 22 w 22"/>
                  <a:gd name="T23" fmla="*/ 12 h 25"/>
                  <a:gd name="T24" fmla="*/ 19 w 22"/>
                  <a:gd name="T25" fmla="*/ 21 h 25"/>
                  <a:gd name="T26" fmla="*/ 11 w 22"/>
                  <a:gd name="T27" fmla="*/ 25 h 25"/>
                  <a:gd name="T28" fmla="*/ 3 w 22"/>
                  <a:gd name="T29" fmla="*/ 21 h 25"/>
                  <a:gd name="T30" fmla="*/ 0 w 22"/>
                  <a:gd name="T31" fmla="*/ 12 h 25"/>
                  <a:gd name="T32" fmla="*/ 3 w 22"/>
                  <a:gd name="T33" fmla="*/ 3 h 25"/>
                  <a:gd name="T34" fmla="*/ 11 w 22"/>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11" y="3"/>
                    </a:moveTo>
                    <a:cubicBezTo>
                      <a:pt x="9" y="3"/>
                      <a:pt x="7" y="4"/>
                      <a:pt x="6" y="6"/>
                    </a:cubicBezTo>
                    <a:cubicBezTo>
                      <a:pt x="5" y="7"/>
                      <a:pt x="4" y="10"/>
                      <a:pt x="4" y="12"/>
                    </a:cubicBezTo>
                    <a:cubicBezTo>
                      <a:pt x="4" y="15"/>
                      <a:pt x="5" y="17"/>
                      <a:pt x="6" y="19"/>
                    </a:cubicBezTo>
                    <a:cubicBezTo>
                      <a:pt x="7" y="21"/>
                      <a:pt x="9" y="21"/>
                      <a:pt x="11" y="21"/>
                    </a:cubicBezTo>
                    <a:cubicBezTo>
                      <a:pt x="13" y="21"/>
                      <a:pt x="15" y="21"/>
                      <a:pt x="16" y="19"/>
                    </a:cubicBezTo>
                    <a:cubicBezTo>
                      <a:pt x="17" y="17"/>
                      <a:pt x="18" y="15"/>
                      <a:pt x="18" y="12"/>
                    </a:cubicBezTo>
                    <a:cubicBezTo>
                      <a:pt x="18" y="10"/>
                      <a:pt x="17" y="7"/>
                      <a:pt x="16" y="6"/>
                    </a:cubicBezTo>
                    <a:cubicBezTo>
                      <a:pt x="15" y="4"/>
                      <a:pt x="13" y="3"/>
                      <a:pt x="11" y="3"/>
                    </a:cubicBezTo>
                    <a:close/>
                    <a:moveTo>
                      <a:pt x="11" y="0"/>
                    </a:moveTo>
                    <a:cubicBezTo>
                      <a:pt x="15" y="0"/>
                      <a:pt x="17" y="1"/>
                      <a:pt x="19" y="3"/>
                    </a:cubicBezTo>
                    <a:cubicBezTo>
                      <a:pt x="21" y="6"/>
                      <a:pt x="22" y="9"/>
                      <a:pt x="22" y="12"/>
                    </a:cubicBezTo>
                    <a:cubicBezTo>
                      <a:pt x="22" y="16"/>
                      <a:pt x="21" y="19"/>
                      <a:pt x="19" y="21"/>
                    </a:cubicBezTo>
                    <a:cubicBezTo>
                      <a:pt x="17" y="24"/>
                      <a:pt x="15" y="25"/>
                      <a:pt x="11" y="25"/>
                    </a:cubicBezTo>
                    <a:cubicBezTo>
                      <a:pt x="8" y="25"/>
                      <a:pt x="5" y="24"/>
                      <a:pt x="3" y="21"/>
                    </a:cubicBezTo>
                    <a:cubicBezTo>
                      <a:pt x="1" y="19"/>
                      <a:pt x="0" y="16"/>
                      <a:pt x="0" y="12"/>
                    </a:cubicBezTo>
                    <a:cubicBezTo>
                      <a:pt x="0" y="9"/>
                      <a:pt x="1" y="6"/>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1" name="Rectangle 1534">
                <a:extLst>
                  <a:ext uri="{FF2B5EF4-FFF2-40B4-BE49-F238E27FC236}">
                    <a16:creationId xmlns:a16="http://schemas.microsoft.com/office/drawing/2014/main" id="{7863B675-FB91-434A-BDCA-B5A774510770}"/>
                  </a:ext>
                </a:extLst>
              </p:cNvPr>
              <p:cNvSpPr>
                <a:spLocks noChangeArrowheads="1"/>
              </p:cNvSpPr>
              <p:nvPr/>
            </p:nvSpPr>
            <p:spPr bwMode="auto">
              <a:xfrm>
                <a:off x="3147" y="1713"/>
                <a:ext cx="2" cy="15"/>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2" name="Freeform 1535">
                <a:extLst>
                  <a:ext uri="{FF2B5EF4-FFF2-40B4-BE49-F238E27FC236}">
                    <a16:creationId xmlns:a16="http://schemas.microsoft.com/office/drawing/2014/main" id="{D283ACFE-CC1B-4082-9FF9-EB9778818FE6}"/>
                  </a:ext>
                </a:extLst>
              </p:cNvPr>
              <p:cNvSpPr>
                <a:spLocks noEditPoints="1"/>
              </p:cNvSpPr>
              <p:nvPr/>
            </p:nvSpPr>
            <p:spPr bwMode="auto">
              <a:xfrm>
                <a:off x="3153" y="1717"/>
                <a:ext cx="10" cy="12"/>
              </a:xfrm>
              <a:custGeom>
                <a:avLst/>
                <a:gdLst>
                  <a:gd name="T0" fmla="*/ 10 w 21"/>
                  <a:gd name="T1" fmla="*/ 3 h 25"/>
                  <a:gd name="T2" fmla="*/ 5 w 21"/>
                  <a:gd name="T3" fmla="*/ 6 h 25"/>
                  <a:gd name="T4" fmla="*/ 4 w 21"/>
                  <a:gd name="T5" fmla="*/ 12 h 25"/>
                  <a:gd name="T6" fmla="*/ 5 w 21"/>
                  <a:gd name="T7" fmla="*/ 19 h 25"/>
                  <a:gd name="T8" fmla="*/ 10 w 21"/>
                  <a:gd name="T9" fmla="*/ 21 h 25"/>
                  <a:gd name="T10" fmla="*/ 15 w 21"/>
                  <a:gd name="T11" fmla="*/ 19 h 25"/>
                  <a:gd name="T12" fmla="*/ 17 w 21"/>
                  <a:gd name="T13" fmla="*/ 12 h 25"/>
                  <a:gd name="T14" fmla="*/ 15 w 21"/>
                  <a:gd name="T15" fmla="*/ 6 h 25"/>
                  <a:gd name="T16" fmla="*/ 10 w 21"/>
                  <a:gd name="T17" fmla="*/ 3 h 25"/>
                  <a:gd name="T18" fmla="*/ 10 w 21"/>
                  <a:gd name="T19" fmla="*/ 0 h 25"/>
                  <a:gd name="T20" fmla="*/ 18 w 21"/>
                  <a:gd name="T21" fmla="*/ 3 h 25"/>
                  <a:gd name="T22" fmla="*/ 21 w 21"/>
                  <a:gd name="T23" fmla="*/ 12 h 25"/>
                  <a:gd name="T24" fmla="*/ 18 w 21"/>
                  <a:gd name="T25" fmla="*/ 21 h 25"/>
                  <a:gd name="T26" fmla="*/ 10 w 21"/>
                  <a:gd name="T27" fmla="*/ 25 h 25"/>
                  <a:gd name="T28" fmla="*/ 2 w 21"/>
                  <a:gd name="T29" fmla="*/ 21 h 25"/>
                  <a:gd name="T30" fmla="*/ 0 w 21"/>
                  <a:gd name="T31" fmla="*/ 12 h 25"/>
                  <a:gd name="T32" fmla="*/ 2 w 21"/>
                  <a:gd name="T33" fmla="*/ 3 h 25"/>
                  <a:gd name="T34" fmla="*/ 10 w 21"/>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5">
                    <a:moveTo>
                      <a:pt x="10" y="3"/>
                    </a:moveTo>
                    <a:cubicBezTo>
                      <a:pt x="8" y="3"/>
                      <a:pt x="7" y="4"/>
                      <a:pt x="5" y="6"/>
                    </a:cubicBezTo>
                    <a:cubicBezTo>
                      <a:pt x="4" y="7"/>
                      <a:pt x="4" y="10"/>
                      <a:pt x="4" y="12"/>
                    </a:cubicBezTo>
                    <a:cubicBezTo>
                      <a:pt x="4" y="15"/>
                      <a:pt x="4" y="17"/>
                      <a:pt x="5" y="19"/>
                    </a:cubicBezTo>
                    <a:cubicBezTo>
                      <a:pt x="7" y="21"/>
                      <a:pt x="8" y="21"/>
                      <a:pt x="10" y="21"/>
                    </a:cubicBezTo>
                    <a:cubicBezTo>
                      <a:pt x="12" y="21"/>
                      <a:pt x="14" y="21"/>
                      <a:pt x="15" y="19"/>
                    </a:cubicBezTo>
                    <a:cubicBezTo>
                      <a:pt x="16" y="17"/>
                      <a:pt x="17" y="15"/>
                      <a:pt x="17" y="12"/>
                    </a:cubicBezTo>
                    <a:cubicBezTo>
                      <a:pt x="17" y="10"/>
                      <a:pt x="16" y="7"/>
                      <a:pt x="15" y="6"/>
                    </a:cubicBezTo>
                    <a:cubicBezTo>
                      <a:pt x="14" y="4"/>
                      <a:pt x="12" y="3"/>
                      <a:pt x="10" y="3"/>
                    </a:cubicBezTo>
                    <a:close/>
                    <a:moveTo>
                      <a:pt x="10" y="0"/>
                    </a:moveTo>
                    <a:cubicBezTo>
                      <a:pt x="14" y="0"/>
                      <a:pt x="16" y="1"/>
                      <a:pt x="18" y="3"/>
                    </a:cubicBezTo>
                    <a:cubicBezTo>
                      <a:pt x="20" y="6"/>
                      <a:pt x="21" y="9"/>
                      <a:pt x="21" y="12"/>
                    </a:cubicBezTo>
                    <a:cubicBezTo>
                      <a:pt x="21" y="16"/>
                      <a:pt x="20" y="19"/>
                      <a:pt x="18" y="21"/>
                    </a:cubicBezTo>
                    <a:cubicBezTo>
                      <a:pt x="16" y="24"/>
                      <a:pt x="14" y="25"/>
                      <a:pt x="10" y="25"/>
                    </a:cubicBezTo>
                    <a:cubicBezTo>
                      <a:pt x="7" y="25"/>
                      <a:pt x="4" y="24"/>
                      <a:pt x="2" y="21"/>
                    </a:cubicBezTo>
                    <a:cubicBezTo>
                      <a:pt x="1" y="19"/>
                      <a:pt x="0" y="16"/>
                      <a:pt x="0" y="12"/>
                    </a:cubicBezTo>
                    <a:cubicBezTo>
                      <a:pt x="0" y="9"/>
                      <a:pt x="1" y="6"/>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3" name="Freeform 1536">
                <a:extLst>
                  <a:ext uri="{FF2B5EF4-FFF2-40B4-BE49-F238E27FC236}">
                    <a16:creationId xmlns:a16="http://schemas.microsoft.com/office/drawing/2014/main" id="{3B06A83B-0583-4C53-97D4-BEA3E4031713}"/>
                  </a:ext>
                </a:extLst>
              </p:cNvPr>
              <p:cNvSpPr>
                <a:spLocks/>
              </p:cNvSpPr>
              <p:nvPr/>
            </p:nvSpPr>
            <p:spPr bwMode="auto">
              <a:xfrm>
                <a:off x="3166" y="1717"/>
                <a:ext cx="7" cy="11"/>
              </a:xfrm>
              <a:custGeom>
                <a:avLst/>
                <a:gdLst>
                  <a:gd name="T0" fmla="*/ 14 w 14"/>
                  <a:gd name="T1" fmla="*/ 4 h 24"/>
                  <a:gd name="T2" fmla="*/ 13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4"/>
                    </a:cubicBezTo>
                    <a:cubicBezTo>
                      <a:pt x="12" y="4"/>
                      <a:pt x="12" y="4"/>
                      <a:pt x="11" y="4"/>
                    </a:cubicBezTo>
                    <a:cubicBezTo>
                      <a:pt x="9" y="4"/>
                      <a:pt x="7" y="4"/>
                      <a:pt x="6" y="6"/>
                    </a:cubicBezTo>
                    <a:cubicBezTo>
                      <a:pt x="5" y="7"/>
                      <a:pt x="4" y="9"/>
                      <a:pt x="4" y="12"/>
                    </a:cubicBezTo>
                    <a:lnTo>
                      <a:pt x="4" y="24"/>
                    </a:lnTo>
                    <a:lnTo>
                      <a:pt x="0" y="24"/>
                    </a:lnTo>
                    <a:lnTo>
                      <a:pt x="0" y="1"/>
                    </a:lnTo>
                    <a:lnTo>
                      <a:pt x="4" y="1"/>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4" name="Freeform 1537">
                <a:extLst>
                  <a:ext uri="{FF2B5EF4-FFF2-40B4-BE49-F238E27FC236}">
                    <a16:creationId xmlns:a16="http://schemas.microsoft.com/office/drawing/2014/main" id="{F7ED1CB5-DC54-49F2-89E6-4919B00CA447}"/>
                  </a:ext>
                </a:extLst>
              </p:cNvPr>
              <p:cNvSpPr>
                <a:spLocks/>
              </p:cNvSpPr>
              <p:nvPr/>
            </p:nvSpPr>
            <p:spPr bwMode="auto">
              <a:xfrm>
                <a:off x="3180" y="1717"/>
                <a:ext cx="8" cy="12"/>
              </a:xfrm>
              <a:custGeom>
                <a:avLst/>
                <a:gdLst>
                  <a:gd name="T0" fmla="*/ 17 w 18"/>
                  <a:gd name="T1" fmla="*/ 1 h 25"/>
                  <a:gd name="T2" fmla="*/ 17 w 18"/>
                  <a:gd name="T3" fmla="*/ 5 h 25"/>
                  <a:gd name="T4" fmla="*/ 13 w 18"/>
                  <a:gd name="T5" fmla="*/ 4 h 25"/>
                  <a:gd name="T6" fmla="*/ 10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7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7" y="1"/>
                    </a:moveTo>
                    <a:lnTo>
                      <a:pt x="17" y="5"/>
                    </a:lnTo>
                    <a:cubicBezTo>
                      <a:pt x="15" y="4"/>
                      <a:pt x="14" y="4"/>
                      <a:pt x="13" y="4"/>
                    </a:cubicBezTo>
                    <a:cubicBezTo>
                      <a:pt x="12" y="3"/>
                      <a:pt x="11" y="3"/>
                      <a:pt x="10" y="3"/>
                    </a:cubicBezTo>
                    <a:cubicBezTo>
                      <a:pt x="8" y="3"/>
                      <a:pt x="6" y="4"/>
                      <a:pt x="5" y="4"/>
                    </a:cubicBezTo>
                    <a:cubicBezTo>
                      <a:pt x="4" y="5"/>
                      <a:pt x="4" y="6"/>
                      <a:pt x="4" y="7"/>
                    </a:cubicBezTo>
                    <a:cubicBezTo>
                      <a:pt x="4" y="8"/>
                      <a:pt x="4" y="8"/>
                      <a:pt x="5" y="9"/>
                    </a:cubicBezTo>
                    <a:cubicBezTo>
                      <a:pt x="5" y="9"/>
                      <a:pt x="7" y="10"/>
                      <a:pt x="9" y="10"/>
                    </a:cubicBezTo>
                    <a:lnTo>
                      <a:pt x="10" y="11"/>
                    </a:lnTo>
                    <a:cubicBezTo>
                      <a:pt x="13" y="11"/>
                      <a:pt x="15" y="12"/>
                      <a:pt x="16" y="13"/>
                    </a:cubicBezTo>
                    <a:cubicBezTo>
                      <a:pt x="17" y="14"/>
                      <a:pt x="18" y="16"/>
                      <a:pt x="18" y="18"/>
                    </a:cubicBezTo>
                    <a:cubicBezTo>
                      <a:pt x="18" y="20"/>
                      <a:pt x="17" y="22"/>
                      <a:pt x="15" y="23"/>
                    </a:cubicBezTo>
                    <a:cubicBezTo>
                      <a:pt x="13" y="24"/>
                      <a:pt x="11" y="25"/>
                      <a:pt x="8" y="25"/>
                    </a:cubicBezTo>
                    <a:cubicBezTo>
                      <a:pt x="7" y="25"/>
                      <a:pt x="6" y="25"/>
                      <a:pt x="4" y="24"/>
                    </a:cubicBezTo>
                    <a:cubicBezTo>
                      <a:pt x="3" y="24"/>
                      <a:pt x="1" y="24"/>
                      <a:pt x="0" y="23"/>
                    </a:cubicBezTo>
                    <a:lnTo>
                      <a:pt x="0" y="19"/>
                    </a:lnTo>
                    <a:cubicBezTo>
                      <a:pt x="1" y="20"/>
                      <a:pt x="3" y="21"/>
                      <a:pt x="4" y="21"/>
                    </a:cubicBezTo>
                    <a:cubicBezTo>
                      <a:pt x="5" y="21"/>
                      <a:pt x="7" y="21"/>
                      <a:pt x="8" y="21"/>
                    </a:cubicBezTo>
                    <a:cubicBezTo>
                      <a:pt x="10" y="21"/>
                      <a:pt x="11" y="21"/>
                      <a:pt x="12" y="21"/>
                    </a:cubicBezTo>
                    <a:cubicBezTo>
                      <a:pt x="13" y="20"/>
                      <a:pt x="14" y="19"/>
                      <a:pt x="14" y="18"/>
                    </a:cubicBezTo>
                    <a:cubicBezTo>
                      <a:pt x="14" y="17"/>
                      <a:pt x="13" y="16"/>
                      <a:pt x="13" y="16"/>
                    </a:cubicBezTo>
                    <a:cubicBezTo>
                      <a:pt x="12" y="15"/>
                      <a:pt x="11" y="14"/>
                      <a:pt x="8" y="14"/>
                    </a:cubicBezTo>
                    <a:lnTo>
                      <a:pt x="7" y="14"/>
                    </a:lnTo>
                    <a:cubicBezTo>
                      <a:pt x="4" y="13"/>
                      <a:pt x="3" y="12"/>
                      <a:pt x="2" y="11"/>
                    </a:cubicBezTo>
                    <a:cubicBezTo>
                      <a:pt x="1" y="10"/>
                      <a:pt x="0" y="9"/>
                      <a:pt x="0" y="7"/>
                    </a:cubicBezTo>
                    <a:cubicBezTo>
                      <a:pt x="0" y="5"/>
                      <a:pt x="1" y="3"/>
                      <a:pt x="2" y="2"/>
                    </a:cubicBezTo>
                    <a:cubicBezTo>
                      <a:pt x="4" y="1"/>
                      <a:pt x="6" y="0"/>
                      <a:pt x="9" y="0"/>
                    </a:cubicBezTo>
                    <a:cubicBezTo>
                      <a:pt x="10" y="0"/>
                      <a:pt x="12" y="0"/>
                      <a:pt x="13" y="0"/>
                    </a:cubicBezTo>
                    <a:cubicBezTo>
                      <a:pt x="14" y="1"/>
                      <a:pt x="15"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5" name="Freeform 1538">
                <a:extLst>
                  <a:ext uri="{FF2B5EF4-FFF2-40B4-BE49-F238E27FC236}">
                    <a16:creationId xmlns:a16="http://schemas.microsoft.com/office/drawing/2014/main" id="{B5075D91-0E0F-4485-B0EA-165B6084E5F2}"/>
                  </a:ext>
                </a:extLst>
              </p:cNvPr>
              <p:cNvSpPr>
                <a:spLocks noEditPoints="1"/>
              </p:cNvSpPr>
              <p:nvPr/>
            </p:nvSpPr>
            <p:spPr bwMode="auto">
              <a:xfrm>
                <a:off x="3191" y="1713"/>
                <a:ext cx="2" cy="15"/>
              </a:xfrm>
              <a:custGeom>
                <a:avLst/>
                <a:gdLst>
                  <a:gd name="T0" fmla="*/ 0 w 4"/>
                  <a:gd name="T1" fmla="*/ 9 h 32"/>
                  <a:gd name="T2" fmla="*/ 4 w 4"/>
                  <a:gd name="T3" fmla="*/ 9 h 32"/>
                  <a:gd name="T4" fmla="*/ 4 w 4"/>
                  <a:gd name="T5" fmla="*/ 32 h 32"/>
                  <a:gd name="T6" fmla="*/ 0 w 4"/>
                  <a:gd name="T7" fmla="*/ 32 h 32"/>
                  <a:gd name="T8" fmla="*/ 0 w 4"/>
                  <a:gd name="T9" fmla="*/ 9 h 32"/>
                  <a:gd name="T10" fmla="*/ 0 w 4"/>
                  <a:gd name="T11" fmla="*/ 0 h 32"/>
                  <a:gd name="T12" fmla="*/ 4 w 4"/>
                  <a:gd name="T13" fmla="*/ 0 h 32"/>
                  <a:gd name="T14" fmla="*/ 4 w 4"/>
                  <a:gd name="T15" fmla="*/ 4 h 32"/>
                  <a:gd name="T16" fmla="*/ 0 w 4"/>
                  <a:gd name="T17" fmla="*/ 4 h 32"/>
                  <a:gd name="T18" fmla="*/ 0 w 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2">
                    <a:moveTo>
                      <a:pt x="0" y="9"/>
                    </a:moveTo>
                    <a:lnTo>
                      <a:pt x="4" y="9"/>
                    </a:lnTo>
                    <a:lnTo>
                      <a:pt x="4" y="32"/>
                    </a:lnTo>
                    <a:lnTo>
                      <a:pt x="0" y="32"/>
                    </a:lnTo>
                    <a:lnTo>
                      <a:pt x="0" y="9"/>
                    </a:lnTo>
                    <a:close/>
                    <a:moveTo>
                      <a:pt x="0" y="0"/>
                    </a:moveTo>
                    <a:lnTo>
                      <a:pt x="4" y="0"/>
                    </a:lnTo>
                    <a:lnTo>
                      <a:pt x="4" y="4"/>
                    </a:lnTo>
                    <a:lnTo>
                      <a:pt x="0" y="4"/>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6" name="Freeform 1539">
                <a:extLst>
                  <a:ext uri="{FF2B5EF4-FFF2-40B4-BE49-F238E27FC236}">
                    <a16:creationId xmlns:a16="http://schemas.microsoft.com/office/drawing/2014/main" id="{707AA52A-701A-44D2-8A01-8A21B7083D7A}"/>
                  </a:ext>
                </a:extLst>
              </p:cNvPr>
              <p:cNvSpPr>
                <a:spLocks/>
              </p:cNvSpPr>
              <p:nvPr/>
            </p:nvSpPr>
            <p:spPr bwMode="auto">
              <a:xfrm>
                <a:off x="3195"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9"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7" name="Freeform 1540">
                <a:extLst>
                  <a:ext uri="{FF2B5EF4-FFF2-40B4-BE49-F238E27FC236}">
                    <a16:creationId xmlns:a16="http://schemas.microsoft.com/office/drawing/2014/main" id="{003240E6-E4A5-4687-9108-D458E2046722}"/>
                  </a:ext>
                </a:extLst>
              </p:cNvPr>
              <p:cNvSpPr>
                <a:spLocks noEditPoints="1"/>
              </p:cNvSpPr>
              <p:nvPr/>
            </p:nvSpPr>
            <p:spPr bwMode="auto">
              <a:xfrm>
                <a:off x="3210" y="1717"/>
                <a:ext cx="9" cy="12"/>
              </a:xfrm>
              <a:custGeom>
                <a:avLst/>
                <a:gdLst>
                  <a:gd name="T0" fmla="*/ 12 w 20"/>
                  <a:gd name="T1" fmla="*/ 12 h 25"/>
                  <a:gd name="T2" fmla="*/ 6 w 20"/>
                  <a:gd name="T3" fmla="*/ 13 h 25"/>
                  <a:gd name="T4" fmla="*/ 4 w 20"/>
                  <a:gd name="T5" fmla="*/ 17 h 25"/>
                  <a:gd name="T6" fmla="*/ 5 w 20"/>
                  <a:gd name="T7" fmla="*/ 20 h 25"/>
                  <a:gd name="T8" fmla="*/ 9 w 20"/>
                  <a:gd name="T9" fmla="*/ 21 h 25"/>
                  <a:gd name="T10" fmla="*/ 14 w 20"/>
                  <a:gd name="T11" fmla="*/ 19 h 25"/>
                  <a:gd name="T12" fmla="*/ 16 w 20"/>
                  <a:gd name="T13" fmla="*/ 13 h 25"/>
                  <a:gd name="T14" fmla="*/ 16 w 20"/>
                  <a:gd name="T15" fmla="*/ 12 h 25"/>
                  <a:gd name="T16" fmla="*/ 12 w 20"/>
                  <a:gd name="T17" fmla="*/ 12 h 25"/>
                  <a:gd name="T18" fmla="*/ 20 w 20"/>
                  <a:gd name="T19" fmla="*/ 11 h 25"/>
                  <a:gd name="T20" fmla="*/ 20 w 20"/>
                  <a:gd name="T21" fmla="*/ 24 h 25"/>
                  <a:gd name="T22" fmla="*/ 16 w 20"/>
                  <a:gd name="T23" fmla="*/ 24 h 25"/>
                  <a:gd name="T24" fmla="*/ 16 w 20"/>
                  <a:gd name="T25" fmla="*/ 21 h 25"/>
                  <a:gd name="T26" fmla="*/ 13 w 20"/>
                  <a:gd name="T27" fmla="*/ 24 h 25"/>
                  <a:gd name="T28" fmla="*/ 8 w 20"/>
                  <a:gd name="T29" fmla="*/ 25 h 25"/>
                  <a:gd name="T30" fmla="*/ 2 w 20"/>
                  <a:gd name="T31" fmla="*/ 23 h 25"/>
                  <a:gd name="T32" fmla="*/ 0 w 20"/>
                  <a:gd name="T33" fmla="*/ 17 h 25"/>
                  <a:gd name="T34" fmla="*/ 3 w 20"/>
                  <a:gd name="T35" fmla="*/ 11 h 25"/>
                  <a:gd name="T36" fmla="*/ 10 w 20"/>
                  <a:gd name="T37" fmla="*/ 9 h 25"/>
                  <a:gd name="T38" fmla="*/ 16 w 20"/>
                  <a:gd name="T39" fmla="*/ 9 h 25"/>
                  <a:gd name="T40" fmla="*/ 16 w 20"/>
                  <a:gd name="T41" fmla="*/ 9 h 25"/>
                  <a:gd name="T42" fmla="*/ 14 w 20"/>
                  <a:gd name="T43" fmla="*/ 5 h 25"/>
                  <a:gd name="T44" fmla="*/ 9 w 20"/>
                  <a:gd name="T45" fmla="*/ 3 h 25"/>
                  <a:gd name="T46" fmla="*/ 5 w 20"/>
                  <a:gd name="T47" fmla="*/ 4 h 25"/>
                  <a:gd name="T48" fmla="*/ 2 w 20"/>
                  <a:gd name="T49" fmla="*/ 5 h 25"/>
                  <a:gd name="T50" fmla="*/ 2 w 20"/>
                  <a:gd name="T51" fmla="*/ 2 h 25"/>
                  <a:gd name="T52" fmla="*/ 6 w 20"/>
                  <a:gd name="T53" fmla="*/ 0 h 25"/>
                  <a:gd name="T54" fmla="*/ 10 w 20"/>
                  <a:gd name="T55" fmla="*/ 0 h 25"/>
                  <a:gd name="T56" fmla="*/ 17 w 20"/>
                  <a:gd name="T57" fmla="*/ 3 h 25"/>
                  <a:gd name="T58" fmla="*/ 20 w 20"/>
                  <a:gd name="T5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5">
                    <a:moveTo>
                      <a:pt x="12" y="12"/>
                    </a:moveTo>
                    <a:cubicBezTo>
                      <a:pt x="9" y="12"/>
                      <a:pt x="7" y="13"/>
                      <a:pt x="6" y="13"/>
                    </a:cubicBezTo>
                    <a:cubicBezTo>
                      <a:pt x="4" y="14"/>
                      <a:pt x="4" y="15"/>
                      <a:pt x="4" y="17"/>
                    </a:cubicBezTo>
                    <a:cubicBezTo>
                      <a:pt x="4" y="18"/>
                      <a:pt x="4" y="19"/>
                      <a:pt x="5" y="20"/>
                    </a:cubicBezTo>
                    <a:cubicBezTo>
                      <a:pt x="6" y="21"/>
                      <a:pt x="7" y="21"/>
                      <a:pt x="9" y="21"/>
                    </a:cubicBezTo>
                    <a:cubicBezTo>
                      <a:pt x="11" y="21"/>
                      <a:pt x="13" y="21"/>
                      <a:pt x="14" y="19"/>
                    </a:cubicBezTo>
                    <a:cubicBezTo>
                      <a:pt x="15" y="18"/>
                      <a:pt x="16" y="16"/>
                      <a:pt x="16" y="13"/>
                    </a:cubicBezTo>
                    <a:lnTo>
                      <a:pt x="16" y="12"/>
                    </a:lnTo>
                    <a:lnTo>
                      <a:pt x="12" y="12"/>
                    </a:lnTo>
                    <a:close/>
                    <a:moveTo>
                      <a:pt x="20" y="11"/>
                    </a:moveTo>
                    <a:lnTo>
                      <a:pt x="20" y="24"/>
                    </a:lnTo>
                    <a:lnTo>
                      <a:pt x="16" y="24"/>
                    </a:lnTo>
                    <a:lnTo>
                      <a:pt x="16" y="21"/>
                    </a:lnTo>
                    <a:cubicBezTo>
                      <a:pt x="15" y="22"/>
                      <a:pt x="14" y="23"/>
                      <a:pt x="13" y="24"/>
                    </a:cubicBezTo>
                    <a:cubicBezTo>
                      <a:pt x="11" y="24"/>
                      <a:pt x="10" y="25"/>
                      <a:pt x="8" y="25"/>
                    </a:cubicBezTo>
                    <a:cubicBezTo>
                      <a:pt x="5" y="25"/>
                      <a:pt x="3" y="24"/>
                      <a:pt x="2" y="23"/>
                    </a:cubicBezTo>
                    <a:cubicBezTo>
                      <a:pt x="1" y="21"/>
                      <a:pt x="0" y="20"/>
                      <a:pt x="0" y="17"/>
                    </a:cubicBezTo>
                    <a:cubicBezTo>
                      <a:pt x="0" y="15"/>
                      <a:pt x="1" y="13"/>
                      <a:pt x="3" y="11"/>
                    </a:cubicBezTo>
                    <a:cubicBezTo>
                      <a:pt x="4" y="10"/>
                      <a:pt x="7" y="9"/>
                      <a:pt x="10" y="9"/>
                    </a:cubicBezTo>
                    <a:lnTo>
                      <a:pt x="16" y="9"/>
                    </a:lnTo>
                    <a:lnTo>
                      <a:pt x="16" y="9"/>
                    </a:lnTo>
                    <a:cubicBezTo>
                      <a:pt x="16" y="7"/>
                      <a:pt x="15" y="6"/>
                      <a:pt x="14" y="5"/>
                    </a:cubicBezTo>
                    <a:cubicBezTo>
                      <a:pt x="13" y="4"/>
                      <a:pt x="11" y="3"/>
                      <a:pt x="9" y="3"/>
                    </a:cubicBezTo>
                    <a:cubicBezTo>
                      <a:pt x="8" y="3"/>
                      <a:pt x="7" y="4"/>
                      <a:pt x="5" y="4"/>
                    </a:cubicBezTo>
                    <a:cubicBezTo>
                      <a:pt x="4" y="4"/>
                      <a:pt x="3" y="5"/>
                      <a:pt x="2" y="5"/>
                    </a:cubicBezTo>
                    <a:lnTo>
                      <a:pt x="2" y="2"/>
                    </a:lnTo>
                    <a:cubicBezTo>
                      <a:pt x="3" y="1"/>
                      <a:pt x="4" y="1"/>
                      <a:pt x="6" y="0"/>
                    </a:cubicBezTo>
                    <a:cubicBezTo>
                      <a:pt x="7" y="0"/>
                      <a:pt x="8" y="0"/>
                      <a:pt x="10" y="0"/>
                    </a:cubicBezTo>
                    <a:cubicBezTo>
                      <a:pt x="13" y="0"/>
                      <a:pt x="15" y="1"/>
                      <a:pt x="17" y="3"/>
                    </a:cubicBezTo>
                    <a:cubicBezTo>
                      <a:pt x="19" y="4"/>
                      <a:pt x="20" y="7"/>
                      <a:pt x="20" y="1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8" name="Freeform 1541">
                <a:extLst>
                  <a:ext uri="{FF2B5EF4-FFF2-40B4-BE49-F238E27FC236}">
                    <a16:creationId xmlns:a16="http://schemas.microsoft.com/office/drawing/2014/main" id="{6EBCF190-D075-46E9-AFE5-48A0C0B90285}"/>
                  </a:ext>
                </a:extLst>
              </p:cNvPr>
              <p:cNvSpPr>
                <a:spLocks/>
              </p:cNvSpPr>
              <p:nvPr/>
            </p:nvSpPr>
            <p:spPr bwMode="auto">
              <a:xfrm>
                <a:off x="3223" y="1717"/>
                <a:ext cx="16" cy="11"/>
              </a:xfrm>
              <a:custGeom>
                <a:avLst/>
                <a:gdLst>
                  <a:gd name="T0" fmla="*/ 18 w 34"/>
                  <a:gd name="T1" fmla="*/ 5 h 24"/>
                  <a:gd name="T2" fmla="*/ 22 w 34"/>
                  <a:gd name="T3" fmla="*/ 1 h 24"/>
                  <a:gd name="T4" fmla="*/ 26 w 34"/>
                  <a:gd name="T5" fmla="*/ 0 h 24"/>
                  <a:gd name="T6" fmla="*/ 32 w 34"/>
                  <a:gd name="T7" fmla="*/ 3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1 h 24"/>
                  <a:gd name="T44" fmla="*/ 4 w 34"/>
                  <a:gd name="T45" fmla="*/ 1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3"/>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9"/>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9"/>
                      <a:pt x="4" y="11"/>
                    </a:cubicBezTo>
                    <a:lnTo>
                      <a:pt x="4" y="24"/>
                    </a:lnTo>
                    <a:lnTo>
                      <a:pt x="0" y="24"/>
                    </a:lnTo>
                    <a:lnTo>
                      <a:pt x="0" y="1"/>
                    </a:lnTo>
                    <a:lnTo>
                      <a:pt x="4" y="1"/>
                    </a:lnTo>
                    <a:lnTo>
                      <a:pt x="4" y="4"/>
                    </a:lnTo>
                    <a:cubicBezTo>
                      <a:pt x="5" y="3"/>
                      <a:pt x="6" y="2"/>
                      <a:pt x="7" y="1"/>
                    </a:cubicBezTo>
                    <a:cubicBezTo>
                      <a:pt x="8" y="0"/>
                      <a:pt x="10" y="0"/>
                      <a:pt x="11" y="0"/>
                    </a:cubicBezTo>
                    <a:cubicBezTo>
                      <a:pt x="13" y="0"/>
                      <a:pt x="14" y="1"/>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9" name="Freeform 1542">
                <a:extLst>
                  <a:ext uri="{FF2B5EF4-FFF2-40B4-BE49-F238E27FC236}">
                    <a16:creationId xmlns:a16="http://schemas.microsoft.com/office/drawing/2014/main" id="{2BA2669F-476B-403A-94A9-01BF786BBBFF}"/>
                  </a:ext>
                </a:extLst>
              </p:cNvPr>
              <p:cNvSpPr>
                <a:spLocks noEditPoints="1"/>
              </p:cNvSpPr>
              <p:nvPr/>
            </p:nvSpPr>
            <p:spPr bwMode="auto">
              <a:xfrm>
                <a:off x="3244" y="1717"/>
                <a:ext cx="10" cy="12"/>
              </a:xfrm>
              <a:custGeom>
                <a:avLst/>
                <a:gdLst>
                  <a:gd name="T0" fmla="*/ 21 w 21"/>
                  <a:gd name="T1" fmla="*/ 11 h 25"/>
                  <a:gd name="T2" fmla="*/ 21 w 21"/>
                  <a:gd name="T3" fmla="*/ 13 h 25"/>
                  <a:gd name="T4" fmla="*/ 4 w 21"/>
                  <a:gd name="T5" fmla="*/ 13 h 25"/>
                  <a:gd name="T6" fmla="*/ 6 w 21"/>
                  <a:gd name="T7" fmla="*/ 19 h 25"/>
                  <a:gd name="T8" fmla="*/ 12 w 21"/>
                  <a:gd name="T9" fmla="*/ 21 h 25"/>
                  <a:gd name="T10" fmla="*/ 16 w 21"/>
                  <a:gd name="T11" fmla="*/ 21 h 25"/>
                  <a:gd name="T12" fmla="*/ 21 w 21"/>
                  <a:gd name="T13" fmla="*/ 19 h 25"/>
                  <a:gd name="T14" fmla="*/ 21 w 21"/>
                  <a:gd name="T15" fmla="*/ 23 h 25"/>
                  <a:gd name="T16" fmla="*/ 16 w 21"/>
                  <a:gd name="T17" fmla="*/ 24 h 25"/>
                  <a:gd name="T18" fmla="*/ 12 w 21"/>
                  <a:gd name="T19" fmla="*/ 25 h 25"/>
                  <a:gd name="T20" fmla="*/ 3 w 21"/>
                  <a:gd name="T21" fmla="*/ 21 h 25"/>
                  <a:gd name="T22" fmla="*/ 0 w 21"/>
                  <a:gd name="T23" fmla="*/ 13 h 25"/>
                  <a:gd name="T24" fmla="*/ 3 w 21"/>
                  <a:gd name="T25" fmla="*/ 3 h 25"/>
                  <a:gd name="T26" fmla="*/ 11 w 21"/>
                  <a:gd name="T27" fmla="*/ 0 h 25"/>
                  <a:gd name="T28" fmla="*/ 19 w 21"/>
                  <a:gd name="T29" fmla="*/ 3 h 25"/>
                  <a:gd name="T30" fmla="*/ 21 w 21"/>
                  <a:gd name="T31" fmla="*/ 11 h 25"/>
                  <a:gd name="T32" fmla="*/ 18 w 21"/>
                  <a:gd name="T33" fmla="*/ 10 h 25"/>
                  <a:gd name="T34" fmla="*/ 16 w 21"/>
                  <a:gd name="T35" fmla="*/ 5 h 25"/>
                  <a:gd name="T36" fmla="*/ 11 w 21"/>
                  <a:gd name="T37" fmla="*/ 3 h 25"/>
                  <a:gd name="T38" fmla="*/ 6 w 21"/>
                  <a:gd name="T39" fmla="*/ 5 h 25"/>
                  <a:gd name="T40" fmla="*/ 4 w 21"/>
                  <a:gd name="T41" fmla="*/ 10 h 25"/>
                  <a:gd name="T42" fmla="*/ 18 w 21"/>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5">
                    <a:moveTo>
                      <a:pt x="21" y="11"/>
                    </a:moveTo>
                    <a:lnTo>
                      <a:pt x="21" y="13"/>
                    </a:lnTo>
                    <a:lnTo>
                      <a:pt x="4" y="13"/>
                    </a:lnTo>
                    <a:cubicBezTo>
                      <a:pt x="4" y="16"/>
                      <a:pt x="5" y="18"/>
                      <a:pt x="6" y="19"/>
                    </a:cubicBezTo>
                    <a:cubicBezTo>
                      <a:pt x="8" y="21"/>
                      <a:pt x="10" y="21"/>
                      <a:pt x="12" y="21"/>
                    </a:cubicBezTo>
                    <a:cubicBezTo>
                      <a:pt x="14" y="21"/>
                      <a:pt x="15" y="21"/>
                      <a:pt x="16" y="21"/>
                    </a:cubicBezTo>
                    <a:cubicBezTo>
                      <a:pt x="18" y="21"/>
                      <a:pt x="19" y="20"/>
                      <a:pt x="21" y="19"/>
                    </a:cubicBezTo>
                    <a:lnTo>
                      <a:pt x="21" y="23"/>
                    </a:lnTo>
                    <a:cubicBezTo>
                      <a:pt x="19" y="23"/>
                      <a:pt x="18" y="24"/>
                      <a:pt x="16" y="24"/>
                    </a:cubicBezTo>
                    <a:cubicBezTo>
                      <a:pt x="15" y="25"/>
                      <a:pt x="13" y="25"/>
                      <a:pt x="12" y="25"/>
                    </a:cubicBezTo>
                    <a:cubicBezTo>
                      <a:pt x="8" y="25"/>
                      <a:pt x="5" y="24"/>
                      <a:pt x="3" y="21"/>
                    </a:cubicBezTo>
                    <a:cubicBezTo>
                      <a:pt x="1" y="19"/>
                      <a:pt x="0" y="16"/>
                      <a:pt x="0" y="13"/>
                    </a:cubicBezTo>
                    <a:cubicBezTo>
                      <a:pt x="0" y="9"/>
                      <a:pt x="1" y="6"/>
                      <a:pt x="3" y="3"/>
                    </a:cubicBezTo>
                    <a:cubicBezTo>
                      <a:pt x="5" y="1"/>
                      <a:pt x="8" y="0"/>
                      <a:pt x="11" y="0"/>
                    </a:cubicBezTo>
                    <a:cubicBezTo>
                      <a:pt x="14" y="0"/>
                      <a:pt x="17" y="1"/>
                      <a:pt x="19" y="3"/>
                    </a:cubicBezTo>
                    <a:cubicBezTo>
                      <a:pt x="21" y="5"/>
                      <a:pt x="21" y="8"/>
                      <a:pt x="21" y="11"/>
                    </a:cubicBezTo>
                    <a:close/>
                    <a:moveTo>
                      <a:pt x="18" y="10"/>
                    </a:moveTo>
                    <a:cubicBezTo>
                      <a:pt x="18" y="8"/>
                      <a:pt x="17" y="6"/>
                      <a:pt x="16" y="5"/>
                    </a:cubicBezTo>
                    <a:cubicBezTo>
                      <a:pt x="15" y="4"/>
                      <a:pt x="13" y="3"/>
                      <a:pt x="11" y="3"/>
                    </a:cubicBezTo>
                    <a:cubicBezTo>
                      <a:pt x="9" y="3"/>
                      <a:pt x="7" y="4"/>
                      <a:pt x="6" y="5"/>
                    </a:cubicBezTo>
                    <a:cubicBezTo>
                      <a:pt x="5" y="6"/>
                      <a:pt x="4" y="8"/>
                      <a:pt x="4"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0" name="Freeform 1543">
                <a:extLst>
                  <a:ext uri="{FF2B5EF4-FFF2-40B4-BE49-F238E27FC236}">
                    <a16:creationId xmlns:a16="http://schemas.microsoft.com/office/drawing/2014/main" id="{C132C78D-3185-40EC-8892-93BD2BB0801D}"/>
                  </a:ext>
                </a:extLst>
              </p:cNvPr>
              <p:cNvSpPr>
                <a:spLocks/>
              </p:cNvSpPr>
              <p:nvPr/>
            </p:nvSpPr>
            <p:spPr bwMode="auto">
              <a:xfrm>
                <a:off x="3256" y="1714"/>
                <a:ext cx="7" cy="14"/>
              </a:xfrm>
              <a:custGeom>
                <a:avLst/>
                <a:gdLst>
                  <a:gd name="T0" fmla="*/ 6 w 14"/>
                  <a:gd name="T1" fmla="*/ 0 h 30"/>
                  <a:gd name="T2" fmla="*/ 6 w 14"/>
                  <a:gd name="T3" fmla="*/ 7 h 30"/>
                  <a:gd name="T4" fmla="*/ 14 w 14"/>
                  <a:gd name="T5" fmla="*/ 7 h 30"/>
                  <a:gd name="T6" fmla="*/ 14 w 14"/>
                  <a:gd name="T7" fmla="*/ 10 h 30"/>
                  <a:gd name="T8" fmla="*/ 6 w 14"/>
                  <a:gd name="T9" fmla="*/ 10 h 30"/>
                  <a:gd name="T10" fmla="*/ 6 w 14"/>
                  <a:gd name="T11" fmla="*/ 22 h 30"/>
                  <a:gd name="T12" fmla="*/ 7 w 14"/>
                  <a:gd name="T13" fmla="*/ 26 h 30"/>
                  <a:gd name="T14" fmla="*/ 10 w 14"/>
                  <a:gd name="T15" fmla="*/ 27 h 30"/>
                  <a:gd name="T16" fmla="*/ 14 w 14"/>
                  <a:gd name="T17" fmla="*/ 27 h 30"/>
                  <a:gd name="T18" fmla="*/ 14 w 14"/>
                  <a:gd name="T19" fmla="*/ 30 h 30"/>
                  <a:gd name="T20" fmla="*/ 10 w 14"/>
                  <a:gd name="T21" fmla="*/ 30 h 30"/>
                  <a:gd name="T22" fmla="*/ 4 w 14"/>
                  <a:gd name="T23" fmla="*/ 28 h 30"/>
                  <a:gd name="T24" fmla="*/ 3 w 14"/>
                  <a:gd name="T25" fmla="*/ 22 h 30"/>
                  <a:gd name="T26" fmla="*/ 3 w 14"/>
                  <a:gd name="T27" fmla="*/ 10 h 30"/>
                  <a:gd name="T28" fmla="*/ 0 w 14"/>
                  <a:gd name="T29" fmla="*/ 10 h 30"/>
                  <a:gd name="T30" fmla="*/ 0 w 14"/>
                  <a:gd name="T31" fmla="*/ 7 h 30"/>
                  <a:gd name="T32" fmla="*/ 3 w 14"/>
                  <a:gd name="T33" fmla="*/ 7 h 30"/>
                  <a:gd name="T34" fmla="*/ 3 w 14"/>
                  <a:gd name="T35" fmla="*/ 0 h 30"/>
                  <a:gd name="T36" fmla="*/ 6 w 14"/>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30">
                    <a:moveTo>
                      <a:pt x="6" y="0"/>
                    </a:moveTo>
                    <a:lnTo>
                      <a:pt x="6" y="7"/>
                    </a:lnTo>
                    <a:lnTo>
                      <a:pt x="14" y="7"/>
                    </a:lnTo>
                    <a:lnTo>
                      <a:pt x="14" y="10"/>
                    </a:lnTo>
                    <a:lnTo>
                      <a:pt x="6" y="10"/>
                    </a:lnTo>
                    <a:lnTo>
                      <a:pt x="6" y="22"/>
                    </a:lnTo>
                    <a:cubicBezTo>
                      <a:pt x="6" y="24"/>
                      <a:pt x="7" y="26"/>
                      <a:pt x="7" y="26"/>
                    </a:cubicBezTo>
                    <a:cubicBezTo>
                      <a:pt x="8" y="27"/>
                      <a:pt x="9" y="27"/>
                      <a:pt x="10" y="27"/>
                    </a:cubicBezTo>
                    <a:lnTo>
                      <a:pt x="14" y="27"/>
                    </a:lnTo>
                    <a:lnTo>
                      <a:pt x="14" y="30"/>
                    </a:lnTo>
                    <a:lnTo>
                      <a:pt x="10" y="30"/>
                    </a:lnTo>
                    <a:cubicBezTo>
                      <a:pt x="7" y="30"/>
                      <a:pt x="5" y="30"/>
                      <a:pt x="4" y="28"/>
                    </a:cubicBezTo>
                    <a:cubicBezTo>
                      <a:pt x="3" y="27"/>
                      <a:pt x="3" y="25"/>
                      <a:pt x="3" y="22"/>
                    </a:cubicBezTo>
                    <a:lnTo>
                      <a:pt x="3" y="10"/>
                    </a:lnTo>
                    <a:lnTo>
                      <a:pt x="0" y="10"/>
                    </a:lnTo>
                    <a:lnTo>
                      <a:pt x="0" y="7"/>
                    </a:lnTo>
                    <a:lnTo>
                      <a:pt x="3" y="7"/>
                    </a:lnTo>
                    <a:lnTo>
                      <a:pt x="3" y="0"/>
                    </a:lnTo>
                    <a:lnTo>
                      <a:pt x="6"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1" name="Freeform 1544">
                <a:extLst>
                  <a:ext uri="{FF2B5EF4-FFF2-40B4-BE49-F238E27FC236}">
                    <a16:creationId xmlns:a16="http://schemas.microsoft.com/office/drawing/2014/main" id="{AC05D330-9E51-4466-A3CE-C35CF2BB61D1}"/>
                  </a:ext>
                </a:extLst>
              </p:cNvPr>
              <p:cNvSpPr>
                <a:spLocks/>
              </p:cNvSpPr>
              <p:nvPr/>
            </p:nvSpPr>
            <p:spPr bwMode="auto">
              <a:xfrm>
                <a:off x="3265" y="1726"/>
                <a:ext cx="3" cy="5"/>
              </a:xfrm>
              <a:custGeom>
                <a:avLst/>
                <a:gdLst>
                  <a:gd name="T0" fmla="*/ 2 w 6"/>
                  <a:gd name="T1" fmla="*/ 0 h 10"/>
                  <a:gd name="T2" fmla="*/ 6 w 6"/>
                  <a:gd name="T3" fmla="*/ 0 h 10"/>
                  <a:gd name="T4" fmla="*/ 6 w 6"/>
                  <a:gd name="T5" fmla="*/ 3 h 10"/>
                  <a:gd name="T6" fmla="*/ 3 w 6"/>
                  <a:gd name="T7" fmla="*/ 10 h 10"/>
                  <a:gd name="T8" fmla="*/ 0 w 6"/>
                  <a:gd name="T9" fmla="*/ 10 h 10"/>
                  <a:gd name="T10" fmla="*/ 2 w 6"/>
                  <a:gd name="T11" fmla="*/ 3 h 10"/>
                  <a:gd name="T12" fmla="*/ 2 w 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0"/>
                    </a:moveTo>
                    <a:lnTo>
                      <a:pt x="6" y="0"/>
                    </a:lnTo>
                    <a:lnTo>
                      <a:pt x="6" y="3"/>
                    </a:lnTo>
                    <a:lnTo>
                      <a:pt x="3" y="10"/>
                    </a:lnTo>
                    <a:lnTo>
                      <a:pt x="0" y="10"/>
                    </a:lnTo>
                    <a:lnTo>
                      <a:pt x="2" y="3"/>
                    </a:lnTo>
                    <a:lnTo>
                      <a:pt x="2"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2" name="Freeform 1545">
                <a:extLst>
                  <a:ext uri="{FF2B5EF4-FFF2-40B4-BE49-F238E27FC236}">
                    <a16:creationId xmlns:a16="http://schemas.microsoft.com/office/drawing/2014/main" id="{A1DB1A97-E50A-471F-AF5E-59EB72B6CF59}"/>
                  </a:ext>
                </a:extLst>
              </p:cNvPr>
              <p:cNvSpPr>
                <a:spLocks/>
              </p:cNvSpPr>
              <p:nvPr/>
            </p:nvSpPr>
            <p:spPr bwMode="auto">
              <a:xfrm>
                <a:off x="3275" y="1717"/>
                <a:ext cx="9" cy="12"/>
              </a:xfrm>
              <a:custGeom>
                <a:avLst/>
                <a:gdLst>
                  <a:gd name="T0" fmla="*/ 19 w 19"/>
                  <a:gd name="T1" fmla="*/ 2 h 25"/>
                  <a:gd name="T2" fmla="*/ 19 w 19"/>
                  <a:gd name="T3" fmla="*/ 5 h 25"/>
                  <a:gd name="T4" fmla="*/ 16 w 19"/>
                  <a:gd name="T5" fmla="*/ 4 h 25"/>
                  <a:gd name="T6" fmla="*/ 12 w 19"/>
                  <a:gd name="T7" fmla="*/ 3 h 25"/>
                  <a:gd name="T8" fmla="*/ 7 w 19"/>
                  <a:gd name="T9" fmla="*/ 6 h 25"/>
                  <a:gd name="T10" fmla="*/ 4 w 19"/>
                  <a:gd name="T11" fmla="*/ 12 h 25"/>
                  <a:gd name="T12" fmla="*/ 7 w 19"/>
                  <a:gd name="T13" fmla="*/ 19 h 25"/>
                  <a:gd name="T14" fmla="*/ 12 w 19"/>
                  <a:gd name="T15" fmla="*/ 21 h 25"/>
                  <a:gd name="T16" fmla="*/ 16 w 19"/>
                  <a:gd name="T17" fmla="*/ 21 h 25"/>
                  <a:gd name="T18" fmla="*/ 19 w 19"/>
                  <a:gd name="T19" fmla="*/ 20 h 25"/>
                  <a:gd name="T20" fmla="*/ 19 w 19"/>
                  <a:gd name="T21" fmla="*/ 23 h 25"/>
                  <a:gd name="T22" fmla="*/ 16 w 19"/>
                  <a:gd name="T23" fmla="*/ 24 h 25"/>
                  <a:gd name="T24" fmla="*/ 12 w 19"/>
                  <a:gd name="T25" fmla="*/ 25 h 25"/>
                  <a:gd name="T26" fmla="*/ 4 w 19"/>
                  <a:gd name="T27" fmla="*/ 21 h 25"/>
                  <a:gd name="T28" fmla="*/ 0 w 19"/>
                  <a:gd name="T29" fmla="*/ 12 h 25"/>
                  <a:gd name="T30" fmla="*/ 4 w 19"/>
                  <a:gd name="T31" fmla="*/ 3 h 25"/>
                  <a:gd name="T32" fmla="*/ 12 w 19"/>
                  <a:gd name="T33" fmla="*/ 0 h 25"/>
                  <a:gd name="T34" fmla="*/ 16 w 19"/>
                  <a:gd name="T35" fmla="*/ 0 h 25"/>
                  <a:gd name="T36" fmla="*/ 19 w 19"/>
                  <a:gd name="T3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9" y="2"/>
                    </a:moveTo>
                    <a:lnTo>
                      <a:pt x="19" y="5"/>
                    </a:lnTo>
                    <a:cubicBezTo>
                      <a:pt x="18" y="5"/>
                      <a:pt x="17" y="4"/>
                      <a:pt x="16" y="4"/>
                    </a:cubicBezTo>
                    <a:cubicBezTo>
                      <a:pt x="15" y="3"/>
                      <a:pt x="13" y="3"/>
                      <a:pt x="12" y="3"/>
                    </a:cubicBezTo>
                    <a:cubicBezTo>
                      <a:pt x="10" y="3"/>
                      <a:pt x="8" y="4"/>
                      <a:pt x="7" y="6"/>
                    </a:cubicBezTo>
                    <a:cubicBezTo>
                      <a:pt x="5" y="7"/>
                      <a:pt x="4" y="10"/>
                      <a:pt x="4" y="12"/>
                    </a:cubicBezTo>
                    <a:cubicBezTo>
                      <a:pt x="4" y="15"/>
                      <a:pt x="5" y="17"/>
                      <a:pt x="7" y="19"/>
                    </a:cubicBezTo>
                    <a:cubicBezTo>
                      <a:pt x="8" y="21"/>
                      <a:pt x="10" y="21"/>
                      <a:pt x="12" y="21"/>
                    </a:cubicBezTo>
                    <a:cubicBezTo>
                      <a:pt x="13" y="21"/>
                      <a:pt x="15" y="21"/>
                      <a:pt x="16" y="21"/>
                    </a:cubicBezTo>
                    <a:cubicBezTo>
                      <a:pt x="17" y="21"/>
                      <a:pt x="18" y="20"/>
                      <a:pt x="19" y="20"/>
                    </a:cubicBezTo>
                    <a:lnTo>
                      <a:pt x="19" y="23"/>
                    </a:lnTo>
                    <a:cubicBezTo>
                      <a:pt x="18" y="24"/>
                      <a:pt x="17" y="24"/>
                      <a:pt x="16" y="24"/>
                    </a:cubicBezTo>
                    <a:cubicBezTo>
                      <a:pt x="14" y="25"/>
                      <a:pt x="13" y="25"/>
                      <a:pt x="12" y="25"/>
                    </a:cubicBezTo>
                    <a:cubicBezTo>
                      <a:pt x="8" y="25"/>
                      <a:pt x="6" y="24"/>
                      <a:pt x="4" y="21"/>
                    </a:cubicBezTo>
                    <a:cubicBezTo>
                      <a:pt x="1" y="19"/>
                      <a:pt x="0" y="16"/>
                      <a:pt x="0" y="12"/>
                    </a:cubicBezTo>
                    <a:cubicBezTo>
                      <a:pt x="0" y="9"/>
                      <a:pt x="1" y="6"/>
                      <a:pt x="4" y="3"/>
                    </a:cubicBezTo>
                    <a:cubicBezTo>
                      <a:pt x="6" y="1"/>
                      <a:pt x="9" y="0"/>
                      <a:pt x="12" y="0"/>
                    </a:cubicBezTo>
                    <a:cubicBezTo>
                      <a:pt x="13" y="0"/>
                      <a:pt x="15" y="0"/>
                      <a:pt x="16" y="0"/>
                    </a:cubicBezTo>
                    <a:cubicBezTo>
                      <a:pt x="17" y="1"/>
                      <a:pt x="18" y="1"/>
                      <a:pt x="19"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3" name="Freeform 1546">
                <a:extLst>
                  <a:ext uri="{FF2B5EF4-FFF2-40B4-BE49-F238E27FC236}">
                    <a16:creationId xmlns:a16="http://schemas.microsoft.com/office/drawing/2014/main" id="{FC7875EC-12EC-4764-BA3D-82AB9A886341}"/>
                  </a:ext>
                </a:extLst>
              </p:cNvPr>
              <p:cNvSpPr>
                <a:spLocks noEditPoints="1"/>
              </p:cNvSpPr>
              <p:nvPr/>
            </p:nvSpPr>
            <p:spPr bwMode="auto">
              <a:xfrm>
                <a:off x="3287" y="1717"/>
                <a:ext cx="10" cy="12"/>
              </a:xfrm>
              <a:custGeom>
                <a:avLst/>
                <a:gdLst>
                  <a:gd name="T0" fmla="*/ 10 w 21"/>
                  <a:gd name="T1" fmla="*/ 3 h 25"/>
                  <a:gd name="T2" fmla="*/ 5 w 21"/>
                  <a:gd name="T3" fmla="*/ 6 h 25"/>
                  <a:gd name="T4" fmla="*/ 4 w 21"/>
                  <a:gd name="T5" fmla="*/ 12 h 25"/>
                  <a:gd name="T6" fmla="*/ 5 w 21"/>
                  <a:gd name="T7" fmla="*/ 19 h 25"/>
                  <a:gd name="T8" fmla="*/ 10 w 21"/>
                  <a:gd name="T9" fmla="*/ 21 h 25"/>
                  <a:gd name="T10" fmla="*/ 15 w 21"/>
                  <a:gd name="T11" fmla="*/ 19 h 25"/>
                  <a:gd name="T12" fmla="*/ 17 w 21"/>
                  <a:gd name="T13" fmla="*/ 12 h 25"/>
                  <a:gd name="T14" fmla="*/ 15 w 21"/>
                  <a:gd name="T15" fmla="*/ 6 h 25"/>
                  <a:gd name="T16" fmla="*/ 10 w 21"/>
                  <a:gd name="T17" fmla="*/ 3 h 25"/>
                  <a:gd name="T18" fmla="*/ 10 w 21"/>
                  <a:gd name="T19" fmla="*/ 0 h 25"/>
                  <a:gd name="T20" fmla="*/ 18 w 21"/>
                  <a:gd name="T21" fmla="*/ 3 h 25"/>
                  <a:gd name="T22" fmla="*/ 21 w 21"/>
                  <a:gd name="T23" fmla="*/ 12 h 25"/>
                  <a:gd name="T24" fmla="*/ 18 w 21"/>
                  <a:gd name="T25" fmla="*/ 21 h 25"/>
                  <a:gd name="T26" fmla="*/ 10 w 21"/>
                  <a:gd name="T27" fmla="*/ 25 h 25"/>
                  <a:gd name="T28" fmla="*/ 2 w 21"/>
                  <a:gd name="T29" fmla="*/ 21 h 25"/>
                  <a:gd name="T30" fmla="*/ 0 w 21"/>
                  <a:gd name="T31" fmla="*/ 12 h 25"/>
                  <a:gd name="T32" fmla="*/ 2 w 21"/>
                  <a:gd name="T33" fmla="*/ 3 h 25"/>
                  <a:gd name="T34" fmla="*/ 10 w 21"/>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5">
                    <a:moveTo>
                      <a:pt x="10" y="3"/>
                    </a:moveTo>
                    <a:cubicBezTo>
                      <a:pt x="8" y="3"/>
                      <a:pt x="7" y="4"/>
                      <a:pt x="5" y="6"/>
                    </a:cubicBezTo>
                    <a:cubicBezTo>
                      <a:pt x="4" y="7"/>
                      <a:pt x="4" y="10"/>
                      <a:pt x="4" y="12"/>
                    </a:cubicBezTo>
                    <a:cubicBezTo>
                      <a:pt x="4" y="15"/>
                      <a:pt x="4" y="17"/>
                      <a:pt x="5" y="19"/>
                    </a:cubicBezTo>
                    <a:cubicBezTo>
                      <a:pt x="7" y="21"/>
                      <a:pt x="8" y="21"/>
                      <a:pt x="10" y="21"/>
                    </a:cubicBezTo>
                    <a:cubicBezTo>
                      <a:pt x="12" y="21"/>
                      <a:pt x="14" y="21"/>
                      <a:pt x="15" y="19"/>
                    </a:cubicBezTo>
                    <a:cubicBezTo>
                      <a:pt x="16" y="17"/>
                      <a:pt x="17" y="15"/>
                      <a:pt x="17" y="12"/>
                    </a:cubicBezTo>
                    <a:cubicBezTo>
                      <a:pt x="17" y="10"/>
                      <a:pt x="16" y="7"/>
                      <a:pt x="15" y="6"/>
                    </a:cubicBezTo>
                    <a:cubicBezTo>
                      <a:pt x="14" y="4"/>
                      <a:pt x="12" y="3"/>
                      <a:pt x="10" y="3"/>
                    </a:cubicBezTo>
                    <a:close/>
                    <a:moveTo>
                      <a:pt x="10" y="0"/>
                    </a:moveTo>
                    <a:cubicBezTo>
                      <a:pt x="14" y="0"/>
                      <a:pt x="16" y="1"/>
                      <a:pt x="18" y="3"/>
                    </a:cubicBezTo>
                    <a:cubicBezTo>
                      <a:pt x="20" y="6"/>
                      <a:pt x="21" y="9"/>
                      <a:pt x="21" y="12"/>
                    </a:cubicBezTo>
                    <a:cubicBezTo>
                      <a:pt x="21" y="16"/>
                      <a:pt x="20" y="19"/>
                      <a:pt x="18" y="21"/>
                    </a:cubicBezTo>
                    <a:cubicBezTo>
                      <a:pt x="16" y="24"/>
                      <a:pt x="14" y="25"/>
                      <a:pt x="10" y="25"/>
                    </a:cubicBezTo>
                    <a:cubicBezTo>
                      <a:pt x="7" y="25"/>
                      <a:pt x="4" y="24"/>
                      <a:pt x="2" y="21"/>
                    </a:cubicBezTo>
                    <a:cubicBezTo>
                      <a:pt x="1" y="19"/>
                      <a:pt x="0" y="16"/>
                      <a:pt x="0" y="12"/>
                    </a:cubicBezTo>
                    <a:cubicBezTo>
                      <a:pt x="0" y="9"/>
                      <a:pt x="1" y="6"/>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4" name="Freeform 1547">
                <a:extLst>
                  <a:ext uri="{FF2B5EF4-FFF2-40B4-BE49-F238E27FC236}">
                    <a16:creationId xmlns:a16="http://schemas.microsoft.com/office/drawing/2014/main" id="{87420618-AEA9-4C4C-A793-3E31BD3A26F0}"/>
                  </a:ext>
                </a:extLst>
              </p:cNvPr>
              <p:cNvSpPr>
                <a:spLocks/>
              </p:cNvSpPr>
              <p:nvPr/>
            </p:nvSpPr>
            <p:spPr bwMode="auto">
              <a:xfrm>
                <a:off x="3301" y="1717"/>
                <a:ext cx="9" cy="11"/>
              </a:xfrm>
              <a:custGeom>
                <a:avLst/>
                <a:gdLst>
                  <a:gd name="T0" fmla="*/ 20 w 20"/>
                  <a:gd name="T1" fmla="*/ 10 h 24"/>
                  <a:gd name="T2" fmla="*/ 20 w 20"/>
                  <a:gd name="T3" fmla="*/ 24 h 24"/>
                  <a:gd name="T4" fmla="*/ 16 w 20"/>
                  <a:gd name="T5" fmla="*/ 24 h 24"/>
                  <a:gd name="T6" fmla="*/ 16 w 20"/>
                  <a:gd name="T7" fmla="*/ 10 h 24"/>
                  <a:gd name="T8" fmla="*/ 15 w 20"/>
                  <a:gd name="T9" fmla="*/ 5 h 24"/>
                  <a:gd name="T10" fmla="*/ 11 w 20"/>
                  <a:gd name="T11" fmla="*/ 3 h 24"/>
                  <a:gd name="T12" fmla="*/ 6 w 20"/>
                  <a:gd name="T13" fmla="*/ 5 h 24"/>
                  <a:gd name="T14" fmla="*/ 4 w 20"/>
                  <a:gd name="T15" fmla="*/ 11 h 24"/>
                  <a:gd name="T16" fmla="*/ 4 w 20"/>
                  <a:gd name="T17" fmla="*/ 24 h 24"/>
                  <a:gd name="T18" fmla="*/ 0 w 20"/>
                  <a:gd name="T19" fmla="*/ 24 h 24"/>
                  <a:gd name="T20" fmla="*/ 0 w 20"/>
                  <a:gd name="T21" fmla="*/ 1 h 24"/>
                  <a:gd name="T22" fmla="*/ 4 w 20"/>
                  <a:gd name="T23" fmla="*/ 1 h 24"/>
                  <a:gd name="T24" fmla="*/ 4 w 20"/>
                  <a:gd name="T25" fmla="*/ 4 h 24"/>
                  <a:gd name="T26" fmla="*/ 7 w 20"/>
                  <a:gd name="T27" fmla="*/ 1 h 24"/>
                  <a:gd name="T28" fmla="*/ 12 w 20"/>
                  <a:gd name="T29" fmla="*/ 0 h 24"/>
                  <a:gd name="T30" fmla="*/ 18 w 20"/>
                  <a:gd name="T31" fmla="*/ 3 h 24"/>
                  <a:gd name="T32" fmla="*/ 20 w 20"/>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20" y="10"/>
                    </a:moveTo>
                    <a:lnTo>
                      <a:pt x="20" y="24"/>
                    </a:lnTo>
                    <a:lnTo>
                      <a:pt x="16" y="24"/>
                    </a:lnTo>
                    <a:lnTo>
                      <a:pt x="16" y="10"/>
                    </a:lnTo>
                    <a:cubicBezTo>
                      <a:pt x="16" y="8"/>
                      <a:pt x="16" y="6"/>
                      <a:pt x="15" y="5"/>
                    </a:cubicBezTo>
                    <a:cubicBezTo>
                      <a:pt x="14" y="4"/>
                      <a:pt x="13" y="3"/>
                      <a:pt x="11" y="3"/>
                    </a:cubicBezTo>
                    <a:cubicBezTo>
                      <a:pt x="9" y="3"/>
                      <a:pt x="7" y="4"/>
                      <a:pt x="6" y="5"/>
                    </a:cubicBezTo>
                    <a:cubicBezTo>
                      <a:pt x="5" y="7"/>
                      <a:pt x="4" y="9"/>
                      <a:pt x="4" y="11"/>
                    </a:cubicBezTo>
                    <a:lnTo>
                      <a:pt x="4" y="24"/>
                    </a:lnTo>
                    <a:lnTo>
                      <a:pt x="0" y="24"/>
                    </a:lnTo>
                    <a:lnTo>
                      <a:pt x="0" y="1"/>
                    </a:lnTo>
                    <a:lnTo>
                      <a:pt x="4" y="1"/>
                    </a:lnTo>
                    <a:lnTo>
                      <a:pt x="4" y="4"/>
                    </a:lnTo>
                    <a:cubicBezTo>
                      <a:pt x="5" y="3"/>
                      <a:pt x="6" y="2"/>
                      <a:pt x="7" y="1"/>
                    </a:cubicBezTo>
                    <a:cubicBezTo>
                      <a:pt x="9" y="0"/>
                      <a:pt x="10" y="0"/>
                      <a:pt x="12" y="0"/>
                    </a:cubicBezTo>
                    <a:cubicBezTo>
                      <a:pt x="14" y="0"/>
                      <a:pt x="17" y="1"/>
                      <a:pt x="18" y="3"/>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5" name="Freeform 1548">
                <a:extLst>
                  <a:ext uri="{FF2B5EF4-FFF2-40B4-BE49-F238E27FC236}">
                    <a16:creationId xmlns:a16="http://schemas.microsoft.com/office/drawing/2014/main" id="{1D3052CC-0B62-4543-9848-AA4ECBC22B71}"/>
                  </a:ext>
                </a:extLst>
              </p:cNvPr>
              <p:cNvSpPr>
                <a:spLocks/>
              </p:cNvSpPr>
              <p:nvPr/>
            </p:nvSpPr>
            <p:spPr bwMode="auto">
              <a:xfrm>
                <a:off x="3314" y="1717"/>
                <a:ext cx="9" cy="12"/>
              </a:xfrm>
              <a:custGeom>
                <a:avLst/>
                <a:gdLst>
                  <a:gd name="T0" fmla="*/ 17 w 18"/>
                  <a:gd name="T1" fmla="*/ 1 h 25"/>
                  <a:gd name="T2" fmla="*/ 17 w 18"/>
                  <a:gd name="T3" fmla="*/ 5 h 25"/>
                  <a:gd name="T4" fmla="*/ 13 w 18"/>
                  <a:gd name="T5" fmla="*/ 4 h 25"/>
                  <a:gd name="T6" fmla="*/ 10 w 18"/>
                  <a:gd name="T7" fmla="*/ 3 h 25"/>
                  <a:gd name="T8" fmla="*/ 5 w 18"/>
                  <a:gd name="T9" fmla="*/ 4 h 25"/>
                  <a:gd name="T10" fmla="*/ 4 w 18"/>
                  <a:gd name="T11" fmla="*/ 7 h 25"/>
                  <a:gd name="T12" fmla="*/ 5 w 18"/>
                  <a:gd name="T13" fmla="*/ 9 h 25"/>
                  <a:gd name="T14" fmla="*/ 9 w 18"/>
                  <a:gd name="T15" fmla="*/ 10 h 25"/>
                  <a:gd name="T16" fmla="*/ 10 w 18"/>
                  <a:gd name="T17" fmla="*/ 11 h 25"/>
                  <a:gd name="T18" fmla="*/ 16 w 18"/>
                  <a:gd name="T19" fmla="*/ 13 h 25"/>
                  <a:gd name="T20" fmla="*/ 18 w 18"/>
                  <a:gd name="T21" fmla="*/ 18 h 25"/>
                  <a:gd name="T22" fmla="*/ 15 w 18"/>
                  <a:gd name="T23" fmla="*/ 23 h 25"/>
                  <a:gd name="T24" fmla="*/ 8 w 18"/>
                  <a:gd name="T25" fmla="*/ 25 h 25"/>
                  <a:gd name="T26" fmla="*/ 4 w 18"/>
                  <a:gd name="T27" fmla="*/ 24 h 25"/>
                  <a:gd name="T28" fmla="*/ 0 w 18"/>
                  <a:gd name="T29" fmla="*/ 23 h 25"/>
                  <a:gd name="T30" fmla="*/ 0 w 18"/>
                  <a:gd name="T31" fmla="*/ 19 h 25"/>
                  <a:gd name="T32" fmla="*/ 4 w 18"/>
                  <a:gd name="T33" fmla="*/ 21 h 25"/>
                  <a:gd name="T34" fmla="*/ 8 w 18"/>
                  <a:gd name="T35" fmla="*/ 21 h 25"/>
                  <a:gd name="T36" fmla="*/ 12 w 18"/>
                  <a:gd name="T37" fmla="*/ 21 h 25"/>
                  <a:gd name="T38" fmla="*/ 14 w 18"/>
                  <a:gd name="T39" fmla="*/ 18 h 25"/>
                  <a:gd name="T40" fmla="*/ 13 w 18"/>
                  <a:gd name="T41" fmla="*/ 16 h 25"/>
                  <a:gd name="T42" fmla="*/ 8 w 18"/>
                  <a:gd name="T43" fmla="*/ 14 h 25"/>
                  <a:gd name="T44" fmla="*/ 7 w 18"/>
                  <a:gd name="T45" fmla="*/ 14 h 25"/>
                  <a:gd name="T46" fmla="*/ 2 w 18"/>
                  <a:gd name="T47" fmla="*/ 11 h 25"/>
                  <a:gd name="T48" fmla="*/ 0 w 18"/>
                  <a:gd name="T49" fmla="*/ 7 h 25"/>
                  <a:gd name="T50" fmla="*/ 2 w 18"/>
                  <a:gd name="T51" fmla="*/ 2 h 25"/>
                  <a:gd name="T52" fmla="*/ 9 w 18"/>
                  <a:gd name="T53" fmla="*/ 0 h 25"/>
                  <a:gd name="T54" fmla="*/ 13 w 18"/>
                  <a:gd name="T55" fmla="*/ 0 h 25"/>
                  <a:gd name="T56" fmla="*/ 17 w 18"/>
                  <a:gd name="T5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5">
                    <a:moveTo>
                      <a:pt x="17" y="1"/>
                    </a:moveTo>
                    <a:lnTo>
                      <a:pt x="17" y="5"/>
                    </a:lnTo>
                    <a:cubicBezTo>
                      <a:pt x="16" y="4"/>
                      <a:pt x="14" y="4"/>
                      <a:pt x="13" y="4"/>
                    </a:cubicBezTo>
                    <a:cubicBezTo>
                      <a:pt x="12" y="3"/>
                      <a:pt x="11" y="3"/>
                      <a:pt x="10" y="3"/>
                    </a:cubicBezTo>
                    <a:cubicBezTo>
                      <a:pt x="8" y="3"/>
                      <a:pt x="6" y="4"/>
                      <a:pt x="5" y="4"/>
                    </a:cubicBezTo>
                    <a:cubicBezTo>
                      <a:pt x="4" y="5"/>
                      <a:pt x="4" y="6"/>
                      <a:pt x="4" y="7"/>
                    </a:cubicBezTo>
                    <a:cubicBezTo>
                      <a:pt x="4" y="8"/>
                      <a:pt x="4" y="8"/>
                      <a:pt x="5" y="9"/>
                    </a:cubicBezTo>
                    <a:cubicBezTo>
                      <a:pt x="6" y="9"/>
                      <a:pt x="7" y="10"/>
                      <a:pt x="9" y="10"/>
                    </a:cubicBezTo>
                    <a:lnTo>
                      <a:pt x="10" y="11"/>
                    </a:lnTo>
                    <a:cubicBezTo>
                      <a:pt x="13" y="11"/>
                      <a:pt x="15" y="12"/>
                      <a:pt x="16" y="13"/>
                    </a:cubicBezTo>
                    <a:cubicBezTo>
                      <a:pt x="17" y="14"/>
                      <a:pt x="18" y="16"/>
                      <a:pt x="18" y="18"/>
                    </a:cubicBezTo>
                    <a:cubicBezTo>
                      <a:pt x="18" y="20"/>
                      <a:pt x="17" y="22"/>
                      <a:pt x="15" y="23"/>
                    </a:cubicBezTo>
                    <a:cubicBezTo>
                      <a:pt x="14" y="24"/>
                      <a:pt x="11" y="25"/>
                      <a:pt x="8" y="25"/>
                    </a:cubicBezTo>
                    <a:cubicBezTo>
                      <a:pt x="7" y="25"/>
                      <a:pt x="6" y="25"/>
                      <a:pt x="4" y="24"/>
                    </a:cubicBezTo>
                    <a:cubicBezTo>
                      <a:pt x="3" y="24"/>
                      <a:pt x="1" y="24"/>
                      <a:pt x="0" y="23"/>
                    </a:cubicBezTo>
                    <a:lnTo>
                      <a:pt x="0" y="19"/>
                    </a:lnTo>
                    <a:cubicBezTo>
                      <a:pt x="1" y="20"/>
                      <a:pt x="3" y="21"/>
                      <a:pt x="4" y="21"/>
                    </a:cubicBezTo>
                    <a:cubicBezTo>
                      <a:pt x="6" y="21"/>
                      <a:pt x="7" y="21"/>
                      <a:pt x="8" y="21"/>
                    </a:cubicBezTo>
                    <a:cubicBezTo>
                      <a:pt x="10" y="21"/>
                      <a:pt x="11" y="21"/>
                      <a:pt x="12" y="21"/>
                    </a:cubicBezTo>
                    <a:cubicBezTo>
                      <a:pt x="13" y="20"/>
                      <a:pt x="14" y="19"/>
                      <a:pt x="14" y="18"/>
                    </a:cubicBezTo>
                    <a:cubicBezTo>
                      <a:pt x="14" y="17"/>
                      <a:pt x="14" y="16"/>
                      <a:pt x="13" y="16"/>
                    </a:cubicBezTo>
                    <a:cubicBezTo>
                      <a:pt x="12" y="15"/>
                      <a:pt x="11" y="14"/>
                      <a:pt x="8" y="14"/>
                    </a:cubicBezTo>
                    <a:lnTo>
                      <a:pt x="7" y="14"/>
                    </a:lnTo>
                    <a:cubicBezTo>
                      <a:pt x="4" y="13"/>
                      <a:pt x="3" y="12"/>
                      <a:pt x="2" y="11"/>
                    </a:cubicBezTo>
                    <a:cubicBezTo>
                      <a:pt x="1" y="10"/>
                      <a:pt x="0" y="9"/>
                      <a:pt x="0" y="7"/>
                    </a:cubicBezTo>
                    <a:cubicBezTo>
                      <a:pt x="0" y="5"/>
                      <a:pt x="1" y="3"/>
                      <a:pt x="2" y="2"/>
                    </a:cubicBezTo>
                    <a:cubicBezTo>
                      <a:pt x="4" y="1"/>
                      <a:pt x="6" y="0"/>
                      <a:pt x="9" y="0"/>
                    </a:cubicBezTo>
                    <a:cubicBezTo>
                      <a:pt x="11" y="0"/>
                      <a:pt x="12" y="0"/>
                      <a:pt x="13" y="0"/>
                    </a:cubicBezTo>
                    <a:cubicBezTo>
                      <a:pt x="14" y="1"/>
                      <a:pt x="16"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6" name="Freeform 1549">
                <a:extLst>
                  <a:ext uri="{FF2B5EF4-FFF2-40B4-BE49-F238E27FC236}">
                    <a16:creationId xmlns:a16="http://schemas.microsoft.com/office/drawing/2014/main" id="{089AF270-FEC4-41C7-8FBA-9380DC9AFEC4}"/>
                  </a:ext>
                </a:extLst>
              </p:cNvPr>
              <p:cNvSpPr>
                <a:spLocks noEditPoints="1"/>
              </p:cNvSpPr>
              <p:nvPr/>
            </p:nvSpPr>
            <p:spPr bwMode="auto">
              <a:xfrm>
                <a:off x="3324" y="1717"/>
                <a:ext cx="11" cy="12"/>
              </a:xfrm>
              <a:custGeom>
                <a:avLst/>
                <a:gdLst>
                  <a:gd name="T0" fmla="*/ 22 w 22"/>
                  <a:gd name="T1" fmla="*/ 11 h 25"/>
                  <a:gd name="T2" fmla="*/ 22 w 22"/>
                  <a:gd name="T3" fmla="*/ 13 h 25"/>
                  <a:gd name="T4" fmla="*/ 4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4"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9"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7" name="Freeform 1550">
                <a:extLst>
                  <a:ext uri="{FF2B5EF4-FFF2-40B4-BE49-F238E27FC236}">
                    <a16:creationId xmlns:a16="http://schemas.microsoft.com/office/drawing/2014/main" id="{186F9CA5-6979-4158-9E48-8E40ED285D39}"/>
                  </a:ext>
                </a:extLst>
              </p:cNvPr>
              <p:cNvSpPr>
                <a:spLocks/>
              </p:cNvSpPr>
              <p:nvPr/>
            </p:nvSpPr>
            <p:spPr bwMode="auto">
              <a:xfrm>
                <a:off x="3337" y="1717"/>
                <a:ext cx="9" cy="12"/>
              </a:xfrm>
              <a:custGeom>
                <a:avLst/>
                <a:gdLst>
                  <a:gd name="T0" fmla="*/ 18 w 18"/>
                  <a:gd name="T1" fmla="*/ 2 h 25"/>
                  <a:gd name="T2" fmla="*/ 18 w 18"/>
                  <a:gd name="T3" fmla="*/ 5 h 25"/>
                  <a:gd name="T4" fmla="*/ 15 w 18"/>
                  <a:gd name="T5" fmla="*/ 4 h 25"/>
                  <a:gd name="T6" fmla="*/ 12 w 18"/>
                  <a:gd name="T7" fmla="*/ 3 h 25"/>
                  <a:gd name="T8" fmla="*/ 6 w 18"/>
                  <a:gd name="T9" fmla="*/ 6 h 25"/>
                  <a:gd name="T10" fmla="*/ 4 w 18"/>
                  <a:gd name="T11" fmla="*/ 12 h 25"/>
                  <a:gd name="T12" fmla="*/ 6 w 18"/>
                  <a:gd name="T13" fmla="*/ 19 h 25"/>
                  <a:gd name="T14" fmla="*/ 12 w 18"/>
                  <a:gd name="T15" fmla="*/ 21 h 25"/>
                  <a:gd name="T16" fmla="*/ 15 w 18"/>
                  <a:gd name="T17" fmla="*/ 21 h 25"/>
                  <a:gd name="T18" fmla="*/ 18 w 18"/>
                  <a:gd name="T19" fmla="*/ 20 h 25"/>
                  <a:gd name="T20" fmla="*/ 18 w 18"/>
                  <a:gd name="T21" fmla="*/ 23 h 25"/>
                  <a:gd name="T22" fmla="*/ 15 w 18"/>
                  <a:gd name="T23" fmla="*/ 24 h 25"/>
                  <a:gd name="T24" fmla="*/ 11 w 18"/>
                  <a:gd name="T25" fmla="*/ 25 h 25"/>
                  <a:gd name="T26" fmla="*/ 3 w 18"/>
                  <a:gd name="T27" fmla="*/ 21 h 25"/>
                  <a:gd name="T28" fmla="*/ 0 w 18"/>
                  <a:gd name="T29" fmla="*/ 12 h 25"/>
                  <a:gd name="T30" fmla="*/ 3 w 18"/>
                  <a:gd name="T31" fmla="*/ 3 h 25"/>
                  <a:gd name="T32" fmla="*/ 11 w 18"/>
                  <a:gd name="T33" fmla="*/ 0 h 25"/>
                  <a:gd name="T34" fmla="*/ 15 w 18"/>
                  <a:gd name="T35" fmla="*/ 0 h 25"/>
                  <a:gd name="T36" fmla="*/ 18 w 18"/>
                  <a:gd name="T37"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5">
                    <a:moveTo>
                      <a:pt x="18" y="2"/>
                    </a:moveTo>
                    <a:lnTo>
                      <a:pt x="18" y="5"/>
                    </a:lnTo>
                    <a:cubicBezTo>
                      <a:pt x="17" y="5"/>
                      <a:pt x="16" y="4"/>
                      <a:pt x="15" y="4"/>
                    </a:cubicBezTo>
                    <a:cubicBezTo>
                      <a:pt x="14" y="3"/>
                      <a:pt x="13" y="3"/>
                      <a:pt x="12" y="3"/>
                    </a:cubicBezTo>
                    <a:cubicBezTo>
                      <a:pt x="9" y="3"/>
                      <a:pt x="7" y="4"/>
                      <a:pt x="6" y="6"/>
                    </a:cubicBezTo>
                    <a:cubicBezTo>
                      <a:pt x="4" y="7"/>
                      <a:pt x="4" y="10"/>
                      <a:pt x="4" y="12"/>
                    </a:cubicBezTo>
                    <a:cubicBezTo>
                      <a:pt x="4" y="15"/>
                      <a:pt x="4" y="17"/>
                      <a:pt x="6" y="19"/>
                    </a:cubicBezTo>
                    <a:cubicBezTo>
                      <a:pt x="7" y="21"/>
                      <a:pt x="9" y="21"/>
                      <a:pt x="12" y="21"/>
                    </a:cubicBezTo>
                    <a:cubicBezTo>
                      <a:pt x="13" y="21"/>
                      <a:pt x="14" y="21"/>
                      <a:pt x="15" y="21"/>
                    </a:cubicBezTo>
                    <a:cubicBezTo>
                      <a:pt x="16" y="21"/>
                      <a:pt x="17" y="20"/>
                      <a:pt x="18" y="20"/>
                    </a:cubicBezTo>
                    <a:lnTo>
                      <a:pt x="18" y="23"/>
                    </a:lnTo>
                    <a:cubicBezTo>
                      <a:pt x="17" y="24"/>
                      <a:pt x="16" y="24"/>
                      <a:pt x="15" y="24"/>
                    </a:cubicBezTo>
                    <a:cubicBezTo>
                      <a:pt x="14" y="25"/>
                      <a:pt x="13" y="25"/>
                      <a:pt x="11" y="25"/>
                    </a:cubicBezTo>
                    <a:cubicBezTo>
                      <a:pt x="8" y="25"/>
                      <a:pt x="5" y="24"/>
                      <a:pt x="3" y="21"/>
                    </a:cubicBezTo>
                    <a:cubicBezTo>
                      <a:pt x="1" y="19"/>
                      <a:pt x="0" y="16"/>
                      <a:pt x="0" y="12"/>
                    </a:cubicBezTo>
                    <a:cubicBezTo>
                      <a:pt x="0" y="9"/>
                      <a:pt x="1" y="6"/>
                      <a:pt x="3" y="3"/>
                    </a:cubicBezTo>
                    <a:cubicBezTo>
                      <a:pt x="5" y="1"/>
                      <a:pt x="8" y="0"/>
                      <a:pt x="11" y="0"/>
                    </a:cubicBezTo>
                    <a:cubicBezTo>
                      <a:pt x="13" y="0"/>
                      <a:pt x="14" y="0"/>
                      <a:pt x="15" y="0"/>
                    </a:cubicBezTo>
                    <a:cubicBezTo>
                      <a:pt x="16" y="1"/>
                      <a:pt x="17" y="1"/>
                      <a:pt x="18" y="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8" name="Freeform 1551">
                <a:extLst>
                  <a:ext uri="{FF2B5EF4-FFF2-40B4-BE49-F238E27FC236}">
                    <a16:creationId xmlns:a16="http://schemas.microsoft.com/office/drawing/2014/main" id="{2494995D-2E15-41F9-B3BB-15B0CADF9E92}"/>
                  </a:ext>
                </a:extLst>
              </p:cNvPr>
              <p:cNvSpPr>
                <a:spLocks/>
              </p:cNvSpPr>
              <p:nvPr/>
            </p:nvSpPr>
            <p:spPr bwMode="auto">
              <a:xfrm>
                <a:off x="3348"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9"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9" name="Freeform 1552">
                <a:extLst>
                  <a:ext uri="{FF2B5EF4-FFF2-40B4-BE49-F238E27FC236}">
                    <a16:creationId xmlns:a16="http://schemas.microsoft.com/office/drawing/2014/main" id="{6D737CCA-D1FC-4028-A81C-8A2BA9146C89}"/>
                  </a:ext>
                </a:extLst>
              </p:cNvPr>
              <p:cNvSpPr>
                <a:spLocks noEditPoints="1"/>
              </p:cNvSpPr>
              <p:nvPr/>
            </p:nvSpPr>
            <p:spPr bwMode="auto">
              <a:xfrm>
                <a:off x="3357" y="1717"/>
                <a:ext cx="10" cy="12"/>
              </a:xfrm>
              <a:custGeom>
                <a:avLst/>
                <a:gdLst>
                  <a:gd name="T0" fmla="*/ 22 w 22"/>
                  <a:gd name="T1" fmla="*/ 11 h 25"/>
                  <a:gd name="T2" fmla="*/ 22 w 22"/>
                  <a:gd name="T3" fmla="*/ 13 h 25"/>
                  <a:gd name="T4" fmla="*/ 4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4"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8"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0" name="Freeform 1553">
                <a:extLst>
                  <a:ext uri="{FF2B5EF4-FFF2-40B4-BE49-F238E27FC236}">
                    <a16:creationId xmlns:a16="http://schemas.microsoft.com/office/drawing/2014/main" id="{C8C3126B-ABBE-4AD4-969A-AAF498FE7803}"/>
                  </a:ext>
                </a:extLst>
              </p:cNvPr>
              <p:cNvSpPr>
                <a:spLocks/>
              </p:cNvSpPr>
              <p:nvPr/>
            </p:nvSpPr>
            <p:spPr bwMode="auto">
              <a:xfrm>
                <a:off x="3369" y="1714"/>
                <a:ext cx="7" cy="14"/>
              </a:xfrm>
              <a:custGeom>
                <a:avLst/>
                <a:gdLst>
                  <a:gd name="T0" fmla="*/ 7 w 15"/>
                  <a:gd name="T1" fmla="*/ 0 h 30"/>
                  <a:gd name="T2" fmla="*/ 7 w 15"/>
                  <a:gd name="T3" fmla="*/ 7 h 30"/>
                  <a:gd name="T4" fmla="*/ 15 w 15"/>
                  <a:gd name="T5" fmla="*/ 7 h 30"/>
                  <a:gd name="T6" fmla="*/ 15 w 15"/>
                  <a:gd name="T7" fmla="*/ 10 h 30"/>
                  <a:gd name="T8" fmla="*/ 7 w 15"/>
                  <a:gd name="T9" fmla="*/ 10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10 h 30"/>
                  <a:gd name="T28" fmla="*/ 0 w 15"/>
                  <a:gd name="T29" fmla="*/ 10 h 30"/>
                  <a:gd name="T30" fmla="*/ 0 w 15"/>
                  <a:gd name="T31" fmla="*/ 7 h 30"/>
                  <a:gd name="T32" fmla="*/ 3 w 15"/>
                  <a:gd name="T33" fmla="*/ 7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7"/>
                    </a:lnTo>
                    <a:lnTo>
                      <a:pt x="15" y="7"/>
                    </a:lnTo>
                    <a:lnTo>
                      <a:pt x="15" y="10"/>
                    </a:lnTo>
                    <a:lnTo>
                      <a:pt x="7" y="10"/>
                    </a:lnTo>
                    <a:lnTo>
                      <a:pt x="7" y="22"/>
                    </a:lnTo>
                    <a:cubicBezTo>
                      <a:pt x="7" y="24"/>
                      <a:pt x="7" y="26"/>
                      <a:pt x="8" y="26"/>
                    </a:cubicBezTo>
                    <a:cubicBezTo>
                      <a:pt x="8" y="27"/>
                      <a:pt x="10" y="27"/>
                      <a:pt x="11" y="27"/>
                    </a:cubicBezTo>
                    <a:lnTo>
                      <a:pt x="15" y="27"/>
                    </a:lnTo>
                    <a:lnTo>
                      <a:pt x="15" y="30"/>
                    </a:lnTo>
                    <a:lnTo>
                      <a:pt x="11" y="30"/>
                    </a:lnTo>
                    <a:cubicBezTo>
                      <a:pt x="8" y="30"/>
                      <a:pt x="6" y="30"/>
                      <a:pt x="5" y="28"/>
                    </a:cubicBezTo>
                    <a:cubicBezTo>
                      <a:pt x="4" y="27"/>
                      <a:pt x="3" y="25"/>
                      <a:pt x="3" y="22"/>
                    </a:cubicBezTo>
                    <a:lnTo>
                      <a:pt x="3" y="10"/>
                    </a:lnTo>
                    <a:lnTo>
                      <a:pt x="0" y="10"/>
                    </a:lnTo>
                    <a:lnTo>
                      <a:pt x="0" y="7"/>
                    </a:lnTo>
                    <a:lnTo>
                      <a:pt x="3" y="7"/>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1" name="Freeform 1554">
                <a:extLst>
                  <a:ext uri="{FF2B5EF4-FFF2-40B4-BE49-F238E27FC236}">
                    <a16:creationId xmlns:a16="http://schemas.microsoft.com/office/drawing/2014/main" id="{5689ED3F-FE7E-40E7-8A89-57FC45122274}"/>
                  </a:ext>
                </a:extLst>
              </p:cNvPr>
              <p:cNvSpPr>
                <a:spLocks noEditPoints="1"/>
              </p:cNvSpPr>
              <p:nvPr/>
            </p:nvSpPr>
            <p:spPr bwMode="auto">
              <a:xfrm>
                <a:off x="3379" y="1717"/>
                <a:ext cx="9" cy="12"/>
              </a:xfrm>
              <a:custGeom>
                <a:avLst/>
                <a:gdLst>
                  <a:gd name="T0" fmla="*/ 0 w 19"/>
                  <a:gd name="T1" fmla="*/ 15 h 25"/>
                  <a:gd name="T2" fmla="*/ 0 w 19"/>
                  <a:gd name="T3" fmla="*/ 1 h 25"/>
                  <a:gd name="T4" fmla="*/ 4 w 19"/>
                  <a:gd name="T5" fmla="*/ 1 h 25"/>
                  <a:gd name="T6" fmla="*/ 4 w 19"/>
                  <a:gd name="T7" fmla="*/ 15 h 25"/>
                  <a:gd name="T8" fmla="*/ 5 w 19"/>
                  <a:gd name="T9" fmla="*/ 20 h 25"/>
                  <a:gd name="T10" fmla="*/ 9 w 19"/>
                  <a:gd name="T11" fmla="*/ 21 h 25"/>
                  <a:gd name="T12" fmla="*/ 14 w 19"/>
                  <a:gd name="T13" fmla="*/ 19 h 25"/>
                  <a:gd name="T14" fmla="*/ 16 w 19"/>
                  <a:gd name="T15" fmla="*/ 14 h 25"/>
                  <a:gd name="T16" fmla="*/ 16 w 19"/>
                  <a:gd name="T17" fmla="*/ 1 h 25"/>
                  <a:gd name="T18" fmla="*/ 19 w 19"/>
                  <a:gd name="T19" fmla="*/ 1 h 25"/>
                  <a:gd name="T20" fmla="*/ 19 w 19"/>
                  <a:gd name="T21" fmla="*/ 24 h 25"/>
                  <a:gd name="T22" fmla="*/ 16 w 19"/>
                  <a:gd name="T23" fmla="*/ 24 h 25"/>
                  <a:gd name="T24" fmla="*/ 16 w 19"/>
                  <a:gd name="T25" fmla="*/ 20 h 25"/>
                  <a:gd name="T26" fmla="*/ 12 w 19"/>
                  <a:gd name="T27" fmla="*/ 24 h 25"/>
                  <a:gd name="T28" fmla="*/ 8 w 19"/>
                  <a:gd name="T29" fmla="*/ 25 h 25"/>
                  <a:gd name="T30" fmla="*/ 2 w 19"/>
                  <a:gd name="T31" fmla="*/ 22 h 25"/>
                  <a:gd name="T32" fmla="*/ 0 w 19"/>
                  <a:gd name="T33" fmla="*/ 15 h 25"/>
                  <a:gd name="T34" fmla="*/ 9 w 19"/>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5">
                    <a:moveTo>
                      <a:pt x="0" y="15"/>
                    </a:moveTo>
                    <a:lnTo>
                      <a:pt x="0" y="1"/>
                    </a:lnTo>
                    <a:lnTo>
                      <a:pt x="4" y="1"/>
                    </a:lnTo>
                    <a:lnTo>
                      <a:pt x="4" y="15"/>
                    </a:lnTo>
                    <a:cubicBezTo>
                      <a:pt x="4" y="17"/>
                      <a:pt x="4" y="19"/>
                      <a:pt x="5" y="20"/>
                    </a:cubicBezTo>
                    <a:cubicBezTo>
                      <a:pt x="6" y="21"/>
                      <a:pt x="7" y="21"/>
                      <a:pt x="9" y="21"/>
                    </a:cubicBezTo>
                    <a:cubicBezTo>
                      <a:pt x="11" y="21"/>
                      <a:pt x="12" y="21"/>
                      <a:pt x="14" y="19"/>
                    </a:cubicBezTo>
                    <a:cubicBezTo>
                      <a:pt x="15" y="18"/>
                      <a:pt x="16" y="16"/>
                      <a:pt x="16" y="14"/>
                    </a:cubicBezTo>
                    <a:lnTo>
                      <a:pt x="16" y="1"/>
                    </a:lnTo>
                    <a:lnTo>
                      <a:pt x="19" y="1"/>
                    </a:lnTo>
                    <a:lnTo>
                      <a:pt x="19" y="24"/>
                    </a:lnTo>
                    <a:lnTo>
                      <a:pt x="16" y="24"/>
                    </a:lnTo>
                    <a:lnTo>
                      <a:pt x="16" y="20"/>
                    </a:lnTo>
                    <a:cubicBezTo>
                      <a:pt x="15" y="22"/>
                      <a:pt x="13" y="23"/>
                      <a:pt x="12" y="24"/>
                    </a:cubicBezTo>
                    <a:cubicBezTo>
                      <a:pt x="11" y="24"/>
                      <a:pt x="10" y="25"/>
                      <a:pt x="8" y="25"/>
                    </a:cubicBezTo>
                    <a:cubicBezTo>
                      <a:pt x="5" y="25"/>
                      <a:pt x="3" y="24"/>
                      <a:pt x="2" y="22"/>
                    </a:cubicBezTo>
                    <a:cubicBezTo>
                      <a:pt x="0" y="21"/>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2" name="Freeform 1555">
                <a:extLst>
                  <a:ext uri="{FF2B5EF4-FFF2-40B4-BE49-F238E27FC236}">
                    <a16:creationId xmlns:a16="http://schemas.microsoft.com/office/drawing/2014/main" id="{419DFE70-2064-4E2B-8064-6DD87FB6E42E}"/>
                  </a:ext>
                </a:extLst>
              </p:cNvPr>
              <p:cNvSpPr>
                <a:spLocks noEditPoints="1"/>
              </p:cNvSpPr>
              <p:nvPr/>
            </p:nvSpPr>
            <p:spPr bwMode="auto">
              <a:xfrm>
                <a:off x="3392" y="1717"/>
                <a:ext cx="10" cy="12"/>
              </a:xfrm>
              <a:custGeom>
                <a:avLst/>
                <a:gdLst>
                  <a:gd name="T0" fmla="*/ 22 w 22"/>
                  <a:gd name="T1" fmla="*/ 11 h 25"/>
                  <a:gd name="T2" fmla="*/ 22 w 22"/>
                  <a:gd name="T3" fmla="*/ 13 h 25"/>
                  <a:gd name="T4" fmla="*/ 5 w 22"/>
                  <a:gd name="T5" fmla="*/ 13 h 25"/>
                  <a:gd name="T6" fmla="*/ 7 w 22"/>
                  <a:gd name="T7" fmla="*/ 19 h 25"/>
                  <a:gd name="T8" fmla="*/ 13 w 22"/>
                  <a:gd name="T9" fmla="*/ 21 h 25"/>
                  <a:gd name="T10" fmla="*/ 17 w 22"/>
                  <a:gd name="T11" fmla="*/ 21 h 25"/>
                  <a:gd name="T12" fmla="*/ 21 w 22"/>
                  <a:gd name="T13" fmla="*/ 19 h 25"/>
                  <a:gd name="T14" fmla="*/ 21 w 22"/>
                  <a:gd name="T15" fmla="*/ 23 h 25"/>
                  <a:gd name="T16" fmla="*/ 17 w 22"/>
                  <a:gd name="T17" fmla="*/ 24 h 25"/>
                  <a:gd name="T18" fmla="*/ 13 w 22"/>
                  <a:gd name="T19" fmla="*/ 25 h 25"/>
                  <a:gd name="T20" fmla="*/ 4 w 22"/>
                  <a:gd name="T21" fmla="*/ 21 h 25"/>
                  <a:gd name="T22" fmla="*/ 0 w 22"/>
                  <a:gd name="T23" fmla="*/ 13 h 25"/>
                  <a:gd name="T24" fmla="*/ 4 w 22"/>
                  <a:gd name="T25" fmla="*/ 3 h 25"/>
                  <a:gd name="T26" fmla="*/ 12 w 22"/>
                  <a:gd name="T27" fmla="*/ 0 h 25"/>
                  <a:gd name="T28" fmla="*/ 19 w 22"/>
                  <a:gd name="T29" fmla="*/ 3 h 25"/>
                  <a:gd name="T30" fmla="*/ 22 w 22"/>
                  <a:gd name="T31" fmla="*/ 11 h 25"/>
                  <a:gd name="T32" fmla="*/ 18 w 22"/>
                  <a:gd name="T33" fmla="*/ 10 h 25"/>
                  <a:gd name="T34" fmla="*/ 17 w 22"/>
                  <a:gd name="T35" fmla="*/ 5 h 25"/>
                  <a:gd name="T36" fmla="*/ 12 w 22"/>
                  <a:gd name="T37" fmla="*/ 3 h 25"/>
                  <a:gd name="T38" fmla="*/ 7 w 22"/>
                  <a:gd name="T39" fmla="*/ 5 h 25"/>
                  <a:gd name="T40" fmla="*/ 5 w 22"/>
                  <a:gd name="T41" fmla="*/ 10 h 25"/>
                  <a:gd name="T42" fmla="*/ 18 w 22"/>
                  <a:gd name="T43"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1"/>
                    </a:moveTo>
                    <a:lnTo>
                      <a:pt x="22" y="13"/>
                    </a:lnTo>
                    <a:lnTo>
                      <a:pt x="5" y="13"/>
                    </a:lnTo>
                    <a:cubicBezTo>
                      <a:pt x="5" y="16"/>
                      <a:pt x="5" y="18"/>
                      <a:pt x="7" y="19"/>
                    </a:cubicBezTo>
                    <a:cubicBezTo>
                      <a:pt x="8" y="21"/>
                      <a:pt x="10" y="21"/>
                      <a:pt x="13" y="21"/>
                    </a:cubicBezTo>
                    <a:cubicBezTo>
                      <a:pt x="14" y="21"/>
                      <a:pt x="16" y="21"/>
                      <a:pt x="17" y="21"/>
                    </a:cubicBezTo>
                    <a:cubicBezTo>
                      <a:pt x="19" y="21"/>
                      <a:pt x="20" y="20"/>
                      <a:pt x="21" y="19"/>
                    </a:cubicBezTo>
                    <a:lnTo>
                      <a:pt x="21" y="23"/>
                    </a:lnTo>
                    <a:cubicBezTo>
                      <a:pt x="20" y="23"/>
                      <a:pt x="19" y="24"/>
                      <a:pt x="17" y="24"/>
                    </a:cubicBezTo>
                    <a:cubicBezTo>
                      <a:pt x="16" y="25"/>
                      <a:pt x="14" y="25"/>
                      <a:pt x="13" y="25"/>
                    </a:cubicBezTo>
                    <a:cubicBezTo>
                      <a:pt x="9" y="25"/>
                      <a:pt x="6" y="24"/>
                      <a:pt x="4" y="21"/>
                    </a:cubicBezTo>
                    <a:cubicBezTo>
                      <a:pt x="2" y="19"/>
                      <a:pt x="0" y="16"/>
                      <a:pt x="0" y="13"/>
                    </a:cubicBezTo>
                    <a:cubicBezTo>
                      <a:pt x="0" y="9"/>
                      <a:pt x="2" y="6"/>
                      <a:pt x="4" y="3"/>
                    </a:cubicBezTo>
                    <a:cubicBezTo>
                      <a:pt x="6" y="1"/>
                      <a:pt x="8" y="0"/>
                      <a:pt x="12" y="0"/>
                    </a:cubicBezTo>
                    <a:cubicBezTo>
                      <a:pt x="15" y="0"/>
                      <a:pt x="18" y="1"/>
                      <a:pt x="19" y="3"/>
                    </a:cubicBezTo>
                    <a:cubicBezTo>
                      <a:pt x="21" y="5"/>
                      <a:pt x="22" y="8"/>
                      <a:pt x="22" y="11"/>
                    </a:cubicBezTo>
                    <a:close/>
                    <a:moveTo>
                      <a:pt x="18" y="10"/>
                    </a:moveTo>
                    <a:cubicBezTo>
                      <a:pt x="18" y="8"/>
                      <a:pt x="18" y="6"/>
                      <a:pt x="17" y="5"/>
                    </a:cubicBezTo>
                    <a:cubicBezTo>
                      <a:pt x="15" y="4"/>
                      <a:pt x="14" y="3"/>
                      <a:pt x="12" y="3"/>
                    </a:cubicBezTo>
                    <a:cubicBezTo>
                      <a:pt x="10" y="3"/>
                      <a:pt x="8" y="4"/>
                      <a:pt x="7" y="5"/>
                    </a:cubicBezTo>
                    <a:cubicBezTo>
                      <a:pt x="6" y="6"/>
                      <a:pt x="5" y="8"/>
                      <a:pt x="5" y="10"/>
                    </a:cubicBezTo>
                    <a:lnTo>
                      <a:pt x="18"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3" name="Freeform 1556">
                <a:extLst>
                  <a:ext uri="{FF2B5EF4-FFF2-40B4-BE49-F238E27FC236}">
                    <a16:creationId xmlns:a16="http://schemas.microsoft.com/office/drawing/2014/main" id="{4A4D46CF-1B32-4239-9042-92A524BB44AE}"/>
                  </a:ext>
                </a:extLst>
              </p:cNvPr>
              <p:cNvSpPr>
                <a:spLocks/>
              </p:cNvSpPr>
              <p:nvPr/>
            </p:nvSpPr>
            <p:spPr bwMode="auto">
              <a:xfrm>
                <a:off x="3405" y="1717"/>
                <a:ext cx="7" cy="11"/>
              </a:xfrm>
              <a:custGeom>
                <a:avLst/>
                <a:gdLst>
                  <a:gd name="T0" fmla="*/ 14 w 14"/>
                  <a:gd name="T1" fmla="*/ 4 h 24"/>
                  <a:gd name="T2" fmla="*/ 13 w 14"/>
                  <a:gd name="T3" fmla="*/ 4 h 24"/>
                  <a:gd name="T4" fmla="*/ 11 w 14"/>
                  <a:gd name="T5" fmla="*/ 4 h 24"/>
                  <a:gd name="T6" fmla="*/ 6 w 14"/>
                  <a:gd name="T7" fmla="*/ 6 h 24"/>
                  <a:gd name="T8" fmla="*/ 4 w 14"/>
                  <a:gd name="T9" fmla="*/ 12 h 24"/>
                  <a:gd name="T10" fmla="*/ 4 w 14"/>
                  <a:gd name="T11" fmla="*/ 24 h 24"/>
                  <a:gd name="T12" fmla="*/ 0 w 14"/>
                  <a:gd name="T13" fmla="*/ 24 h 24"/>
                  <a:gd name="T14" fmla="*/ 0 w 14"/>
                  <a:gd name="T15" fmla="*/ 1 h 24"/>
                  <a:gd name="T16" fmla="*/ 4 w 14"/>
                  <a:gd name="T17" fmla="*/ 1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4"/>
                    </a:cubicBezTo>
                    <a:cubicBezTo>
                      <a:pt x="12" y="4"/>
                      <a:pt x="12" y="4"/>
                      <a:pt x="11" y="4"/>
                    </a:cubicBezTo>
                    <a:cubicBezTo>
                      <a:pt x="9" y="4"/>
                      <a:pt x="7" y="4"/>
                      <a:pt x="6" y="6"/>
                    </a:cubicBezTo>
                    <a:cubicBezTo>
                      <a:pt x="5" y="7"/>
                      <a:pt x="4" y="9"/>
                      <a:pt x="4" y="12"/>
                    </a:cubicBezTo>
                    <a:lnTo>
                      <a:pt x="4" y="24"/>
                    </a:lnTo>
                    <a:lnTo>
                      <a:pt x="0" y="24"/>
                    </a:lnTo>
                    <a:lnTo>
                      <a:pt x="0" y="1"/>
                    </a:lnTo>
                    <a:lnTo>
                      <a:pt x="4" y="1"/>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4" name="Freeform 1557">
                <a:extLst>
                  <a:ext uri="{FF2B5EF4-FFF2-40B4-BE49-F238E27FC236}">
                    <a16:creationId xmlns:a16="http://schemas.microsoft.com/office/drawing/2014/main" id="{7CF62F08-34E4-48B7-AEAE-5AEDD2F4A831}"/>
                  </a:ext>
                </a:extLst>
              </p:cNvPr>
              <p:cNvSpPr>
                <a:spLocks noEditPoints="1"/>
              </p:cNvSpPr>
              <p:nvPr/>
            </p:nvSpPr>
            <p:spPr bwMode="auto">
              <a:xfrm>
                <a:off x="2975" y="1742"/>
                <a:ext cx="10" cy="11"/>
              </a:xfrm>
              <a:custGeom>
                <a:avLst/>
                <a:gdLst>
                  <a:gd name="T0" fmla="*/ 12 w 20"/>
                  <a:gd name="T1" fmla="*/ 12 h 24"/>
                  <a:gd name="T2" fmla="*/ 6 w 20"/>
                  <a:gd name="T3" fmla="*/ 13 h 24"/>
                  <a:gd name="T4" fmla="*/ 4 w 20"/>
                  <a:gd name="T5" fmla="*/ 16 h 24"/>
                  <a:gd name="T6" fmla="*/ 5 w 20"/>
                  <a:gd name="T7" fmla="*/ 20 h 24"/>
                  <a:gd name="T8" fmla="*/ 9 w 20"/>
                  <a:gd name="T9" fmla="*/ 21 h 24"/>
                  <a:gd name="T10" fmla="*/ 14 w 20"/>
                  <a:gd name="T11" fmla="*/ 19 h 24"/>
                  <a:gd name="T12" fmla="*/ 16 w 20"/>
                  <a:gd name="T13" fmla="*/ 13 h 24"/>
                  <a:gd name="T14" fmla="*/ 16 w 20"/>
                  <a:gd name="T15" fmla="*/ 12 h 24"/>
                  <a:gd name="T16" fmla="*/ 12 w 20"/>
                  <a:gd name="T17" fmla="*/ 12 h 24"/>
                  <a:gd name="T18" fmla="*/ 20 w 20"/>
                  <a:gd name="T19" fmla="*/ 10 h 24"/>
                  <a:gd name="T20" fmla="*/ 20 w 20"/>
                  <a:gd name="T21" fmla="*/ 24 h 24"/>
                  <a:gd name="T22" fmla="*/ 16 w 20"/>
                  <a:gd name="T23" fmla="*/ 24 h 24"/>
                  <a:gd name="T24" fmla="*/ 16 w 20"/>
                  <a:gd name="T25" fmla="*/ 20 h 24"/>
                  <a:gd name="T26" fmla="*/ 13 w 20"/>
                  <a:gd name="T27" fmla="*/ 23 h 24"/>
                  <a:gd name="T28" fmla="*/ 8 w 20"/>
                  <a:gd name="T29" fmla="*/ 24 h 24"/>
                  <a:gd name="T30" fmla="*/ 2 w 20"/>
                  <a:gd name="T31" fmla="*/ 22 h 24"/>
                  <a:gd name="T32" fmla="*/ 0 w 20"/>
                  <a:gd name="T33" fmla="*/ 17 h 24"/>
                  <a:gd name="T34" fmla="*/ 3 w 20"/>
                  <a:gd name="T35" fmla="*/ 11 h 24"/>
                  <a:gd name="T36" fmla="*/ 11 w 20"/>
                  <a:gd name="T37" fmla="*/ 9 h 24"/>
                  <a:gd name="T38" fmla="*/ 16 w 20"/>
                  <a:gd name="T39" fmla="*/ 9 h 24"/>
                  <a:gd name="T40" fmla="*/ 16 w 20"/>
                  <a:gd name="T41" fmla="*/ 8 h 24"/>
                  <a:gd name="T42" fmla="*/ 14 w 20"/>
                  <a:gd name="T43" fmla="*/ 4 h 24"/>
                  <a:gd name="T44" fmla="*/ 10 w 20"/>
                  <a:gd name="T45" fmla="*/ 3 h 24"/>
                  <a:gd name="T46" fmla="*/ 6 w 20"/>
                  <a:gd name="T47" fmla="*/ 3 h 24"/>
                  <a:gd name="T48" fmla="*/ 2 w 20"/>
                  <a:gd name="T49" fmla="*/ 5 h 24"/>
                  <a:gd name="T50" fmla="*/ 2 w 20"/>
                  <a:gd name="T51" fmla="*/ 1 h 24"/>
                  <a:gd name="T52" fmla="*/ 6 w 20"/>
                  <a:gd name="T53" fmla="*/ 0 h 24"/>
                  <a:gd name="T54" fmla="*/ 10 w 20"/>
                  <a:gd name="T55" fmla="*/ 0 h 24"/>
                  <a:gd name="T56" fmla="*/ 18 w 20"/>
                  <a:gd name="T57" fmla="*/ 2 h 24"/>
                  <a:gd name="T58" fmla="*/ 20 w 20"/>
                  <a:gd name="T5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4">
                    <a:moveTo>
                      <a:pt x="12" y="12"/>
                    </a:moveTo>
                    <a:cubicBezTo>
                      <a:pt x="9" y="12"/>
                      <a:pt x="7" y="12"/>
                      <a:pt x="6" y="13"/>
                    </a:cubicBezTo>
                    <a:cubicBezTo>
                      <a:pt x="5" y="14"/>
                      <a:pt x="4" y="15"/>
                      <a:pt x="4" y="16"/>
                    </a:cubicBezTo>
                    <a:cubicBezTo>
                      <a:pt x="4" y="18"/>
                      <a:pt x="5" y="19"/>
                      <a:pt x="5" y="20"/>
                    </a:cubicBezTo>
                    <a:cubicBezTo>
                      <a:pt x="6" y="21"/>
                      <a:pt x="8" y="21"/>
                      <a:pt x="9" y="21"/>
                    </a:cubicBezTo>
                    <a:cubicBezTo>
                      <a:pt x="11" y="21"/>
                      <a:pt x="13" y="20"/>
                      <a:pt x="14" y="19"/>
                    </a:cubicBezTo>
                    <a:cubicBezTo>
                      <a:pt x="16" y="17"/>
                      <a:pt x="16" y="15"/>
                      <a:pt x="16" y="13"/>
                    </a:cubicBezTo>
                    <a:lnTo>
                      <a:pt x="16" y="12"/>
                    </a:lnTo>
                    <a:lnTo>
                      <a:pt x="12" y="12"/>
                    </a:lnTo>
                    <a:close/>
                    <a:moveTo>
                      <a:pt x="20" y="10"/>
                    </a:moveTo>
                    <a:lnTo>
                      <a:pt x="20" y="24"/>
                    </a:lnTo>
                    <a:lnTo>
                      <a:pt x="16" y="24"/>
                    </a:lnTo>
                    <a:lnTo>
                      <a:pt x="16" y="20"/>
                    </a:lnTo>
                    <a:cubicBezTo>
                      <a:pt x="15" y="21"/>
                      <a:pt x="14" y="22"/>
                      <a:pt x="13" y="23"/>
                    </a:cubicBezTo>
                    <a:cubicBezTo>
                      <a:pt x="12" y="24"/>
                      <a:pt x="10" y="24"/>
                      <a:pt x="8" y="24"/>
                    </a:cubicBezTo>
                    <a:cubicBezTo>
                      <a:pt x="6" y="24"/>
                      <a:pt x="4" y="23"/>
                      <a:pt x="2" y="22"/>
                    </a:cubicBezTo>
                    <a:cubicBezTo>
                      <a:pt x="1" y="21"/>
                      <a:pt x="0" y="19"/>
                      <a:pt x="0" y="17"/>
                    </a:cubicBezTo>
                    <a:cubicBezTo>
                      <a:pt x="0" y="14"/>
                      <a:pt x="1" y="12"/>
                      <a:pt x="3" y="11"/>
                    </a:cubicBezTo>
                    <a:cubicBezTo>
                      <a:pt x="5" y="9"/>
                      <a:pt x="7" y="9"/>
                      <a:pt x="11" y="9"/>
                    </a:cubicBezTo>
                    <a:lnTo>
                      <a:pt x="16" y="9"/>
                    </a:lnTo>
                    <a:lnTo>
                      <a:pt x="16" y="8"/>
                    </a:lnTo>
                    <a:cubicBezTo>
                      <a:pt x="16" y="7"/>
                      <a:pt x="16" y="5"/>
                      <a:pt x="14" y="4"/>
                    </a:cubicBezTo>
                    <a:cubicBezTo>
                      <a:pt x="13" y="3"/>
                      <a:pt x="12" y="3"/>
                      <a:pt x="10" y="3"/>
                    </a:cubicBezTo>
                    <a:cubicBezTo>
                      <a:pt x="8" y="3"/>
                      <a:pt x="7" y="3"/>
                      <a:pt x="6" y="3"/>
                    </a:cubicBezTo>
                    <a:cubicBezTo>
                      <a:pt x="4" y="4"/>
                      <a:pt x="3" y="4"/>
                      <a:pt x="2" y="5"/>
                    </a:cubicBezTo>
                    <a:lnTo>
                      <a:pt x="2" y="1"/>
                    </a:lnTo>
                    <a:cubicBezTo>
                      <a:pt x="3" y="1"/>
                      <a:pt x="5" y="0"/>
                      <a:pt x="6" y="0"/>
                    </a:cubicBezTo>
                    <a:cubicBezTo>
                      <a:pt x="7" y="0"/>
                      <a:pt x="9" y="0"/>
                      <a:pt x="10" y="0"/>
                    </a:cubicBezTo>
                    <a:cubicBezTo>
                      <a:pt x="13" y="0"/>
                      <a:pt x="16" y="0"/>
                      <a:pt x="18" y="2"/>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5" name="Freeform 1558">
                <a:extLst>
                  <a:ext uri="{FF2B5EF4-FFF2-40B4-BE49-F238E27FC236}">
                    <a16:creationId xmlns:a16="http://schemas.microsoft.com/office/drawing/2014/main" id="{8EAFA721-9EA6-4A5A-8E85-43E856C5B238}"/>
                  </a:ext>
                </a:extLst>
              </p:cNvPr>
              <p:cNvSpPr>
                <a:spLocks noEditPoints="1"/>
              </p:cNvSpPr>
              <p:nvPr/>
            </p:nvSpPr>
            <p:spPr bwMode="auto">
              <a:xfrm>
                <a:off x="2988" y="1738"/>
                <a:ext cx="10" cy="15"/>
              </a:xfrm>
              <a:custGeom>
                <a:avLst/>
                <a:gdLst>
                  <a:gd name="T0" fmla="*/ 17 w 21"/>
                  <a:gd name="T1" fmla="*/ 13 h 33"/>
                  <a:gd name="T2" fmla="*/ 17 w 21"/>
                  <a:gd name="T3" fmla="*/ 0 h 33"/>
                  <a:gd name="T4" fmla="*/ 21 w 21"/>
                  <a:gd name="T5" fmla="*/ 0 h 33"/>
                  <a:gd name="T6" fmla="*/ 21 w 21"/>
                  <a:gd name="T7" fmla="*/ 33 h 33"/>
                  <a:gd name="T8" fmla="*/ 17 w 21"/>
                  <a:gd name="T9" fmla="*/ 33 h 33"/>
                  <a:gd name="T10" fmla="*/ 17 w 21"/>
                  <a:gd name="T11" fmla="*/ 29 h 33"/>
                  <a:gd name="T12" fmla="*/ 14 w 21"/>
                  <a:gd name="T13" fmla="*/ 32 h 33"/>
                  <a:gd name="T14" fmla="*/ 9 w 21"/>
                  <a:gd name="T15" fmla="*/ 33 h 33"/>
                  <a:gd name="T16" fmla="*/ 2 w 21"/>
                  <a:gd name="T17" fmla="*/ 30 h 33"/>
                  <a:gd name="T18" fmla="*/ 0 w 21"/>
                  <a:gd name="T19" fmla="*/ 21 h 33"/>
                  <a:gd name="T20" fmla="*/ 2 w 21"/>
                  <a:gd name="T21" fmla="*/ 12 h 33"/>
                  <a:gd name="T22" fmla="*/ 9 w 21"/>
                  <a:gd name="T23" fmla="*/ 9 h 33"/>
                  <a:gd name="T24" fmla="*/ 14 w 21"/>
                  <a:gd name="T25" fmla="*/ 10 h 33"/>
                  <a:gd name="T26" fmla="*/ 17 w 21"/>
                  <a:gd name="T27" fmla="*/ 13 h 33"/>
                  <a:gd name="T28" fmla="*/ 4 w 21"/>
                  <a:gd name="T29" fmla="*/ 21 h 33"/>
                  <a:gd name="T30" fmla="*/ 6 w 21"/>
                  <a:gd name="T31" fmla="*/ 28 h 33"/>
                  <a:gd name="T32" fmla="*/ 10 w 21"/>
                  <a:gd name="T33" fmla="*/ 30 h 33"/>
                  <a:gd name="T34" fmla="*/ 15 w 21"/>
                  <a:gd name="T35" fmla="*/ 28 h 33"/>
                  <a:gd name="T36" fmla="*/ 17 w 21"/>
                  <a:gd name="T37" fmla="*/ 21 h 33"/>
                  <a:gd name="T38" fmla="*/ 15 w 21"/>
                  <a:gd name="T39" fmla="*/ 14 h 33"/>
                  <a:gd name="T40" fmla="*/ 10 w 21"/>
                  <a:gd name="T41" fmla="*/ 12 h 33"/>
                  <a:gd name="T42" fmla="*/ 6 w 21"/>
                  <a:gd name="T43" fmla="*/ 14 h 33"/>
                  <a:gd name="T44" fmla="*/ 4 w 21"/>
                  <a:gd name="T4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3"/>
                    </a:moveTo>
                    <a:lnTo>
                      <a:pt x="17" y="0"/>
                    </a:lnTo>
                    <a:lnTo>
                      <a:pt x="21" y="0"/>
                    </a:lnTo>
                    <a:lnTo>
                      <a:pt x="21" y="33"/>
                    </a:lnTo>
                    <a:lnTo>
                      <a:pt x="17" y="33"/>
                    </a:lnTo>
                    <a:lnTo>
                      <a:pt x="17" y="29"/>
                    </a:lnTo>
                    <a:cubicBezTo>
                      <a:pt x="16" y="30"/>
                      <a:pt x="15" y="31"/>
                      <a:pt x="14" y="32"/>
                    </a:cubicBezTo>
                    <a:cubicBezTo>
                      <a:pt x="13" y="33"/>
                      <a:pt x="11" y="33"/>
                      <a:pt x="9" y="33"/>
                    </a:cubicBezTo>
                    <a:cubicBezTo>
                      <a:pt x="7" y="33"/>
                      <a:pt x="4" y="32"/>
                      <a:pt x="2" y="30"/>
                    </a:cubicBezTo>
                    <a:cubicBezTo>
                      <a:pt x="1" y="27"/>
                      <a:pt x="0" y="25"/>
                      <a:pt x="0" y="21"/>
                    </a:cubicBezTo>
                    <a:cubicBezTo>
                      <a:pt x="0" y="17"/>
                      <a:pt x="1" y="14"/>
                      <a:pt x="2" y="12"/>
                    </a:cubicBezTo>
                    <a:cubicBezTo>
                      <a:pt x="4" y="10"/>
                      <a:pt x="7" y="9"/>
                      <a:pt x="9" y="9"/>
                    </a:cubicBezTo>
                    <a:cubicBezTo>
                      <a:pt x="11" y="9"/>
                      <a:pt x="13" y="9"/>
                      <a:pt x="14" y="10"/>
                    </a:cubicBezTo>
                    <a:cubicBezTo>
                      <a:pt x="15" y="10"/>
                      <a:pt x="16" y="11"/>
                      <a:pt x="17" y="13"/>
                    </a:cubicBezTo>
                    <a:close/>
                    <a:moveTo>
                      <a:pt x="4" y="21"/>
                    </a:moveTo>
                    <a:cubicBezTo>
                      <a:pt x="4" y="24"/>
                      <a:pt x="4" y="26"/>
                      <a:pt x="6" y="28"/>
                    </a:cubicBezTo>
                    <a:cubicBezTo>
                      <a:pt x="7" y="29"/>
                      <a:pt x="8" y="30"/>
                      <a:pt x="10" y="30"/>
                    </a:cubicBezTo>
                    <a:cubicBezTo>
                      <a:pt x="12" y="30"/>
                      <a:pt x="14" y="29"/>
                      <a:pt x="15" y="28"/>
                    </a:cubicBezTo>
                    <a:cubicBezTo>
                      <a:pt x="16" y="26"/>
                      <a:pt x="17" y="24"/>
                      <a:pt x="17" y="21"/>
                    </a:cubicBezTo>
                    <a:cubicBezTo>
                      <a:pt x="17" y="18"/>
                      <a:pt x="16" y="16"/>
                      <a:pt x="15" y="14"/>
                    </a:cubicBezTo>
                    <a:cubicBezTo>
                      <a:pt x="14" y="13"/>
                      <a:pt x="12" y="12"/>
                      <a:pt x="10" y="12"/>
                    </a:cubicBezTo>
                    <a:cubicBezTo>
                      <a:pt x="8" y="12"/>
                      <a:pt x="7" y="13"/>
                      <a:pt x="6" y="14"/>
                    </a:cubicBezTo>
                    <a:cubicBezTo>
                      <a:pt x="4" y="16"/>
                      <a:pt x="4" y="18"/>
                      <a:pt x="4" y="2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6" name="Freeform 1559">
                <a:extLst>
                  <a:ext uri="{FF2B5EF4-FFF2-40B4-BE49-F238E27FC236}">
                    <a16:creationId xmlns:a16="http://schemas.microsoft.com/office/drawing/2014/main" id="{639446BA-C475-4F29-AD34-6FE9F1B6F403}"/>
                  </a:ext>
                </a:extLst>
              </p:cNvPr>
              <p:cNvSpPr>
                <a:spLocks noEditPoints="1"/>
              </p:cNvSpPr>
              <p:nvPr/>
            </p:nvSpPr>
            <p:spPr bwMode="auto">
              <a:xfrm>
                <a:off x="3002"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7" name="Freeform 1560">
                <a:extLst>
                  <a:ext uri="{FF2B5EF4-FFF2-40B4-BE49-F238E27FC236}">
                    <a16:creationId xmlns:a16="http://schemas.microsoft.com/office/drawing/2014/main" id="{E92011F2-8850-4D90-AB4C-A402AA99D94D}"/>
                  </a:ext>
                </a:extLst>
              </p:cNvPr>
              <p:cNvSpPr>
                <a:spLocks noEditPoints="1"/>
              </p:cNvSpPr>
              <p:nvPr/>
            </p:nvSpPr>
            <p:spPr bwMode="auto">
              <a:xfrm>
                <a:off x="3008" y="1742"/>
                <a:ext cx="10" cy="15"/>
              </a:xfrm>
              <a:custGeom>
                <a:avLst/>
                <a:gdLst>
                  <a:gd name="T0" fmla="*/ 3 w 21"/>
                  <a:gd name="T1" fmla="*/ 20 h 32"/>
                  <a:gd name="T2" fmla="*/ 3 w 21"/>
                  <a:gd name="T3" fmla="*/ 32 h 32"/>
                  <a:gd name="T4" fmla="*/ 0 w 21"/>
                  <a:gd name="T5" fmla="*/ 32 h 32"/>
                  <a:gd name="T6" fmla="*/ 0 w 21"/>
                  <a:gd name="T7" fmla="*/ 0 h 32"/>
                  <a:gd name="T8" fmla="*/ 3 w 21"/>
                  <a:gd name="T9" fmla="*/ 0 h 32"/>
                  <a:gd name="T10" fmla="*/ 3 w 21"/>
                  <a:gd name="T11" fmla="*/ 4 h 32"/>
                  <a:gd name="T12" fmla="*/ 6 w 21"/>
                  <a:gd name="T13" fmla="*/ 1 h 32"/>
                  <a:gd name="T14" fmla="*/ 11 w 21"/>
                  <a:gd name="T15" fmla="*/ 0 h 32"/>
                  <a:gd name="T16" fmla="*/ 18 w 21"/>
                  <a:gd name="T17" fmla="*/ 3 h 32"/>
                  <a:gd name="T18" fmla="*/ 21 w 21"/>
                  <a:gd name="T19" fmla="*/ 12 h 32"/>
                  <a:gd name="T20" fmla="*/ 18 w 21"/>
                  <a:gd name="T21" fmla="*/ 21 h 32"/>
                  <a:gd name="T22" fmla="*/ 11 w 21"/>
                  <a:gd name="T23" fmla="*/ 24 h 32"/>
                  <a:gd name="T24" fmla="*/ 6 w 21"/>
                  <a:gd name="T25" fmla="*/ 23 h 32"/>
                  <a:gd name="T26" fmla="*/ 3 w 21"/>
                  <a:gd name="T27" fmla="*/ 20 h 32"/>
                  <a:gd name="T28" fmla="*/ 17 w 21"/>
                  <a:gd name="T29" fmla="*/ 12 h 32"/>
                  <a:gd name="T30" fmla="*/ 15 w 21"/>
                  <a:gd name="T31" fmla="*/ 5 h 32"/>
                  <a:gd name="T32" fmla="*/ 10 w 21"/>
                  <a:gd name="T33" fmla="*/ 3 h 32"/>
                  <a:gd name="T34" fmla="*/ 5 w 21"/>
                  <a:gd name="T35" fmla="*/ 5 h 32"/>
                  <a:gd name="T36" fmla="*/ 3 w 21"/>
                  <a:gd name="T37" fmla="*/ 12 h 32"/>
                  <a:gd name="T38" fmla="*/ 5 w 21"/>
                  <a:gd name="T39" fmla="*/ 19 h 32"/>
                  <a:gd name="T40" fmla="*/ 10 w 21"/>
                  <a:gd name="T41" fmla="*/ 21 h 32"/>
                  <a:gd name="T42" fmla="*/ 15 w 21"/>
                  <a:gd name="T43" fmla="*/ 19 h 32"/>
                  <a:gd name="T44" fmla="*/ 17 w 21"/>
                  <a:gd name="T4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2">
                    <a:moveTo>
                      <a:pt x="3" y="20"/>
                    </a:moveTo>
                    <a:lnTo>
                      <a:pt x="3" y="32"/>
                    </a:lnTo>
                    <a:lnTo>
                      <a:pt x="0" y="32"/>
                    </a:lnTo>
                    <a:lnTo>
                      <a:pt x="0" y="0"/>
                    </a:lnTo>
                    <a:lnTo>
                      <a:pt x="3" y="0"/>
                    </a:lnTo>
                    <a:lnTo>
                      <a:pt x="3" y="4"/>
                    </a:lnTo>
                    <a:cubicBezTo>
                      <a:pt x="4" y="2"/>
                      <a:pt x="5" y="1"/>
                      <a:pt x="6" y="1"/>
                    </a:cubicBezTo>
                    <a:cubicBezTo>
                      <a:pt x="8" y="0"/>
                      <a:pt x="9" y="0"/>
                      <a:pt x="11" y="0"/>
                    </a:cubicBezTo>
                    <a:cubicBezTo>
                      <a:pt x="14" y="0"/>
                      <a:pt x="16" y="1"/>
                      <a:pt x="18" y="3"/>
                    </a:cubicBezTo>
                    <a:cubicBezTo>
                      <a:pt x="20" y="5"/>
                      <a:pt x="21" y="8"/>
                      <a:pt x="21" y="12"/>
                    </a:cubicBezTo>
                    <a:cubicBezTo>
                      <a:pt x="21" y="16"/>
                      <a:pt x="20" y="18"/>
                      <a:pt x="18" y="21"/>
                    </a:cubicBezTo>
                    <a:cubicBezTo>
                      <a:pt x="16" y="23"/>
                      <a:pt x="14" y="24"/>
                      <a:pt x="11" y="24"/>
                    </a:cubicBezTo>
                    <a:cubicBezTo>
                      <a:pt x="9" y="24"/>
                      <a:pt x="8" y="24"/>
                      <a:pt x="6" y="23"/>
                    </a:cubicBezTo>
                    <a:cubicBezTo>
                      <a:pt x="5" y="22"/>
                      <a:pt x="4" y="21"/>
                      <a:pt x="3" y="20"/>
                    </a:cubicBezTo>
                    <a:close/>
                    <a:moveTo>
                      <a:pt x="17" y="12"/>
                    </a:moveTo>
                    <a:cubicBezTo>
                      <a:pt x="17" y="9"/>
                      <a:pt x="16" y="7"/>
                      <a:pt x="15" y="5"/>
                    </a:cubicBezTo>
                    <a:cubicBezTo>
                      <a:pt x="14" y="4"/>
                      <a:pt x="12" y="3"/>
                      <a:pt x="10" y="3"/>
                    </a:cubicBezTo>
                    <a:cubicBezTo>
                      <a:pt x="8" y="3"/>
                      <a:pt x="6" y="4"/>
                      <a:pt x="5" y="5"/>
                    </a:cubicBezTo>
                    <a:cubicBezTo>
                      <a:pt x="4" y="7"/>
                      <a:pt x="3" y="9"/>
                      <a:pt x="3" y="12"/>
                    </a:cubicBezTo>
                    <a:cubicBezTo>
                      <a:pt x="3" y="15"/>
                      <a:pt x="4" y="17"/>
                      <a:pt x="5" y="19"/>
                    </a:cubicBezTo>
                    <a:cubicBezTo>
                      <a:pt x="6" y="20"/>
                      <a:pt x="8" y="21"/>
                      <a:pt x="10" y="21"/>
                    </a:cubicBezTo>
                    <a:cubicBezTo>
                      <a:pt x="12" y="21"/>
                      <a:pt x="14" y="20"/>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8" name="Freeform 1561">
                <a:extLst>
                  <a:ext uri="{FF2B5EF4-FFF2-40B4-BE49-F238E27FC236}">
                    <a16:creationId xmlns:a16="http://schemas.microsoft.com/office/drawing/2014/main" id="{B3515368-F316-495C-881D-213CB1B0E681}"/>
                  </a:ext>
                </a:extLst>
              </p:cNvPr>
              <p:cNvSpPr>
                <a:spLocks noEditPoints="1"/>
              </p:cNvSpPr>
              <p:nvPr/>
            </p:nvSpPr>
            <p:spPr bwMode="auto">
              <a:xfrm>
                <a:off x="3022"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9" name="Freeform 1562">
                <a:extLst>
                  <a:ext uri="{FF2B5EF4-FFF2-40B4-BE49-F238E27FC236}">
                    <a16:creationId xmlns:a16="http://schemas.microsoft.com/office/drawing/2014/main" id="{05596D44-68B5-4A76-9BB8-9AEC6CE8F6D1}"/>
                  </a:ext>
                </a:extLst>
              </p:cNvPr>
              <p:cNvSpPr>
                <a:spLocks/>
              </p:cNvSpPr>
              <p:nvPr/>
            </p:nvSpPr>
            <p:spPr bwMode="auto">
              <a:xfrm>
                <a:off x="3027" y="1742"/>
                <a:ext cx="9" cy="11"/>
              </a:xfrm>
              <a:custGeom>
                <a:avLst/>
                <a:gdLst>
                  <a:gd name="T0" fmla="*/ 17 w 18"/>
                  <a:gd name="T1" fmla="*/ 1 h 24"/>
                  <a:gd name="T2" fmla="*/ 17 w 18"/>
                  <a:gd name="T3" fmla="*/ 4 h 24"/>
                  <a:gd name="T4" fmla="*/ 13 w 18"/>
                  <a:gd name="T5" fmla="*/ 3 h 24"/>
                  <a:gd name="T6" fmla="*/ 10 w 18"/>
                  <a:gd name="T7" fmla="*/ 3 h 24"/>
                  <a:gd name="T8" fmla="*/ 6 w 18"/>
                  <a:gd name="T9" fmla="*/ 4 h 24"/>
                  <a:gd name="T10" fmla="*/ 4 w 18"/>
                  <a:gd name="T11" fmla="*/ 6 h 24"/>
                  <a:gd name="T12" fmla="*/ 5 w 18"/>
                  <a:gd name="T13" fmla="*/ 8 h 24"/>
                  <a:gd name="T14" fmla="*/ 9 w 18"/>
                  <a:gd name="T15" fmla="*/ 10 h 24"/>
                  <a:gd name="T16" fmla="*/ 11 w 18"/>
                  <a:gd name="T17" fmla="*/ 10 h 24"/>
                  <a:gd name="T18" fmla="*/ 16 w 18"/>
                  <a:gd name="T19" fmla="*/ 13 h 24"/>
                  <a:gd name="T20" fmla="*/ 18 w 18"/>
                  <a:gd name="T21" fmla="*/ 17 h 24"/>
                  <a:gd name="T22" fmla="*/ 16 w 18"/>
                  <a:gd name="T23" fmla="*/ 22 h 24"/>
                  <a:gd name="T24" fmla="*/ 8 w 18"/>
                  <a:gd name="T25" fmla="*/ 24 h 24"/>
                  <a:gd name="T26" fmla="*/ 4 w 18"/>
                  <a:gd name="T27" fmla="*/ 24 h 24"/>
                  <a:gd name="T28" fmla="*/ 0 w 18"/>
                  <a:gd name="T29" fmla="*/ 23 h 24"/>
                  <a:gd name="T30" fmla="*/ 0 w 18"/>
                  <a:gd name="T31" fmla="*/ 19 h 24"/>
                  <a:gd name="T32" fmla="*/ 4 w 18"/>
                  <a:gd name="T33" fmla="*/ 20 h 24"/>
                  <a:gd name="T34" fmla="*/ 8 w 18"/>
                  <a:gd name="T35" fmla="*/ 21 h 24"/>
                  <a:gd name="T36" fmla="*/ 13 w 18"/>
                  <a:gd name="T37" fmla="*/ 20 h 24"/>
                  <a:gd name="T38" fmla="*/ 14 w 18"/>
                  <a:gd name="T39" fmla="*/ 17 h 24"/>
                  <a:gd name="T40" fmla="*/ 13 w 18"/>
                  <a:gd name="T41" fmla="*/ 15 h 24"/>
                  <a:gd name="T42" fmla="*/ 8 w 18"/>
                  <a:gd name="T43" fmla="*/ 13 h 24"/>
                  <a:gd name="T44" fmla="*/ 7 w 18"/>
                  <a:gd name="T45" fmla="*/ 13 h 24"/>
                  <a:gd name="T46" fmla="*/ 2 w 18"/>
                  <a:gd name="T47" fmla="*/ 11 h 24"/>
                  <a:gd name="T48" fmla="*/ 0 w 18"/>
                  <a:gd name="T49" fmla="*/ 6 h 24"/>
                  <a:gd name="T50" fmla="*/ 3 w 18"/>
                  <a:gd name="T51" fmla="*/ 1 h 24"/>
                  <a:gd name="T52" fmla="*/ 9 w 18"/>
                  <a:gd name="T53" fmla="*/ 0 h 24"/>
                  <a:gd name="T54" fmla="*/ 13 w 18"/>
                  <a:gd name="T55" fmla="*/ 0 h 24"/>
                  <a:gd name="T56" fmla="*/ 17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7" y="1"/>
                    </a:moveTo>
                    <a:lnTo>
                      <a:pt x="17" y="4"/>
                    </a:lnTo>
                    <a:cubicBezTo>
                      <a:pt x="16" y="4"/>
                      <a:pt x="15" y="3"/>
                      <a:pt x="13" y="3"/>
                    </a:cubicBezTo>
                    <a:cubicBezTo>
                      <a:pt x="12" y="3"/>
                      <a:pt x="11" y="3"/>
                      <a:pt x="10" y="3"/>
                    </a:cubicBezTo>
                    <a:cubicBezTo>
                      <a:pt x="8" y="3"/>
                      <a:pt x="6" y="3"/>
                      <a:pt x="6" y="4"/>
                    </a:cubicBezTo>
                    <a:cubicBezTo>
                      <a:pt x="5" y="4"/>
                      <a:pt x="4" y="5"/>
                      <a:pt x="4" y="6"/>
                    </a:cubicBezTo>
                    <a:cubicBezTo>
                      <a:pt x="4" y="7"/>
                      <a:pt x="4" y="8"/>
                      <a:pt x="5" y="8"/>
                    </a:cubicBezTo>
                    <a:cubicBezTo>
                      <a:pt x="6" y="9"/>
                      <a:pt x="7" y="9"/>
                      <a:pt x="9" y="10"/>
                    </a:cubicBezTo>
                    <a:lnTo>
                      <a:pt x="11" y="10"/>
                    </a:lnTo>
                    <a:cubicBezTo>
                      <a:pt x="13" y="11"/>
                      <a:pt x="15" y="12"/>
                      <a:pt x="16" y="13"/>
                    </a:cubicBezTo>
                    <a:cubicBezTo>
                      <a:pt x="18" y="14"/>
                      <a:pt x="18" y="15"/>
                      <a:pt x="18" y="17"/>
                    </a:cubicBezTo>
                    <a:cubicBezTo>
                      <a:pt x="18" y="19"/>
                      <a:pt x="17" y="21"/>
                      <a:pt x="16" y="22"/>
                    </a:cubicBezTo>
                    <a:cubicBezTo>
                      <a:pt x="14" y="24"/>
                      <a:pt x="11" y="24"/>
                      <a:pt x="8" y="24"/>
                    </a:cubicBezTo>
                    <a:cubicBezTo>
                      <a:pt x="7" y="24"/>
                      <a:pt x="6" y="24"/>
                      <a:pt x="4" y="24"/>
                    </a:cubicBezTo>
                    <a:cubicBezTo>
                      <a:pt x="3" y="24"/>
                      <a:pt x="2" y="23"/>
                      <a:pt x="0" y="23"/>
                    </a:cubicBezTo>
                    <a:lnTo>
                      <a:pt x="0" y="19"/>
                    </a:lnTo>
                    <a:cubicBezTo>
                      <a:pt x="2" y="19"/>
                      <a:pt x="3" y="20"/>
                      <a:pt x="4" y="20"/>
                    </a:cubicBezTo>
                    <a:cubicBezTo>
                      <a:pt x="6" y="21"/>
                      <a:pt x="7" y="21"/>
                      <a:pt x="8" y="21"/>
                    </a:cubicBezTo>
                    <a:cubicBezTo>
                      <a:pt x="10" y="21"/>
                      <a:pt x="12" y="21"/>
                      <a:pt x="13" y="20"/>
                    </a:cubicBezTo>
                    <a:cubicBezTo>
                      <a:pt x="14" y="19"/>
                      <a:pt x="14" y="18"/>
                      <a:pt x="14" y="17"/>
                    </a:cubicBezTo>
                    <a:cubicBezTo>
                      <a:pt x="14" y="16"/>
                      <a:pt x="14" y="16"/>
                      <a:pt x="13" y="15"/>
                    </a:cubicBezTo>
                    <a:cubicBezTo>
                      <a:pt x="12" y="14"/>
                      <a:pt x="11" y="14"/>
                      <a:pt x="8" y="13"/>
                    </a:cubicBezTo>
                    <a:lnTo>
                      <a:pt x="7" y="13"/>
                    </a:lnTo>
                    <a:cubicBezTo>
                      <a:pt x="5" y="13"/>
                      <a:pt x="3" y="12"/>
                      <a:pt x="2" y="11"/>
                    </a:cubicBezTo>
                    <a:cubicBezTo>
                      <a:pt x="1" y="10"/>
                      <a:pt x="0" y="8"/>
                      <a:pt x="0" y="6"/>
                    </a:cubicBezTo>
                    <a:cubicBezTo>
                      <a:pt x="0" y="4"/>
                      <a:pt x="1" y="3"/>
                      <a:pt x="3" y="1"/>
                    </a:cubicBezTo>
                    <a:cubicBezTo>
                      <a:pt x="4" y="0"/>
                      <a:pt x="6" y="0"/>
                      <a:pt x="9" y="0"/>
                    </a:cubicBezTo>
                    <a:cubicBezTo>
                      <a:pt x="11" y="0"/>
                      <a:pt x="12" y="0"/>
                      <a:pt x="13" y="0"/>
                    </a:cubicBezTo>
                    <a:cubicBezTo>
                      <a:pt x="15" y="0"/>
                      <a:pt x="16" y="0"/>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0" name="Freeform 1563">
                <a:extLst>
                  <a:ext uri="{FF2B5EF4-FFF2-40B4-BE49-F238E27FC236}">
                    <a16:creationId xmlns:a16="http://schemas.microsoft.com/office/drawing/2014/main" id="{0FEBB068-E39B-4F4F-886C-81B4DA490C9E}"/>
                  </a:ext>
                </a:extLst>
              </p:cNvPr>
              <p:cNvSpPr>
                <a:spLocks/>
              </p:cNvSpPr>
              <p:nvPr/>
            </p:nvSpPr>
            <p:spPr bwMode="auto">
              <a:xfrm>
                <a:off x="3037" y="1742"/>
                <a:ext cx="9" cy="11"/>
              </a:xfrm>
              <a:custGeom>
                <a:avLst/>
                <a:gdLst>
                  <a:gd name="T0" fmla="*/ 18 w 18"/>
                  <a:gd name="T1" fmla="*/ 1 h 24"/>
                  <a:gd name="T2" fmla="*/ 18 w 18"/>
                  <a:gd name="T3" fmla="*/ 5 h 24"/>
                  <a:gd name="T4" fmla="*/ 15 w 18"/>
                  <a:gd name="T5" fmla="*/ 3 h 24"/>
                  <a:gd name="T6" fmla="*/ 12 w 18"/>
                  <a:gd name="T7" fmla="*/ 3 h 24"/>
                  <a:gd name="T8" fmla="*/ 6 w 18"/>
                  <a:gd name="T9" fmla="*/ 5 h 24"/>
                  <a:gd name="T10" fmla="*/ 4 w 18"/>
                  <a:gd name="T11" fmla="*/ 12 h 24"/>
                  <a:gd name="T12" fmla="*/ 6 w 18"/>
                  <a:gd name="T13" fmla="*/ 19 h 24"/>
                  <a:gd name="T14" fmla="*/ 12 w 18"/>
                  <a:gd name="T15" fmla="*/ 21 h 24"/>
                  <a:gd name="T16" fmla="*/ 15 w 18"/>
                  <a:gd name="T17" fmla="*/ 20 h 24"/>
                  <a:gd name="T18" fmla="*/ 18 w 18"/>
                  <a:gd name="T19" fmla="*/ 19 h 24"/>
                  <a:gd name="T20" fmla="*/ 18 w 18"/>
                  <a:gd name="T21" fmla="*/ 23 h 24"/>
                  <a:gd name="T22" fmla="*/ 15 w 18"/>
                  <a:gd name="T23" fmla="*/ 24 h 24"/>
                  <a:gd name="T24" fmla="*/ 11 w 18"/>
                  <a:gd name="T25" fmla="*/ 24 h 24"/>
                  <a:gd name="T26" fmla="*/ 3 w 18"/>
                  <a:gd name="T27" fmla="*/ 21 h 24"/>
                  <a:gd name="T28" fmla="*/ 0 w 18"/>
                  <a:gd name="T29" fmla="*/ 12 h 24"/>
                  <a:gd name="T30" fmla="*/ 3 w 18"/>
                  <a:gd name="T31" fmla="*/ 3 h 24"/>
                  <a:gd name="T32" fmla="*/ 11 w 18"/>
                  <a:gd name="T33" fmla="*/ 0 h 24"/>
                  <a:gd name="T34" fmla="*/ 15 w 18"/>
                  <a:gd name="T35" fmla="*/ 0 h 24"/>
                  <a:gd name="T36" fmla="*/ 18 w 18"/>
                  <a:gd name="T3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4">
                    <a:moveTo>
                      <a:pt x="18" y="1"/>
                    </a:moveTo>
                    <a:lnTo>
                      <a:pt x="18" y="5"/>
                    </a:lnTo>
                    <a:cubicBezTo>
                      <a:pt x="17" y="4"/>
                      <a:pt x="16" y="4"/>
                      <a:pt x="15" y="3"/>
                    </a:cubicBezTo>
                    <a:cubicBezTo>
                      <a:pt x="14" y="3"/>
                      <a:pt x="13" y="3"/>
                      <a:pt x="12" y="3"/>
                    </a:cubicBezTo>
                    <a:cubicBezTo>
                      <a:pt x="9" y="3"/>
                      <a:pt x="7" y="4"/>
                      <a:pt x="6" y="5"/>
                    </a:cubicBezTo>
                    <a:cubicBezTo>
                      <a:pt x="4" y="7"/>
                      <a:pt x="4" y="9"/>
                      <a:pt x="4" y="12"/>
                    </a:cubicBezTo>
                    <a:cubicBezTo>
                      <a:pt x="4" y="15"/>
                      <a:pt x="4" y="17"/>
                      <a:pt x="6" y="19"/>
                    </a:cubicBezTo>
                    <a:cubicBezTo>
                      <a:pt x="7" y="20"/>
                      <a:pt x="9" y="21"/>
                      <a:pt x="12" y="21"/>
                    </a:cubicBezTo>
                    <a:cubicBezTo>
                      <a:pt x="13" y="21"/>
                      <a:pt x="14" y="21"/>
                      <a:pt x="15" y="20"/>
                    </a:cubicBezTo>
                    <a:cubicBezTo>
                      <a:pt x="16" y="20"/>
                      <a:pt x="17" y="20"/>
                      <a:pt x="18" y="19"/>
                    </a:cubicBezTo>
                    <a:lnTo>
                      <a:pt x="18" y="23"/>
                    </a:lnTo>
                    <a:cubicBezTo>
                      <a:pt x="17" y="23"/>
                      <a:pt x="16" y="24"/>
                      <a:pt x="15" y="24"/>
                    </a:cubicBezTo>
                    <a:cubicBezTo>
                      <a:pt x="14" y="24"/>
                      <a:pt x="13" y="24"/>
                      <a:pt x="11" y="24"/>
                    </a:cubicBezTo>
                    <a:cubicBezTo>
                      <a:pt x="8" y="24"/>
                      <a:pt x="5" y="23"/>
                      <a:pt x="3" y="21"/>
                    </a:cubicBezTo>
                    <a:cubicBezTo>
                      <a:pt x="1" y="19"/>
                      <a:pt x="0" y="16"/>
                      <a:pt x="0" y="12"/>
                    </a:cubicBezTo>
                    <a:cubicBezTo>
                      <a:pt x="0" y="8"/>
                      <a:pt x="1" y="5"/>
                      <a:pt x="3" y="3"/>
                    </a:cubicBezTo>
                    <a:cubicBezTo>
                      <a:pt x="5" y="1"/>
                      <a:pt x="8" y="0"/>
                      <a:pt x="11" y="0"/>
                    </a:cubicBezTo>
                    <a:cubicBezTo>
                      <a:pt x="13" y="0"/>
                      <a:pt x="14" y="0"/>
                      <a:pt x="15" y="0"/>
                    </a:cubicBezTo>
                    <a:cubicBezTo>
                      <a:pt x="16" y="0"/>
                      <a:pt x="17" y="1"/>
                      <a:pt x="18"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1" name="Freeform 1564">
                <a:extLst>
                  <a:ext uri="{FF2B5EF4-FFF2-40B4-BE49-F238E27FC236}">
                    <a16:creationId xmlns:a16="http://schemas.microsoft.com/office/drawing/2014/main" id="{E6FCDD18-CAC9-456A-A175-20CF4FDEB1BF}"/>
                  </a:ext>
                </a:extLst>
              </p:cNvPr>
              <p:cNvSpPr>
                <a:spLocks noEditPoints="1"/>
              </p:cNvSpPr>
              <p:nvPr/>
            </p:nvSpPr>
            <p:spPr bwMode="auto">
              <a:xfrm>
                <a:off x="3050" y="1738"/>
                <a:ext cx="2"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2" name="Freeform 1565">
                <a:extLst>
                  <a:ext uri="{FF2B5EF4-FFF2-40B4-BE49-F238E27FC236}">
                    <a16:creationId xmlns:a16="http://schemas.microsoft.com/office/drawing/2014/main" id="{E38B3DCB-16E4-4904-BB74-0E4E6B808BEF}"/>
                  </a:ext>
                </a:extLst>
              </p:cNvPr>
              <p:cNvSpPr>
                <a:spLocks/>
              </p:cNvSpPr>
              <p:nvPr/>
            </p:nvSpPr>
            <p:spPr bwMode="auto">
              <a:xfrm>
                <a:off x="3056" y="1742"/>
                <a:ext cx="9" cy="11"/>
              </a:xfrm>
              <a:custGeom>
                <a:avLst/>
                <a:gdLst>
                  <a:gd name="T0" fmla="*/ 19 w 19"/>
                  <a:gd name="T1" fmla="*/ 9 h 24"/>
                  <a:gd name="T2" fmla="*/ 19 w 19"/>
                  <a:gd name="T3" fmla="*/ 24 h 24"/>
                  <a:gd name="T4" fmla="*/ 15 w 19"/>
                  <a:gd name="T5" fmla="*/ 24 h 24"/>
                  <a:gd name="T6" fmla="*/ 15 w 19"/>
                  <a:gd name="T7" fmla="*/ 10 h 24"/>
                  <a:gd name="T8" fmla="*/ 14 w 19"/>
                  <a:gd name="T9" fmla="*/ 5 h 24"/>
                  <a:gd name="T10" fmla="*/ 10 w 19"/>
                  <a:gd name="T11" fmla="*/ 3 h 24"/>
                  <a:gd name="T12" fmla="*/ 5 w 19"/>
                  <a:gd name="T13" fmla="*/ 5 h 24"/>
                  <a:gd name="T14" fmla="*/ 4 w 19"/>
                  <a:gd name="T15" fmla="*/ 10 h 24"/>
                  <a:gd name="T16" fmla="*/ 4 w 19"/>
                  <a:gd name="T17" fmla="*/ 24 h 24"/>
                  <a:gd name="T18" fmla="*/ 0 w 19"/>
                  <a:gd name="T19" fmla="*/ 24 h 24"/>
                  <a:gd name="T20" fmla="*/ 0 w 19"/>
                  <a:gd name="T21" fmla="*/ 0 h 24"/>
                  <a:gd name="T22" fmla="*/ 4 w 19"/>
                  <a:gd name="T23" fmla="*/ 0 h 24"/>
                  <a:gd name="T24" fmla="*/ 4 w 19"/>
                  <a:gd name="T25" fmla="*/ 4 h 24"/>
                  <a:gd name="T26" fmla="*/ 7 w 19"/>
                  <a:gd name="T27" fmla="*/ 1 h 24"/>
                  <a:gd name="T28" fmla="*/ 11 w 19"/>
                  <a:gd name="T29" fmla="*/ 0 h 24"/>
                  <a:gd name="T30" fmla="*/ 17 w 19"/>
                  <a:gd name="T31" fmla="*/ 2 h 24"/>
                  <a:gd name="T32" fmla="*/ 19 w 19"/>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4">
                    <a:moveTo>
                      <a:pt x="19" y="9"/>
                    </a:moveTo>
                    <a:lnTo>
                      <a:pt x="19" y="24"/>
                    </a:lnTo>
                    <a:lnTo>
                      <a:pt x="15" y="24"/>
                    </a:lnTo>
                    <a:lnTo>
                      <a:pt x="15" y="10"/>
                    </a:lnTo>
                    <a:cubicBezTo>
                      <a:pt x="15" y="7"/>
                      <a:pt x="15" y="6"/>
                      <a:pt x="14" y="5"/>
                    </a:cubicBezTo>
                    <a:cubicBezTo>
                      <a:pt x="13" y="3"/>
                      <a:pt x="12" y="3"/>
                      <a:pt x="10" y="3"/>
                    </a:cubicBezTo>
                    <a:cubicBezTo>
                      <a:pt x="8" y="3"/>
                      <a:pt x="7" y="4"/>
                      <a:pt x="5" y="5"/>
                    </a:cubicBezTo>
                    <a:cubicBezTo>
                      <a:pt x="4" y="6"/>
                      <a:pt x="4" y="8"/>
                      <a:pt x="4" y="10"/>
                    </a:cubicBezTo>
                    <a:lnTo>
                      <a:pt x="4" y="24"/>
                    </a:lnTo>
                    <a:lnTo>
                      <a:pt x="0" y="24"/>
                    </a:lnTo>
                    <a:lnTo>
                      <a:pt x="0" y="0"/>
                    </a:lnTo>
                    <a:lnTo>
                      <a:pt x="4" y="0"/>
                    </a:lnTo>
                    <a:lnTo>
                      <a:pt x="4" y="4"/>
                    </a:lnTo>
                    <a:cubicBezTo>
                      <a:pt x="4" y="2"/>
                      <a:pt x="6" y="1"/>
                      <a:pt x="7" y="1"/>
                    </a:cubicBezTo>
                    <a:cubicBezTo>
                      <a:pt x="8" y="0"/>
                      <a:pt x="9" y="0"/>
                      <a:pt x="11" y="0"/>
                    </a:cubicBezTo>
                    <a:cubicBezTo>
                      <a:pt x="14" y="0"/>
                      <a:pt x="16" y="0"/>
                      <a:pt x="17" y="2"/>
                    </a:cubicBezTo>
                    <a:cubicBezTo>
                      <a:pt x="19" y="4"/>
                      <a:pt x="19" y="6"/>
                      <a:pt x="19" y="9"/>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3" name="Freeform 1566">
                <a:extLst>
                  <a:ext uri="{FF2B5EF4-FFF2-40B4-BE49-F238E27FC236}">
                    <a16:creationId xmlns:a16="http://schemas.microsoft.com/office/drawing/2014/main" id="{EC562B09-9310-4998-9A4E-B6200FF25D8E}"/>
                  </a:ext>
                </a:extLst>
              </p:cNvPr>
              <p:cNvSpPr>
                <a:spLocks noEditPoints="1"/>
              </p:cNvSpPr>
              <p:nvPr/>
            </p:nvSpPr>
            <p:spPr bwMode="auto">
              <a:xfrm>
                <a:off x="3069" y="1742"/>
                <a:ext cx="10" cy="15"/>
              </a:xfrm>
              <a:custGeom>
                <a:avLst/>
                <a:gdLst>
                  <a:gd name="T0" fmla="*/ 18 w 21"/>
                  <a:gd name="T1" fmla="*/ 12 h 32"/>
                  <a:gd name="T2" fmla="*/ 16 w 21"/>
                  <a:gd name="T3" fmla="*/ 5 h 32"/>
                  <a:gd name="T4" fmla="*/ 11 w 21"/>
                  <a:gd name="T5" fmla="*/ 3 h 32"/>
                  <a:gd name="T6" fmla="*/ 6 w 21"/>
                  <a:gd name="T7" fmla="*/ 5 h 32"/>
                  <a:gd name="T8" fmla="*/ 4 w 21"/>
                  <a:gd name="T9" fmla="*/ 12 h 32"/>
                  <a:gd name="T10" fmla="*/ 6 w 21"/>
                  <a:gd name="T11" fmla="*/ 18 h 32"/>
                  <a:gd name="T12" fmla="*/ 11 w 21"/>
                  <a:gd name="T13" fmla="*/ 20 h 32"/>
                  <a:gd name="T14" fmla="*/ 16 w 21"/>
                  <a:gd name="T15" fmla="*/ 18 h 32"/>
                  <a:gd name="T16" fmla="*/ 18 w 21"/>
                  <a:gd name="T17" fmla="*/ 12 h 32"/>
                  <a:gd name="T18" fmla="*/ 21 w 21"/>
                  <a:gd name="T19" fmla="*/ 21 h 32"/>
                  <a:gd name="T20" fmla="*/ 19 w 21"/>
                  <a:gd name="T21" fmla="*/ 30 h 32"/>
                  <a:gd name="T22" fmla="*/ 11 w 21"/>
                  <a:gd name="T23" fmla="*/ 32 h 32"/>
                  <a:gd name="T24" fmla="*/ 7 w 21"/>
                  <a:gd name="T25" fmla="*/ 32 h 32"/>
                  <a:gd name="T26" fmla="*/ 3 w 21"/>
                  <a:gd name="T27" fmla="*/ 31 h 32"/>
                  <a:gd name="T28" fmla="*/ 3 w 21"/>
                  <a:gd name="T29" fmla="*/ 27 h 32"/>
                  <a:gd name="T30" fmla="*/ 7 w 21"/>
                  <a:gd name="T31" fmla="*/ 29 h 32"/>
                  <a:gd name="T32" fmla="*/ 10 w 21"/>
                  <a:gd name="T33" fmla="*/ 29 h 32"/>
                  <a:gd name="T34" fmla="*/ 16 w 21"/>
                  <a:gd name="T35" fmla="*/ 27 h 32"/>
                  <a:gd name="T36" fmla="*/ 18 w 21"/>
                  <a:gd name="T37" fmla="*/ 21 h 32"/>
                  <a:gd name="T38" fmla="*/ 18 w 21"/>
                  <a:gd name="T39" fmla="*/ 19 h 32"/>
                  <a:gd name="T40" fmla="*/ 15 w 21"/>
                  <a:gd name="T41" fmla="*/ 23 h 32"/>
                  <a:gd name="T42" fmla="*/ 10 w 21"/>
                  <a:gd name="T43" fmla="*/ 24 h 32"/>
                  <a:gd name="T44" fmla="*/ 3 w 21"/>
                  <a:gd name="T45" fmla="*/ 20 h 32"/>
                  <a:gd name="T46" fmla="*/ 0 w 21"/>
                  <a:gd name="T47" fmla="*/ 12 h 32"/>
                  <a:gd name="T48" fmla="*/ 3 w 21"/>
                  <a:gd name="T49" fmla="*/ 3 h 32"/>
                  <a:gd name="T50" fmla="*/ 10 w 21"/>
                  <a:gd name="T51" fmla="*/ 0 h 32"/>
                  <a:gd name="T52" fmla="*/ 15 w 21"/>
                  <a:gd name="T53" fmla="*/ 1 h 32"/>
                  <a:gd name="T54" fmla="*/ 18 w 21"/>
                  <a:gd name="T55" fmla="*/ 4 h 32"/>
                  <a:gd name="T56" fmla="*/ 18 w 21"/>
                  <a:gd name="T57" fmla="*/ 0 h 32"/>
                  <a:gd name="T58" fmla="*/ 21 w 21"/>
                  <a:gd name="T59" fmla="*/ 0 h 32"/>
                  <a:gd name="T60" fmla="*/ 21 w 21"/>
                  <a:gd name="T6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2">
                    <a:moveTo>
                      <a:pt x="18" y="12"/>
                    </a:moveTo>
                    <a:cubicBezTo>
                      <a:pt x="18" y="9"/>
                      <a:pt x="17" y="7"/>
                      <a:pt x="16" y="5"/>
                    </a:cubicBezTo>
                    <a:cubicBezTo>
                      <a:pt x="15" y="4"/>
                      <a:pt x="13" y="3"/>
                      <a:pt x="11" y="3"/>
                    </a:cubicBezTo>
                    <a:cubicBezTo>
                      <a:pt x="9" y="3"/>
                      <a:pt x="7" y="4"/>
                      <a:pt x="6" y="5"/>
                    </a:cubicBezTo>
                    <a:cubicBezTo>
                      <a:pt x="5" y="7"/>
                      <a:pt x="4" y="9"/>
                      <a:pt x="4" y="12"/>
                    </a:cubicBezTo>
                    <a:cubicBezTo>
                      <a:pt x="4" y="14"/>
                      <a:pt x="5" y="16"/>
                      <a:pt x="6" y="18"/>
                    </a:cubicBezTo>
                    <a:cubicBezTo>
                      <a:pt x="7" y="20"/>
                      <a:pt x="9" y="20"/>
                      <a:pt x="11" y="20"/>
                    </a:cubicBezTo>
                    <a:cubicBezTo>
                      <a:pt x="13" y="20"/>
                      <a:pt x="15" y="20"/>
                      <a:pt x="16" y="18"/>
                    </a:cubicBezTo>
                    <a:cubicBezTo>
                      <a:pt x="17" y="16"/>
                      <a:pt x="18" y="14"/>
                      <a:pt x="18" y="12"/>
                    </a:cubicBezTo>
                    <a:close/>
                    <a:moveTo>
                      <a:pt x="21" y="21"/>
                    </a:moveTo>
                    <a:cubicBezTo>
                      <a:pt x="21" y="25"/>
                      <a:pt x="21" y="28"/>
                      <a:pt x="19" y="30"/>
                    </a:cubicBezTo>
                    <a:cubicBezTo>
                      <a:pt x="17" y="31"/>
                      <a:pt x="14" y="32"/>
                      <a:pt x="11" y="32"/>
                    </a:cubicBezTo>
                    <a:cubicBezTo>
                      <a:pt x="9" y="32"/>
                      <a:pt x="8" y="32"/>
                      <a:pt x="7" y="32"/>
                    </a:cubicBezTo>
                    <a:cubicBezTo>
                      <a:pt x="6" y="32"/>
                      <a:pt x="4" y="32"/>
                      <a:pt x="3" y="31"/>
                    </a:cubicBezTo>
                    <a:lnTo>
                      <a:pt x="3" y="27"/>
                    </a:lnTo>
                    <a:cubicBezTo>
                      <a:pt x="4" y="28"/>
                      <a:pt x="6" y="29"/>
                      <a:pt x="7" y="29"/>
                    </a:cubicBezTo>
                    <a:cubicBezTo>
                      <a:pt x="8" y="29"/>
                      <a:pt x="9" y="29"/>
                      <a:pt x="10" y="29"/>
                    </a:cubicBezTo>
                    <a:cubicBezTo>
                      <a:pt x="13" y="29"/>
                      <a:pt x="14" y="29"/>
                      <a:pt x="16" y="27"/>
                    </a:cubicBezTo>
                    <a:cubicBezTo>
                      <a:pt x="17" y="26"/>
                      <a:pt x="18" y="24"/>
                      <a:pt x="18" y="21"/>
                    </a:cubicBezTo>
                    <a:lnTo>
                      <a:pt x="18" y="19"/>
                    </a:lnTo>
                    <a:cubicBezTo>
                      <a:pt x="17" y="21"/>
                      <a:pt x="16" y="22"/>
                      <a:pt x="15" y="23"/>
                    </a:cubicBezTo>
                    <a:cubicBezTo>
                      <a:pt x="13" y="23"/>
                      <a:pt x="12" y="24"/>
                      <a:pt x="10" y="24"/>
                    </a:cubicBezTo>
                    <a:cubicBezTo>
                      <a:pt x="7" y="24"/>
                      <a:pt x="5" y="22"/>
                      <a:pt x="3" y="20"/>
                    </a:cubicBezTo>
                    <a:cubicBezTo>
                      <a:pt x="1" y="18"/>
                      <a:pt x="0" y="15"/>
                      <a:pt x="0" y="12"/>
                    </a:cubicBezTo>
                    <a:cubicBezTo>
                      <a:pt x="0" y="8"/>
                      <a:pt x="1" y="5"/>
                      <a:pt x="3" y="3"/>
                    </a:cubicBezTo>
                    <a:cubicBezTo>
                      <a:pt x="5" y="1"/>
                      <a:pt x="7" y="0"/>
                      <a:pt x="10" y="0"/>
                    </a:cubicBezTo>
                    <a:cubicBezTo>
                      <a:pt x="12" y="0"/>
                      <a:pt x="13" y="0"/>
                      <a:pt x="15" y="1"/>
                    </a:cubicBezTo>
                    <a:cubicBezTo>
                      <a:pt x="16" y="1"/>
                      <a:pt x="17" y="2"/>
                      <a:pt x="18" y="4"/>
                    </a:cubicBezTo>
                    <a:lnTo>
                      <a:pt x="18" y="0"/>
                    </a:lnTo>
                    <a:lnTo>
                      <a:pt x="21" y="0"/>
                    </a:lnTo>
                    <a:lnTo>
                      <a:pt x="21" y="21"/>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4" name="Freeform 1567">
                <a:extLst>
                  <a:ext uri="{FF2B5EF4-FFF2-40B4-BE49-F238E27FC236}">
                    <a16:creationId xmlns:a16="http://schemas.microsoft.com/office/drawing/2014/main" id="{7C433D63-6226-4059-8B7B-375252E233D9}"/>
                  </a:ext>
                </a:extLst>
              </p:cNvPr>
              <p:cNvSpPr>
                <a:spLocks noEditPoints="1"/>
              </p:cNvSpPr>
              <p:nvPr/>
            </p:nvSpPr>
            <p:spPr bwMode="auto">
              <a:xfrm>
                <a:off x="3089" y="1742"/>
                <a:ext cx="10" cy="11"/>
              </a:xfrm>
              <a:custGeom>
                <a:avLst/>
                <a:gdLst>
                  <a:gd name="T0" fmla="*/ 21 w 21"/>
                  <a:gd name="T1" fmla="*/ 11 h 24"/>
                  <a:gd name="T2" fmla="*/ 21 w 21"/>
                  <a:gd name="T3" fmla="*/ 13 h 24"/>
                  <a:gd name="T4" fmla="*/ 4 w 21"/>
                  <a:gd name="T5" fmla="*/ 13 h 24"/>
                  <a:gd name="T6" fmla="*/ 6 w 21"/>
                  <a:gd name="T7" fmla="*/ 19 h 24"/>
                  <a:gd name="T8" fmla="*/ 12 w 21"/>
                  <a:gd name="T9" fmla="*/ 21 h 24"/>
                  <a:gd name="T10" fmla="*/ 16 w 21"/>
                  <a:gd name="T11" fmla="*/ 20 h 24"/>
                  <a:gd name="T12" fmla="*/ 20 w 21"/>
                  <a:gd name="T13" fmla="*/ 19 h 24"/>
                  <a:gd name="T14" fmla="*/ 20 w 21"/>
                  <a:gd name="T15" fmla="*/ 22 h 24"/>
                  <a:gd name="T16" fmla="*/ 16 w 21"/>
                  <a:gd name="T17" fmla="*/ 24 h 24"/>
                  <a:gd name="T18" fmla="*/ 12 w 21"/>
                  <a:gd name="T19" fmla="*/ 24 h 24"/>
                  <a:gd name="T20" fmla="*/ 3 w 21"/>
                  <a:gd name="T21" fmla="*/ 21 h 24"/>
                  <a:gd name="T22" fmla="*/ 0 w 21"/>
                  <a:gd name="T23" fmla="*/ 12 h 24"/>
                  <a:gd name="T24" fmla="*/ 3 w 21"/>
                  <a:gd name="T25" fmla="*/ 3 h 24"/>
                  <a:gd name="T26" fmla="*/ 11 w 21"/>
                  <a:gd name="T27" fmla="*/ 0 h 24"/>
                  <a:gd name="T28" fmla="*/ 19 w 21"/>
                  <a:gd name="T29" fmla="*/ 3 h 24"/>
                  <a:gd name="T30" fmla="*/ 21 w 21"/>
                  <a:gd name="T31" fmla="*/ 11 h 24"/>
                  <a:gd name="T32" fmla="*/ 17 w 21"/>
                  <a:gd name="T33" fmla="*/ 10 h 24"/>
                  <a:gd name="T34" fmla="*/ 16 w 21"/>
                  <a:gd name="T35" fmla="*/ 5 h 24"/>
                  <a:gd name="T36" fmla="*/ 11 w 21"/>
                  <a:gd name="T37" fmla="*/ 3 h 24"/>
                  <a:gd name="T38" fmla="*/ 6 w 21"/>
                  <a:gd name="T39" fmla="*/ 5 h 24"/>
                  <a:gd name="T40" fmla="*/ 4 w 21"/>
                  <a:gd name="T41" fmla="*/ 10 h 24"/>
                  <a:gd name="T42" fmla="*/ 17 w 21"/>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4">
                    <a:moveTo>
                      <a:pt x="21" y="11"/>
                    </a:moveTo>
                    <a:lnTo>
                      <a:pt x="21" y="13"/>
                    </a:lnTo>
                    <a:lnTo>
                      <a:pt x="4" y="13"/>
                    </a:lnTo>
                    <a:cubicBezTo>
                      <a:pt x="4" y="15"/>
                      <a:pt x="5" y="17"/>
                      <a:pt x="6" y="19"/>
                    </a:cubicBezTo>
                    <a:cubicBezTo>
                      <a:pt x="7" y="20"/>
                      <a:pt x="9" y="21"/>
                      <a:pt x="12" y="21"/>
                    </a:cubicBezTo>
                    <a:cubicBezTo>
                      <a:pt x="13" y="21"/>
                      <a:pt x="15" y="21"/>
                      <a:pt x="16" y="20"/>
                    </a:cubicBezTo>
                    <a:cubicBezTo>
                      <a:pt x="18" y="20"/>
                      <a:pt x="19" y="19"/>
                      <a:pt x="20" y="19"/>
                    </a:cubicBezTo>
                    <a:lnTo>
                      <a:pt x="20" y="22"/>
                    </a:lnTo>
                    <a:cubicBezTo>
                      <a:pt x="19" y="23"/>
                      <a:pt x="18" y="23"/>
                      <a:pt x="16" y="24"/>
                    </a:cubicBezTo>
                    <a:cubicBezTo>
                      <a:pt x="15" y="24"/>
                      <a:pt x="13" y="24"/>
                      <a:pt x="12" y="24"/>
                    </a:cubicBezTo>
                    <a:cubicBezTo>
                      <a:pt x="8" y="24"/>
                      <a:pt x="5" y="23"/>
                      <a:pt x="3" y="21"/>
                    </a:cubicBezTo>
                    <a:cubicBezTo>
                      <a:pt x="1" y="19"/>
                      <a:pt x="0" y="16"/>
                      <a:pt x="0" y="12"/>
                    </a:cubicBezTo>
                    <a:cubicBezTo>
                      <a:pt x="0" y="8"/>
                      <a:pt x="1" y="5"/>
                      <a:pt x="3" y="3"/>
                    </a:cubicBezTo>
                    <a:cubicBezTo>
                      <a:pt x="5" y="1"/>
                      <a:pt x="8" y="0"/>
                      <a:pt x="11" y="0"/>
                    </a:cubicBezTo>
                    <a:cubicBezTo>
                      <a:pt x="14" y="0"/>
                      <a:pt x="17" y="1"/>
                      <a:pt x="19" y="3"/>
                    </a:cubicBezTo>
                    <a:cubicBezTo>
                      <a:pt x="20" y="5"/>
                      <a:pt x="21" y="7"/>
                      <a:pt x="21" y="11"/>
                    </a:cubicBezTo>
                    <a:close/>
                    <a:moveTo>
                      <a:pt x="17" y="10"/>
                    </a:moveTo>
                    <a:cubicBezTo>
                      <a:pt x="17" y="8"/>
                      <a:pt x="17" y="6"/>
                      <a:pt x="16" y="5"/>
                    </a:cubicBezTo>
                    <a:cubicBezTo>
                      <a:pt x="15" y="3"/>
                      <a:pt x="13" y="3"/>
                      <a:pt x="11" y="3"/>
                    </a:cubicBezTo>
                    <a:cubicBezTo>
                      <a:pt x="9" y="3"/>
                      <a:pt x="7" y="3"/>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5" name="Rectangle 1568">
                <a:extLst>
                  <a:ext uri="{FF2B5EF4-FFF2-40B4-BE49-F238E27FC236}">
                    <a16:creationId xmlns:a16="http://schemas.microsoft.com/office/drawing/2014/main" id="{CAD6415E-A08D-4E80-84EF-1DE6DF2EE7B9}"/>
                  </a:ext>
                </a:extLst>
              </p:cNvPr>
              <p:cNvSpPr>
                <a:spLocks noChangeArrowheads="1"/>
              </p:cNvSpPr>
              <p:nvPr/>
            </p:nvSpPr>
            <p:spPr bwMode="auto">
              <a:xfrm>
                <a:off x="3102" y="1738"/>
                <a:ext cx="2" cy="15"/>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6" name="Freeform 1569">
                <a:extLst>
                  <a:ext uri="{FF2B5EF4-FFF2-40B4-BE49-F238E27FC236}">
                    <a16:creationId xmlns:a16="http://schemas.microsoft.com/office/drawing/2014/main" id="{9330BC03-44A9-44B2-9977-4F1474184A6E}"/>
                  </a:ext>
                </a:extLst>
              </p:cNvPr>
              <p:cNvSpPr>
                <a:spLocks noEditPoints="1"/>
              </p:cNvSpPr>
              <p:nvPr/>
            </p:nvSpPr>
            <p:spPr bwMode="auto">
              <a:xfrm>
                <a:off x="3108" y="1738"/>
                <a:ext cx="1" cy="15"/>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7" name="Freeform 1570">
                <a:extLst>
                  <a:ext uri="{FF2B5EF4-FFF2-40B4-BE49-F238E27FC236}">
                    <a16:creationId xmlns:a16="http://schemas.microsoft.com/office/drawing/2014/main" id="{CC43F1C4-F9B0-4A51-BF49-85356941B0BA}"/>
                  </a:ext>
                </a:extLst>
              </p:cNvPr>
              <p:cNvSpPr>
                <a:spLocks/>
              </p:cNvSpPr>
              <p:nvPr/>
            </p:nvSpPr>
            <p:spPr bwMode="auto">
              <a:xfrm>
                <a:off x="3112" y="1738"/>
                <a:ext cx="7" cy="15"/>
              </a:xfrm>
              <a:custGeom>
                <a:avLst/>
                <a:gdLst>
                  <a:gd name="T0" fmla="*/ 6 w 14"/>
                  <a:gd name="T1" fmla="*/ 0 h 31"/>
                  <a:gd name="T2" fmla="*/ 6 w 14"/>
                  <a:gd name="T3" fmla="*/ 7 h 31"/>
                  <a:gd name="T4" fmla="*/ 14 w 14"/>
                  <a:gd name="T5" fmla="*/ 7 h 31"/>
                  <a:gd name="T6" fmla="*/ 14 w 14"/>
                  <a:gd name="T7" fmla="*/ 10 h 31"/>
                  <a:gd name="T8" fmla="*/ 6 w 14"/>
                  <a:gd name="T9" fmla="*/ 10 h 31"/>
                  <a:gd name="T10" fmla="*/ 6 w 14"/>
                  <a:gd name="T11" fmla="*/ 23 h 31"/>
                  <a:gd name="T12" fmla="*/ 7 w 14"/>
                  <a:gd name="T13" fmla="*/ 26 h 31"/>
                  <a:gd name="T14" fmla="*/ 10 w 14"/>
                  <a:gd name="T15" fmla="*/ 27 h 31"/>
                  <a:gd name="T16" fmla="*/ 14 w 14"/>
                  <a:gd name="T17" fmla="*/ 27 h 31"/>
                  <a:gd name="T18" fmla="*/ 14 w 14"/>
                  <a:gd name="T19" fmla="*/ 31 h 31"/>
                  <a:gd name="T20" fmla="*/ 10 w 14"/>
                  <a:gd name="T21" fmla="*/ 31 h 31"/>
                  <a:gd name="T22" fmla="*/ 4 w 14"/>
                  <a:gd name="T23" fmla="*/ 29 h 31"/>
                  <a:gd name="T24" fmla="*/ 2 w 14"/>
                  <a:gd name="T25" fmla="*/ 23 h 31"/>
                  <a:gd name="T26" fmla="*/ 2 w 14"/>
                  <a:gd name="T27" fmla="*/ 10 h 31"/>
                  <a:gd name="T28" fmla="*/ 0 w 14"/>
                  <a:gd name="T29" fmla="*/ 10 h 31"/>
                  <a:gd name="T30" fmla="*/ 0 w 14"/>
                  <a:gd name="T31" fmla="*/ 7 h 31"/>
                  <a:gd name="T32" fmla="*/ 2 w 14"/>
                  <a:gd name="T33" fmla="*/ 7 h 31"/>
                  <a:gd name="T34" fmla="*/ 2 w 14"/>
                  <a:gd name="T35" fmla="*/ 0 h 31"/>
                  <a:gd name="T36" fmla="*/ 6 w 14"/>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31">
                    <a:moveTo>
                      <a:pt x="6" y="0"/>
                    </a:moveTo>
                    <a:lnTo>
                      <a:pt x="6" y="7"/>
                    </a:lnTo>
                    <a:lnTo>
                      <a:pt x="14" y="7"/>
                    </a:lnTo>
                    <a:lnTo>
                      <a:pt x="14" y="10"/>
                    </a:lnTo>
                    <a:lnTo>
                      <a:pt x="6" y="10"/>
                    </a:lnTo>
                    <a:lnTo>
                      <a:pt x="6" y="23"/>
                    </a:lnTo>
                    <a:cubicBezTo>
                      <a:pt x="6" y="25"/>
                      <a:pt x="6" y="26"/>
                      <a:pt x="7" y="26"/>
                    </a:cubicBezTo>
                    <a:cubicBezTo>
                      <a:pt x="8" y="27"/>
                      <a:pt x="9" y="27"/>
                      <a:pt x="10" y="27"/>
                    </a:cubicBezTo>
                    <a:lnTo>
                      <a:pt x="14" y="27"/>
                    </a:lnTo>
                    <a:lnTo>
                      <a:pt x="14" y="31"/>
                    </a:lnTo>
                    <a:lnTo>
                      <a:pt x="10" y="31"/>
                    </a:lnTo>
                    <a:cubicBezTo>
                      <a:pt x="7" y="31"/>
                      <a:pt x="5" y="30"/>
                      <a:pt x="4" y="29"/>
                    </a:cubicBezTo>
                    <a:cubicBezTo>
                      <a:pt x="3" y="28"/>
                      <a:pt x="2" y="26"/>
                      <a:pt x="2" y="23"/>
                    </a:cubicBezTo>
                    <a:lnTo>
                      <a:pt x="2" y="10"/>
                    </a:lnTo>
                    <a:lnTo>
                      <a:pt x="0" y="10"/>
                    </a:lnTo>
                    <a:lnTo>
                      <a:pt x="0" y="7"/>
                    </a:lnTo>
                    <a:lnTo>
                      <a:pt x="2" y="7"/>
                    </a:lnTo>
                    <a:lnTo>
                      <a:pt x="2" y="0"/>
                    </a:lnTo>
                    <a:lnTo>
                      <a:pt x="6"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8" name="Rectangle 1571">
                <a:extLst>
                  <a:ext uri="{FF2B5EF4-FFF2-40B4-BE49-F238E27FC236}">
                    <a16:creationId xmlns:a16="http://schemas.microsoft.com/office/drawing/2014/main" id="{2577F48E-7C1E-47B0-9D8B-C0F185008FAE}"/>
                  </a:ext>
                </a:extLst>
              </p:cNvPr>
              <p:cNvSpPr>
                <a:spLocks noChangeArrowheads="1"/>
              </p:cNvSpPr>
              <p:nvPr/>
            </p:nvSpPr>
            <p:spPr bwMode="auto">
              <a:xfrm>
                <a:off x="3122" y="1750"/>
                <a:ext cx="3" cy="3"/>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79" name="Freeform 1572">
                <a:extLst>
                  <a:ext uri="{FF2B5EF4-FFF2-40B4-BE49-F238E27FC236}">
                    <a16:creationId xmlns:a16="http://schemas.microsoft.com/office/drawing/2014/main" id="{B693BA82-4E35-4BF4-94B3-3D68B86546FA}"/>
                  </a:ext>
                </a:extLst>
              </p:cNvPr>
              <p:cNvSpPr>
                <a:spLocks/>
              </p:cNvSpPr>
              <p:nvPr/>
            </p:nvSpPr>
            <p:spPr bwMode="auto">
              <a:xfrm>
                <a:off x="2963" y="1819"/>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0" name="Rectangle 1573">
                <a:extLst>
                  <a:ext uri="{FF2B5EF4-FFF2-40B4-BE49-F238E27FC236}">
                    <a16:creationId xmlns:a16="http://schemas.microsoft.com/office/drawing/2014/main" id="{1669B968-5175-4363-B2D7-7D019597C675}"/>
                  </a:ext>
                </a:extLst>
              </p:cNvPr>
              <p:cNvSpPr>
                <a:spLocks noChangeArrowheads="1"/>
              </p:cNvSpPr>
              <p:nvPr/>
            </p:nvSpPr>
            <p:spPr bwMode="auto">
              <a:xfrm>
                <a:off x="2999" y="1819"/>
                <a:ext cx="5" cy="39"/>
              </a:xfrm>
              <a:prstGeom prst="rect">
                <a:avLst/>
              </a:prstGeom>
              <a:solidFill>
                <a:srgbClr val="3FA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1" name="Freeform 1574">
                <a:extLst>
                  <a:ext uri="{FF2B5EF4-FFF2-40B4-BE49-F238E27FC236}">
                    <a16:creationId xmlns:a16="http://schemas.microsoft.com/office/drawing/2014/main" id="{AA99BD36-E244-48F3-ABDC-CE9EE321E560}"/>
                  </a:ext>
                </a:extLst>
              </p:cNvPr>
              <p:cNvSpPr>
                <a:spLocks/>
              </p:cNvSpPr>
              <p:nvPr/>
            </p:nvSpPr>
            <p:spPr bwMode="auto">
              <a:xfrm>
                <a:off x="3009" y="1819"/>
                <a:ext cx="33" cy="39"/>
              </a:xfrm>
              <a:custGeom>
                <a:avLst/>
                <a:gdLst>
                  <a:gd name="T0" fmla="*/ 0 w 68"/>
                  <a:gd name="T1" fmla="*/ 0 h 81"/>
                  <a:gd name="T2" fmla="*/ 68 w 68"/>
                  <a:gd name="T3" fmla="*/ 0 h 81"/>
                  <a:gd name="T4" fmla="*/ 68 w 68"/>
                  <a:gd name="T5" fmla="*/ 9 h 81"/>
                  <a:gd name="T6" fmla="*/ 39 w 68"/>
                  <a:gd name="T7" fmla="*/ 9 h 81"/>
                  <a:gd name="T8" fmla="*/ 39 w 68"/>
                  <a:gd name="T9" fmla="*/ 81 h 81"/>
                  <a:gd name="T10" fmla="*/ 28 w 68"/>
                  <a:gd name="T11" fmla="*/ 81 h 81"/>
                  <a:gd name="T12" fmla="*/ 28 w 68"/>
                  <a:gd name="T13" fmla="*/ 9 h 81"/>
                  <a:gd name="T14" fmla="*/ 0 w 68"/>
                  <a:gd name="T15" fmla="*/ 9 h 81"/>
                  <a:gd name="T16" fmla="*/ 0 w 6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1">
                    <a:moveTo>
                      <a:pt x="0" y="0"/>
                    </a:moveTo>
                    <a:lnTo>
                      <a:pt x="68" y="0"/>
                    </a:lnTo>
                    <a:lnTo>
                      <a:pt x="68" y="9"/>
                    </a:lnTo>
                    <a:lnTo>
                      <a:pt x="39" y="9"/>
                    </a:lnTo>
                    <a:lnTo>
                      <a:pt x="39" y="81"/>
                    </a:lnTo>
                    <a:lnTo>
                      <a:pt x="28" y="81"/>
                    </a:lnTo>
                    <a:lnTo>
                      <a:pt x="28" y="9"/>
                    </a:lnTo>
                    <a:lnTo>
                      <a:pt x="0" y="9"/>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2" name="Freeform 1575">
                <a:extLst>
                  <a:ext uri="{FF2B5EF4-FFF2-40B4-BE49-F238E27FC236}">
                    <a16:creationId xmlns:a16="http://schemas.microsoft.com/office/drawing/2014/main" id="{EB89E059-E691-4CFE-8334-B33321D20F27}"/>
                  </a:ext>
                </a:extLst>
              </p:cNvPr>
              <p:cNvSpPr>
                <a:spLocks/>
              </p:cNvSpPr>
              <p:nvPr/>
            </p:nvSpPr>
            <p:spPr bwMode="auto">
              <a:xfrm>
                <a:off x="3045" y="1819"/>
                <a:ext cx="24" cy="39"/>
              </a:xfrm>
              <a:custGeom>
                <a:avLst/>
                <a:gdLst>
                  <a:gd name="T0" fmla="*/ 0 w 51"/>
                  <a:gd name="T1" fmla="*/ 0 h 81"/>
                  <a:gd name="T2" fmla="*/ 11 w 51"/>
                  <a:gd name="T3" fmla="*/ 0 h 81"/>
                  <a:gd name="T4" fmla="*/ 11 w 51"/>
                  <a:gd name="T5" fmla="*/ 72 h 81"/>
                  <a:gd name="T6" fmla="*/ 51 w 51"/>
                  <a:gd name="T7" fmla="*/ 72 h 81"/>
                  <a:gd name="T8" fmla="*/ 51 w 51"/>
                  <a:gd name="T9" fmla="*/ 81 h 81"/>
                  <a:gd name="T10" fmla="*/ 0 w 51"/>
                  <a:gd name="T11" fmla="*/ 81 h 81"/>
                  <a:gd name="T12" fmla="*/ 0 w 51"/>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51" h="81">
                    <a:moveTo>
                      <a:pt x="0" y="0"/>
                    </a:moveTo>
                    <a:lnTo>
                      <a:pt x="11" y="0"/>
                    </a:lnTo>
                    <a:lnTo>
                      <a:pt x="11" y="72"/>
                    </a:lnTo>
                    <a:lnTo>
                      <a:pt x="51" y="72"/>
                    </a:lnTo>
                    <a:lnTo>
                      <a:pt x="5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3" name="Freeform 1576">
                <a:extLst>
                  <a:ext uri="{FF2B5EF4-FFF2-40B4-BE49-F238E27FC236}">
                    <a16:creationId xmlns:a16="http://schemas.microsoft.com/office/drawing/2014/main" id="{12B4786B-0DE1-4FE4-B748-3C462A13DC92}"/>
                  </a:ext>
                </a:extLst>
              </p:cNvPr>
              <p:cNvSpPr>
                <a:spLocks/>
              </p:cNvSpPr>
              <p:nvPr/>
            </p:nvSpPr>
            <p:spPr bwMode="auto">
              <a:xfrm>
                <a:off x="3073"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4" name="Freeform 1577">
                <a:extLst>
                  <a:ext uri="{FF2B5EF4-FFF2-40B4-BE49-F238E27FC236}">
                    <a16:creationId xmlns:a16="http://schemas.microsoft.com/office/drawing/2014/main" id="{546D39ED-9A90-462B-AE9C-CEBA0A9257DA}"/>
                  </a:ext>
                </a:extLst>
              </p:cNvPr>
              <p:cNvSpPr>
                <a:spLocks/>
              </p:cNvSpPr>
              <p:nvPr/>
            </p:nvSpPr>
            <p:spPr bwMode="auto">
              <a:xfrm>
                <a:off x="3121" y="1819"/>
                <a:ext cx="29" cy="39"/>
              </a:xfrm>
              <a:custGeom>
                <a:avLst/>
                <a:gdLst>
                  <a:gd name="T0" fmla="*/ 0 w 61"/>
                  <a:gd name="T1" fmla="*/ 0 h 81"/>
                  <a:gd name="T2" fmla="*/ 11 w 61"/>
                  <a:gd name="T3" fmla="*/ 0 h 81"/>
                  <a:gd name="T4" fmla="*/ 11 w 61"/>
                  <a:gd name="T5" fmla="*/ 33 h 81"/>
                  <a:gd name="T6" fmla="*/ 50 w 61"/>
                  <a:gd name="T7" fmla="*/ 33 h 81"/>
                  <a:gd name="T8" fmla="*/ 50 w 61"/>
                  <a:gd name="T9" fmla="*/ 0 h 81"/>
                  <a:gd name="T10" fmla="*/ 61 w 61"/>
                  <a:gd name="T11" fmla="*/ 0 h 81"/>
                  <a:gd name="T12" fmla="*/ 61 w 61"/>
                  <a:gd name="T13" fmla="*/ 81 h 81"/>
                  <a:gd name="T14" fmla="*/ 50 w 61"/>
                  <a:gd name="T15" fmla="*/ 81 h 81"/>
                  <a:gd name="T16" fmla="*/ 50 w 61"/>
                  <a:gd name="T17" fmla="*/ 42 h 81"/>
                  <a:gd name="T18" fmla="*/ 11 w 61"/>
                  <a:gd name="T19" fmla="*/ 42 h 81"/>
                  <a:gd name="T20" fmla="*/ 11 w 61"/>
                  <a:gd name="T21" fmla="*/ 81 h 81"/>
                  <a:gd name="T22" fmla="*/ 0 w 61"/>
                  <a:gd name="T23" fmla="*/ 81 h 81"/>
                  <a:gd name="T24" fmla="*/ 0 w 61"/>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1">
                    <a:moveTo>
                      <a:pt x="0" y="0"/>
                    </a:moveTo>
                    <a:lnTo>
                      <a:pt x="11" y="0"/>
                    </a:lnTo>
                    <a:lnTo>
                      <a:pt x="11" y="33"/>
                    </a:lnTo>
                    <a:lnTo>
                      <a:pt x="50" y="33"/>
                    </a:lnTo>
                    <a:lnTo>
                      <a:pt x="50" y="0"/>
                    </a:lnTo>
                    <a:lnTo>
                      <a:pt x="61" y="0"/>
                    </a:lnTo>
                    <a:lnTo>
                      <a:pt x="61" y="81"/>
                    </a:lnTo>
                    <a:lnTo>
                      <a:pt x="50" y="81"/>
                    </a:lnTo>
                    <a:lnTo>
                      <a:pt x="50" y="42"/>
                    </a:lnTo>
                    <a:lnTo>
                      <a:pt x="11" y="42"/>
                    </a:lnTo>
                    <a:lnTo>
                      <a:pt x="11"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5" name="Freeform 1578">
                <a:extLst>
                  <a:ext uri="{FF2B5EF4-FFF2-40B4-BE49-F238E27FC236}">
                    <a16:creationId xmlns:a16="http://schemas.microsoft.com/office/drawing/2014/main" id="{98415287-93D3-4238-9771-3F2BFD078F36}"/>
                  </a:ext>
                </a:extLst>
              </p:cNvPr>
              <p:cNvSpPr>
                <a:spLocks/>
              </p:cNvSpPr>
              <p:nvPr/>
            </p:nvSpPr>
            <p:spPr bwMode="auto">
              <a:xfrm>
                <a:off x="3159"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49 w 52"/>
                  <a:gd name="T11" fmla="*/ 33 h 81"/>
                  <a:gd name="T12" fmla="*/ 49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49" y="33"/>
                    </a:lnTo>
                    <a:lnTo>
                      <a:pt x="49"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6" name="Freeform 1579">
                <a:extLst>
                  <a:ext uri="{FF2B5EF4-FFF2-40B4-BE49-F238E27FC236}">
                    <a16:creationId xmlns:a16="http://schemas.microsoft.com/office/drawing/2014/main" id="{E2E36BD6-0C84-4FC0-853A-740A280848FF}"/>
                  </a:ext>
                </a:extLst>
              </p:cNvPr>
              <p:cNvSpPr>
                <a:spLocks noEditPoints="1"/>
              </p:cNvSpPr>
              <p:nvPr/>
            </p:nvSpPr>
            <p:spPr bwMode="auto">
              <a:xfrm>
                <a:off x="3192" y="1819"/>
                <a:ext cx="30" cy="39"/>
              </a:xfrm>
              <a:custGeom>
                <a:avLst/>
                <a:gdLst>
                  <a:gd name="T0" fmla="*/ 39 w 63"/>
                  <a:gd name="T1" fmla="*/ 43 h 81"/>
                  <a:gd name="T2" fmla="*/ 45 w 63"/>
                  <a:gd name="T3" fmla="*/ 48 h 81"/>
                  <a:gd name="T4" fmla="*/ 52 w 63"/>
                  <a:gd name="T5" fmla="*/ 59 h 81"/>
                  <a:gd name="T6" fmla="*/ 63 w 63"/>
                  <a:gd name="T7" fmla="*/ 81 h 81"/>
                  <a:gd name="T8" fmla="*/ 51 w 63"/>
                  <a:gd name="T9" fmla="*/ 81 h 81"/>
                  <a:gd name="T10" fmla="*/ 41 w 63"/>
                  <a:gd name="T11" fmla="*/ 60 h 81"/>
                  <a:gd name="T12" fmla="*/ 33 w 63"/>
                  <a:gd name="T13" fmla="*/ 49 h 81"/>
                  <a:gd name="T14" fmla="*/ 23 w 63"/>
                  <a:gd name="T15" fmla="*/ 47 h 81"/>
                  <a:gd name="T16" fmla="*/ 11 w 63"/>
                  <a:gd name="T17" fmla="*/ 47 h 81"/>
                  <a:gd name="T18" fmla="*/ 11 w 63"/>
                  <a:gd name="T19" fmla="*/ 81 h 81"/>
                  <a:gd name="T20" fmla="*/ 0 w 63"/>
                  <a:gd name="T21" fmla="*/ 81 h 81"/>
                  <a:gd name="T22" fmla="*/ 0 w 63"/>
                  <a:gd name="T23" fmla="*/ 0 h 81"/>
                  <a:gd name="T24" fmla="*/ 25 w 63"/>
                  <a:gd name="T25" fmla="*/ 0 h 81"/>
                  <a:gd name="T26" fmla="*/ 46 w 63"/>
                  <a:gd name="T27" fmla="*/ 6 h 81"/>
                  <a:gd name="T28" fmla="*/ 52 w 63"/>
                  <a:gd name="T29" fmla="*/ 23 h 81"/>
                  <a:gd name="T30" fmla="*/ 49 w 63"/>
                  <a:gd name="T31" fmla="*/ 36 h 81"/>
                  <a:gd name="T32" fmla="*/ 39 w 63"/>
                  <a:gd name="T33" fmla="*/ 43 h 81"/>
                  <a:gd name="T34" fmla="*/ 11 w 63"/>
                  <a:gd name="T35" fmla="*/ 9 h 81"/>
                  <a:gd name="T36" fmla="*/ 11 w 63"/>
                  <a:gd name="T37" fmla="*/ 38 h 81"/>
                  <a:gd name="T38" fmla="*/ 25 w 63"/>
                  <a:gd name="T39" fmla="*/ 38 h 81"/>
                  <a:gd name="T40" fmla="*/ 37 w 63"/>
                  <a:gd name="T41" fmla="*/ 34 h 81"/>
                  <a:gd name="T42" fmla="*/ 41 w 63"/>
                  <a:gd name="T43" fmla="*/ 23 h 81"/>
                  <a:gd name="T44" fmla="*/ 37 w 63"/>
                  <a:gd name="T45" fmla="*/ 13 h 81"/>
                  <a:gd name="T46" fmla="*/ 25 w 63"/>
                  <a:gd name="T47" fmla="*/ 9 h 81"/>
                  <a:gd name="T48" fmla="*/ 11 w 63"/>
                  <a:gd name="T4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81">
                    <a:moveTo>
                      <a:pt x="39" y="43"/>
                    </a:moveTo>
                    <a:cubicBezTo>
                      <a:pt x="41" y="44"/>
                      <a:pt x="43" y="45"/>
                      <a:pt x="45" y="48"/>
                    </a:cubicBezTo>
                    <a:cubicBezTo>
                      <a:pt x="48" y="51"/>
                      <a:pt x="50" y="54"/>
                      <a:pt x="52" y="59"/>
                    </a:cubicBezTo>
                    <a:lnTo>
                      <a:pt x="63" y="81"/>
                    </a:lnTo>
                    <a:lnTo>
                      <a:pt x="51" y="81"/>
                    </a:lnTo>
                    <a:lnTo>
                      <a:pt x="41" y="60"/>
                    </a:lnTo>
                    <a:cubicBezTo>
                      <a:pt x="38" y="55"/>
                      <a:pt x="36" y="51"/>
                      <a:pt x="33" y="49"/>
                    </a:cubicBezTo>
                    <a:cubicBezTo>
                      <a:pt x="31" y="47"/>
                      <a:pt x="27" y="47"/>
                      <a:pt x="23" y="47"/>
                    </a:cubicBezTo>
                    <a:lnTo>
                      <a:pt x="11" y="47"/>
                    </a:lnTo>
                    <a:lnTo>
                      <a:pt x="11" y="81"/>
                    </a:lnTo>
                    <a:lnTo>
                      <a:pt x="0" y="81"/>
                    </a:lnTo>
                    <a:lnTo>
                      <a:pt x="0" y="0"/>
                    </a:lnTo>
                    <a:lnTo>
                      <a:pt x="25" y="0"/>
                    </a:lnTo>
                    <a:cubicBezTo>
                      <a:pt x="34" y="0"/>
                      <a:pt x="41" y="2"/>
                      <a:pt x="46" y="6"/>
                    </a:cubicBezTo>
                    <a:cubicBezTo>
                      <a:pt x="50" y="10"/>
                      <a:pt x="52" y="15"/>
                      <a:pt x="52" y="23"/>
                    </a:cubicBezTo>
                    <a:cubicBezTo>
                      <a:pt x="52" y="28"/>
                      <a:pt x="51" y="33"/>
                      <a:pt x="49" y="36"/>
                    </a:cubicBezTo>
                    <a:cubicBezTo>
                      <a:pt x="47" y="39"/>
                      <a:pt x="43" y="42"/>
                      <a:pt x="39" y="43"/>
                    </a:cubicBezTo>
                    <a:close/>
                    <a:moveTo>
                      <a:pt x="11" y="9"/>
                    </a:moveTo>
                    <a:lnTo>
                      <a:pt x="11" y="38"/>
                    </a:lnTo>
                    <a:lnTo>
                      <a:pt x="25" y="38"/>
                    </a:lnTo>
                    <a:cubicBezTo>
                      <a:pt x="30" y="38"/>
                      <a:pt x="34" y="36"/>
                      <a:pt x="37" y="34"/>
                    </a:cubicBezTo>
                    <a:cubicBezTo>
                      <a:pt x="40" y="32"/>
                      <a:pt x="41" y="28"/>
                      <a:pt x="41" y="23"/>
                    </a:cubicBezTo>
                    <a:cubicBezTo>
                      <a:pt x="41" y="18"/>
                      <a:pt x="40" y="15"/>
                      <a:pt x="37" y="13"/>
                    </a:cubicBezTo>
                    <a:cubicBezTo>
                      <a:pt x="34" y="10"/>
                      <a:pt x="30" y="9"/>
                      <a:pt x="25" y="9"/>
                    </a:cubicBezTo>
                    <a:lnTo>
                      <a:pt x="11" y="9"/>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7" name="Freeform 1580">
                <a:extLst>
                  <a:ext uri="{FF2B5EF4-FFF2-40B4-BE49-F238E27FC236}">
                    <a16:creationId xmlns:a16="http://schemas.microsoft.com/office/drawing/2014/main" id="{B669ECC6-A060-4B28-83F2-487C582EA6AE}"/>
                  </a:ext>
                </a:extLst>
              </p:cNvPr>
              <p:cNvSpPr>
                <a:spLocks/>
              </p:cNvSpPr>
              <p:nvPr/>
            </p:nvSpPr>
            <p:spPr bwMode="auto">
              <a:xfrm>
                <a:off x="3227" y="1819"/>
                <a:ext cx="25" cy="39"/>
              </a:xfrm>
              <a:custGeom>
                <a:avLst/>
                <a:gdLst>
                  <a:gd name="T0" fmla="*/ 0 w 52"/>
                  <a:gd name="T1" fmla="*/ 0 h 81"/>
                  <a:gd name="T2" fmla="*/ 51 w 52"/>
                  <a:gd name="T3" fmla="*/ 0 h 81"/>
                  <a:gd name="T4" fmla="*/ 51 w 52"/>
                  <a:gd name="T5" fmla="*/ 9 h 81"/>
                  <a:gd name="T6" fmla="*/ 11 w 52"/>
                  <a:gd name="T7" fmla="*/ 9 h 81"/>
                  <a:gd name="T8" fmla="*/ 11 w 52"/>
                  <a:gd name="T9" fmla="*/ 33 h 81"/>
                  <a:gd name="T10" fmla="*/ 50 w 52"/>
                  <a:gd name="T11" fmla="*/ 33 h 81"/>
                  <a:gd name="T12" fmla="*/ 50 w 52"/>
                  <a:gd name="T13" fmla="*/ 42 h 81"/>
                  <a:gd name="T14" fmla="*/ 11 w 52"/>
                  <a:gd name="T15" fmla="*/ 42 h 81"/>
                  <a:gd name="T16" fmla="*/ 11 w 52"/>
                  <a:gd name="T17" fmla="*/ 72 h 81"/>
                  <a:gd name="T18" fmla="*/ 52 w 52"/>
                  <a:gd name="T19" fmla="*/ 72 h 81"/>
                  <a:gd name="T20" fmla="*/ 52 w 52"/>
                  <a:gd name="T21" fmla="*/ 81 h 81"/>
                  <a:gd name="T22" fmla="*/ 0 w 52"/>
                  <a:gd name="T23" fmla="*/ 81 h 81"/>
                  <a:gd name="T24" fmla="*/ 0 w 52"/>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1">
                    <a:moveTo>
                      <a:pt x="0" y="0"/>
                    </a:moveTo>
                    <a:lnTo>
                      <a:pt x="51" y="0"/>
                    </a:lnTo>
                    <a:lnTo>
                      <a:pt x="51" y="9"/>
                    </a:lnTo>
                    <a:lnTo>
                      <a:pt x="11" y="9"/>
                    </a:lnTo>
                    <a:lnTo>
                      <a:pt x="11" y="33"/>
                    </a:lnTo>
                    <a:lnTo>
                      <a:pt x="50" y="33"/>
                    </a:lnTo>
                    <a:lnTo>
                      <a:pt x="50" y="42"/>
                    </a:lnTo>
                    <a:lnTo>
                      <a:pt x="11" y="42"/>
                    </a:lnTo>
                    <a:lnTo>
                      <a:pt x="11" y="72"/>
                    </a:lnTo>
                    <a:lnTo>
                      <a:pt x="52" y="72"/>
                    </a:lnTo>
                    <a:lnTo>
                      <a:pt x="52" y="81"/>
                    </a:lnTo>
                    <a:lnTo>
                      <a:pt x="0" y="81"/>
                    </a:lnTo>
                    <a:lnTo>
                      <a:pt x="0" y="0"/>
                    </a:lnTo>
                    <a:close/>
                  </a:path>
                </a:pathLst>
              </a:custGeom>
              <a:solidFill>
                <a:srgbClr val="3FA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8" name="Freeform 1581">
                <a:extLst>
                  <a:ext uri="{FF2B5EF4-FFF2-40B4-BE49-F238E27FC236}">
                    <a16:creationId xmlns:a16="http://schemas.microsoft.com/office/drawing/2014/main" id="{DAFB3F4D-6990-4328-B0B6-6F248A5ECA65}"/>
                  </a:ext>
                </a:extLst>
              </p:cNvPr>
              <p:cNvSpPr>
                <a:spLocks/>
              </p:cNvSpPr>
              <p:nvPr/>
            </p:nvSpPr>
            <p:spPr bwMode="auto">
              <a:xfrm>
                <a:off x="2973" y="1883"/>
                <a:ext cx="19" cy="25"/>
              </a:xfrm>
              <a:custGeom>
                <a:avLst/>
                <a:gdLst>
                  <a:gd name="T0" fmla="*/ 0 w 41"/>
                  <a:gd name="T1" fmla="*/ 0 h 54"/>
                  <a:gd name="T2" fmla="*/ 7 w 41"/>
                  <a:gd name="T3" fmla="*/ 0 h 54"/>
                  <a:gd name="T4" fmla="*/ 7 w 41"/>
                  <a:gd name="T5" fmla="*/ 22 h 54"/>
                  <a:gd name="T6" fmla="*/ 33 w 41"/>
                  <a:gd name="T7" fmla="*/ 22 h 54"/>
                  <a:gd name="T8" fmla="*/ 33 w 41"/>
                  <a:gd name="T9" fmla="*/ 0 h 54"/>
                  <a:gd name="T10" fmla="*/ 41 w 41"/>
                  <a:gd name="T11" fmla="*/ 0 h 54"/>
                  <a:gd name="T12" fmla="*/ 41 w 41"/>
                  <a:gd name="T13" fmla="*/ 54 h 54"/>
                  <a:gd name="T14" fmla="*/ 33 w 41"/>
                  <a:gd name="T15" fmla="*/ 54 h 54"/>
                  <a:gd name="T16" fmla="*/ 33 w 41"/>
                  <a:gd name="T17" fmla="*/ 28 h 54"/>
                  <a:gd name="T18" fmla="*/ 7 w 41"/>
                  <a:gd name="T19" fmla="*/ 28 h 54"/>
                  <a:gd name="T20" fmla="*/ 7 w 41"/>
                  <a:gd name="T21" fmla="*/ 54 h 54"/>
                  <a:gd name="T22" fmla="*/ 0 w 41"/>
                  <a:gd name="T23" fmla="*/ 54 h 54"/>
                  <a:gd name="T24" fmla="*/ 0 w 4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4">
                    <a:moveTo>
                      <a:pt x="0" y="0"/>
                    </a:moveTo>
                    <a:lnTo>
                      <a:pt x="7" y="0"/>
                    </a:lnTo>
                    <a:lnTo>
                      <a:pt x="7" y="22"/>
                    </a:lnTo>
                    <a:lnTo>
                      <a:pt x="33" y="22"/>
                    </a:lnTo>
                    <a:lnTo>
                      <a:pt x="33" y="0"/>
                    </a:lnTo>
                    <a:lnTo>
                      <a:pt x="41" y="0"/>
                    </a:lnTo>
                    <a:lnTo>
                      <a:pt x="41" y="54"/>
                    </a:lnTo>
                    <a:lnTo>
                      <a:pt x="33" y="54"/>
                    </a:lnTo>
                    <a:lnTo>
                      <a:pt x="33" y="28"/>
                    </a:lnTo>
                    <a:lnTo>
                      <a:pt x="7" y="28"/>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89" name="Freeform 1582">
                <a:extLst>
                  <a:ext uri="{FF2B5EF4-FFF2-40B4-BE49-F238E27FC236}">
                    <a16:creationId xmlns:a16="http://schemas.microsoft.com/office/drawing/2014/main" id="{96DADEAD-D21C-4F6E-8301-2C6E0BA61BBE}"/>
                  </a:ext>
                </a:extLst>
              </p:cNvPr>
              <p:cNvSpPr>
                <a:spLocks/>
              </p:cNvSpPr>
              <p:nvPr/>
            </p:nvSpPr>
            <p:spPr bwMode="auto">
              <a:xfrm>
                <a:off x="2998" y="1883"/>
                <a:ext cx="17" cy="25"/>
              </a:xfrm>
              <a:custGeom>
                <a:avLst/>
                <a:gdLst>
                  <a:gd name="T0" fmla="*/ 0 w 35"/>
                  <a:gd name="T1" fmla="*/ 0 h 54"/>
                  <a:gd name="T2" fmla="*/ 34 w 35"/>
                  <a:gd name="T3" fmla="*/ 0 h 54"/>
                  <a:gd name="T4" fmla="*/ 34 w 35"/>
                  <a:gd name="T5" fmla="*/ 7 h 54"/>
                  <a:gd name="T6" fmla="*/ 7 w 35"/>
                  <a:gd name="T7" fmla="*/ 7 h 54"/>
                  <a:gd name="T8" fmla="*/ 7 w 35"/>
                  <a:gd name="T9" fmla="*/ 22 h 54"/>
                  <a:gd name="T10" fmla="*/ 33 w 35"/>
                  <a:gd name="T11" fmla="*/ 22 h 54"/>
                  <a:gd name="T12" fmla="*/ 33 w 35"/>
                  <a:gd name="T13" fmla="*/ 28 h 54"/>
                  <a:gd name="T14" fmla="*/ 7 w 35"/>
                  <a:gd name="T15" fmla="*/ 28 h 54"/>
                  <a:gd name="T16" fmla="*/ 7 w 35"/>
                  <a:gd name="T17" fmla="*/ 48 h 54"/>
                  <a:gd name="T18" fmla="*/ 35 w 35"/>
                  <a:gd name="T19" fmla="*/ 48 h 54"/>
                  <a:gd name="T20" fmla="*/ 35 w 35"/>
                  <a:gd name="T21" fmla="*/ 54 h 54"/>
                  <a:gd name="T22" fmla="*/ 0 w 35"/>
                  <a:gd name="T23" fmla="*/ 54 h 54"/>
                  <a:gd name="T24" fmla="*/ 0 w 35"/>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4">
                    <a:moveTo>
                      <a:pt x="0" y="0"/>
                    </a:moveTo>
                    <a:lnTo>
                      <a:pt x="34" y="0"/>
                    </a:lnTo>
                    <a:lnTo>
                      <a:pt x="34" y="7"/>
                    </a:lnTo>
                    <a:lnTo>
                      <a:pt x="7" y="7"/>
                    </a:lnTo>
                    <a:lnTo>
                      <a:pt x="7" y="22"/>
                    </a:lnTo>
                    <a:lnTo>
                      <a:pt x="33" y="22"/>
                    </a:lnTo>
                    <a:lnTo>
                      <a:pt x="33" y="28"/>
                    </a:lnTo>
                    <a:lnTo>
                      <a:pt x="7" y="28"/>
                    </a:lnTo>
                    <a:lnTo>
                      <a:pt x="7" y="48"/>
                    </a:lnTo>
                    <a:lnTo>
                      <a:pt x="35" y="48"/>
                    </a:lnTo>
                    <a:lnTo>
                      <a:pt x="35"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0" name="Freeform 1583">
                <a:extLst>
                  <a:ext uri="{FF2B5EF4-FFF2-40B4-BE49-F238E27FC236}">
                    <a16:creationId xmlns:a16="http://schemas.microsoft.com/office/drawing/2014/main" id="{772FA591-15CB-4AFD-8BB2-370A5571289F}"/>
                  </a:ext>
                </a:extLst>
              </p:cNvPr>
              <p:cNvSpPr>
                <a:spLocks noEditPoints="1"/>
              </p:cNvSpPr>
              <p:nvPr/>
            </p:nvSpPr>
            <p:spPr bwMode="auto">
              <a:xfrm>
                <a:off x="3016" y="1883"/>
                <a:ext cx="24" cy="25"/>
              </a:xfrm>
              <a:custGeom>
                <a:avLst/>
                <a:gdLst>
                  <a:gd name="T0" fmla="*/ 24 w 49"/>
                  <a:gd name="T1" fmla="*/ 8 h 54"/>
                  <a:gd name="T2" fmla="*/ 15 w 49"/>
                  <a:gd name="T3" fmla="*/ 34 h 54"/>
                  <a:gd name="T4" fmla="*/ 34 w 49"/>
                  <a:gd name="T5" fmla="*/ 34 h 54"/>
                  <a:gd name="T6" fmla="*/ 24 w 49"/>
                  <a:gd name="T7" fmla="*/ 8 h 54"/>
                  <a:gd name="T8" fmla="*/ 20 w 49"/>
                  <a:gd name="T9" fmla="*/ 0 h 54"/>
                  <a:gd name="T10" fmla="*/ 29 w 49"/>
                  <a:gd name="T11" fmla="*/ 0 h 54"/>
                  <a:gd name="T12" fmla="*/ 49 w 49"/>
                  <a:gd name="T13" fmla="*/ 54 h 54"/>
                  <a:gd name="T14" fmla="*/ 41 w 49"/>
                  <a:gd name="T15" fmla="*/ 54 h 54"/>
                  <a:gd name="T16" fmla="*/ 37 w 49"/>
                  <a:gd name="T17" fmla="*/ 40 h 54"/>
                  <a:gd name="T18" fmla="*/ 12 w 49"/>
                  <a:gd name="T19" fmla="*/ 40 h 54"/>
                  <a:gd name="T20" fmla="*/ 8 w 49"/>
                  <a:gd name="T21" fmla="*/ 54 h 54"/>
                  <a:gd name="T22" fmla="*/ 0 w 49"/>
                  <a:gd name="T23" fmla="*/ 54 h 54"/>
                  <a:gd name="T24" fmla="*/ 20 w 49"/>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4" y="8"/>
                    </a:moveTo>
                    <a:lnTo>
                      <a:pt x="15" y="34"/>
                    </a:lnTo>
                    <a:lnTo>
                      <a:pt x="34" y="34"/>
                    </a:lnTo>
                    <a:lnTo>
                      <a:pt x="24" y="8"/>
                    </a:lnTo>
                    <a:close/>
                    <a:moveTo>
                      <a:pt x="20" y="0"/>
                    </a:moveTo>
                    <a:lnTo>
                      <a:pt x="29" y="0"/>
                    </a:lnTo>
                    <a:lnTo>
                      <a:pt x="49" y="54"/>
                    </a:lnTo>
                    <a:lnTo>
                      <a:pt x="41" y="54"/>
                    </a:lnTo>
                    <a:lnTo>
                      <a:pt x="37" y="40"/>
                    </a:lnTo>
                    <a:lnTo>
                      <a:pt x="12" y="40"/>
                    </a:lnTo>
                    <a:lnTo>
                      <a:pt x="8" y="54"/>
                    </a:lnTo>
                    <a:lnTo>
                      <a:pt x="0" y="54"/>
                    </a:lnTo>
                    <a:lnTo>
                      <a:pt x="2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1" name="Freeform 1584">
                <a:extLst>
                  <a:ext uri="{FF2B5EF4-FFF2-40B4-BE49-F238E27FC236}">
                    <a16:creationId xmlns:a16="http://schemas.microsoft.com/office/drawing/2014/main" id="{9DF2A7D1-AA43-4796-8D47-75EAB327CCEF}"/>
                  </a:ext>
                </a:extLst>
              </p:cNvPr>
              <p:cNvSpPr>
                <a:spLocks noEditPoints="1"/>
              </p:cNvSpPr>
              <p:nvPr/>
            </p:nvSpPr>
            <p:spPr bwMode="auto">
              <a:xfrm>
                <a:off x="3044" y="1883"/>
                <a:ext cx="22" cy="25"/>
              </a:xfrm>
              <a:custGeom>
                <a:avLst/>
                <a:gdLst>
                  <a:gd name="T0" fmla="*/ 7 w 45"/>
                  <a:gd name="T1" fmla="*/ 6 h 54"/>
                  <a:gd name="T2" fmla="*/ 7 w 45"/>
                  <a:gd name="T3" fmla="*/ 48 h 54"/>
                  <a:gd name="T4" fmla="*/ 16 w 45"/>
                  <a:gd name="T5" fmla="*/ 48 h 54"/>
                  <a:gd name="T6" fmla="*/ 32 w 45"/>
                  <a:gd name="T7" fmla="*/ 43 h 54"/>
                  <a:gd name="T8" fmla="*/ 37 w 45"/>
                  <a:gd name="T9" fmla="*/ 27 h 54"/>
                  <a:gd name="T10" fmla="*/ 32 w 45"/>
                  <a:gd name="T11" fmla="*/ 11 h 54"/>
                  <a:gd name="T12" fmla="*/ 16 w 45"/>
                  <a:gd name="T13" fmla="*/ 6 h 54"/>
                  <a:gd name="T14" fmla="*/ 7 w 45"/>
                  <a:gd name="T15" fmla="*/ 6 h 54"/>
                  <a:gd name="T16" fmla="*/ 0 w 45"/>
                  <a:gd name="T17" fmla="*/ 0 h 54"/>
                  <a:gd name="T18" fmla="*/ 15 w 45"/>
                  <a:gd name="T19" fmla="*/ 0 h 54"/>
                  <a:gd name="T20" fmla="*/ 38 w 45"/>
                  <a:gd name="T21" fmla="*/ 7 h 54"/>
                  <a:gd name="T22" fmla="*/ 45 w 45"/>
                  <a:gd name="T23" fmla="*/ 27 h 54"/>
                  <a:gd name="T24" fmla="*/ 38 w 45"/>
                  <a:gd name="T25" fmla="*/ 47 h 54"/>
                  <a:gd name="T26" fmla="*/ 15 w 45"/>
                  <a:gd name="T27" fmla="*/ 54 h 54"/>
                  <a:gd name="T28" fmla="*/ 0 w 45"/>
                  <a:gd name="T29" fmla="*/ 54 h 54"/>
                  <a:gd name="T30" fmla="*/ 0 w 45"/>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4">
                    <a:moveTo>
                      <a:pt x="7" y="6"/>
                    </a:moveTo>
                    <a:lnTo>
                      <a:pt x="7" y="48"/>
                    </a:lnTo>
                    <a:lnTo>
                      <a:pt x="16" y="48"/>
                    </a:lnTo>
                    <a:cubicBezTo>
                      <a:pt x="23" y="48"/>
                      <a:pt x="29" y="46"/>
                      <a:pt x="32" y="43"/>
                    </a:cubicBezTo>
                    <a:cubicBezTo>
                      <a:pt x="35" y="40"/>
                      <a:pt x="37" y="34"/>
                      <a:pt x="37" y="27"/>
                    </a:cubicBezTo>
                    <a:cubicBezTo>
                      <a:pt x="37" y="20"/>
                      <a:pt x="35" y="15"/>
                      <a:pt x="32" y="11"/>
                    </a:cubicBezTo>
                    <a:cubicBezTo>
                      <a:pt x="29" y="8"/>
                      <a:pt x="23" y="6"/>
                      <a:pt x="16" y="6"/>
                    </a:cubicBezTo>
                    <a:lnTo>
                      <a:pt x="7" y="6"/>
                    </a:lnTo>
                    <a:close/>
                    <a:moveTo>
                      <a:pt x="0" y="0"/>
                    </a:moveTo>
                    <a:lnTo>
                      <a:pt x="15" y="0"/>
                    </a:lnTo>
                    <a:cubicBezTo>
                      <a:pt x="25" y="0"/>
                      <a:pt x="33" y="3"/>
                      <a:pt x="38" y="7"/>
                    </a:cubicBezTo>
                    <a:cubicBezTo>
                      <a:pt x="42" y="11"/>
                      <a:pt x="45" y="18"/>
                      <a:pt x="45" y="27"/>
                    </a:cubicBezTo>
                    <a:cubicBezTo>
                      <a:pt x="45" y="36"/>
                      <a:pt x="42" y="43"/>
                      <a:pt x="38" y="47"/>
                    </a:cubicBezTo>
                    <a:cubicBezTo>
                      <a:pt x="33" y="52"/>
                      <a:pt x="25" y="54"/>
                      <a:pt x="15" y="54"/>
                    </a:cubicBez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2" name="Freeform 1585">
                <a:extLst>
                  <a:ext uri="{FF2B5EF4-FFF2-40B4-BE49-F238E27FC236}">
                    <a16:creationId xmlns:a16="http://schemas.microsoft.com/office/drawing/2014/main" id="{6F6CA29C-A777-44BA-9EEB-112F1485E75F}"/>
                  </a:ext>
                </a:extLst>
              </p:cNvPr>
              <p:cNvSpPr>
                <a:spLocks/>
              </p:cNvSpPr>
              <p:nvPr/>
            </p:nvSpPr>
            <p:spPr bwMode="auto">
              <a:xfrm>
                <a:off x="3070" y="1883"/>
                <a:ext cx="16" cy="25"/>
              </a:xfrm>
              <a:custGeom>
                <a:avLst/>
                <a:gdLst>
                  <a:gd name="T0" fmla="*/ 0 w 33"/>
                  <a:gd name="T1" fmla="*/ 0 h 54"/>
                  <a:gd name="T2" fmla="*/ 7 w 33"/>
                  <a:gd name="T3" fmla="*/ 0 h 54"/>
                  <a:gd name="T4" fmla="*/ 7 w 33"/>
                  <a:gd name="T5" fmla="*/ 48 h 54"/>
                  <a:gd name="T6" fmla="*/ 33 w 33"/>
                  <a:gd name="T7" fmla="*/ 48 h 54"/>
                  <a:gd name="T8" fmla="*/ 33 w 33"/>
                  <a:gd name="T9" fmla="*/ 54 h 54"/>
                  <a:gd name="T10" fmla="*/ 0 w 33"/>
                  <a:gd name="T11" fmla="*/ 54 h 54"/>
                  <a:gd name="T12" fmla="*/ 0 w 3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33" h="54">
                    <a:moveTo>
                      <a:pt x="0" y="0"/>
                    </a:moveTo>
                    <a:lnTo>
                      <a:pt x="7" y="0"/>
                    </a:lnTo>
                    <a:lnTo>
                      <a:pt x="7" y="48"/>
                    </a:lnTo>
                    <a:lnTo>
                      <a:pt x="33" y="48"/>
                    </a:lnTo>
                    <a:lnTo>
                      <a:pt x="33"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3" name="Rectangle 1586">
                <a:extLst>
                  <a:ext uri="{FF2B5EF4-FFF2-40B4-BE49-F238E27FC236}">
                    <a16:creationId xmlns:a16="http://schemas.microsoft.com/office/drawing/2014/main" id="{F0EE564D-0F7B-4A61-A9E0-8F7B4D9D5E15}"/>
                  </a:ext>
                </a:extLst>
              </p:cNvPr>
              <p:cNvSpPr>
                <a:spLocks noChangeArrowheads="1"/>
              </p:cNvSpPr>
              <p:nvPr/>
            </p:nvSpPr>
            <p:spPr bwMode="auto">
              <a:xfrm>
                <a:off x="3089" y="1883"/>
                <a:ext cx="4" cy="25"/>
              </a:xfrm>
              <a:prstGeom prst="rect">
                <a:avLst/>
              </a:prstGeom>
              <a:solidFill>
                <a:srgbClr val="8993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4" name="Freeform 1587">
                <a:extLst>
                  <a:ext uri="{FF2B5EF4-FFF2-40B4-BE49-F238E27FC236}">
                    <a16:creationId xmlns:a16="http://schemas.microsoft.com/office/drawing/2014/main" id="{3B791B54-7C54-46BE-B8ED-98D6409E7F43}"/>
                  </a:ext>
                </a:extLst>
              </p:cNvPr>
              <p:cNvSpPr>
                <a:spLocks/>
              </p:cNvSpPr>
              <p:nvPr/>
            </p:nvSpPr>
            <p:spPr bwMode="auto">
              <a:xfrm>
                <a:off x="3099" y="1883"/>
                <a:ext cx="20" cy="25"/>
              </a:xfrm>
              <a:custGeom>
                <a:avLst/>
                <a:gdLst>
                  <a:gd name="T0" fmla="*/ 0 w 41"/>
                  <a:gd name="T1" fmla="*/ 0 h 54"/>
                  <a:gd name="T2" fmla="*/ 10 w 41"/>
                  <a:gd name="T3" fmla="*/ 0 h 54"/>
                  <a:gd name="T4" fmla="*/ 34 w 41"/>
                  <a:gd name="T5" fmla="*/ 45 h 54"/>
                  <a:gd name="T6" fmla="*/ 34 w 41"/>
                  <a:gd name="T7" fmla="*/ 0 h 54"/>
                  <a:gd name="T8" fmla="*/ 41 w 41"/>
                  <a:gd name="T9" fmla="*/ 0 h 54"/>
                  <a:gd name="T10" fmla="*/ 41 w 41"/>
                  <a:gd name="T11" fmla="*/ 54 h 54"/>
                  <a:gd name="T12" fmla="*/ 31 w 41"/>
                  <a:gd name="T13" fmla="*/ 54 h 54"/>
                  <a:gd name="T14" fmla="*/ 7 w 41"/>
                  <a:gd name="T15" fmla="*/ 9 h 54"/>
                  <a:gd name="T16" fmla="*/ 7 w 41"/>
                  <a:gd name="T17" fmla="*/ 54 h 54"/>
                  <a:gd name="T18" fmla="*/ 0 w 41"/>
                  <a:gd name="T19" fmla="*/ 54 h 54"/>
                  <a:gd name="T20" fmla="*/ 0 w 41"/>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4">
                    <a:moveTo>
                      <a:pt x="0" y="0"/>
                    </a:moveTo>
                    <a:lnTo>
                      <a:pt x="10" y="0"/>
                    </a:lnTo>
                    <a:lnTo>
                      <a:pt x="34" y="45"/>
                    </a:lnTo>
                    <a:lnTo>
                      <a:pt x="34" y="0"/>
                    </a:lnTo>
                    <a:lnTo>
                      <a:pt x="41" y="0"/>
                    </a:lnTo>
                    <a:lnTo>
                      <a:pt x="41" y="54"/>
                    </a:lnTo>
                    <a:lnTo>
                      <a:pt x="31" y="54"/>
                    </a:lnTo>
                    <a:lnTo>
                      <a:pt x="7" y="9"/>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5" name="Freeform 1588">
                <a:extLst>
                  <a:ext uri="{FF2B5EF4-FFF2-40B4-BE49-F238E27FC236}">
                    <a16:creationId xmlns:a16="http://schemas.microsoft.com/office/drawing/2014/main" id="{146DA63B-A6F5-40A4-AEE7-006544F497C8}"/>
                  </a:ext>
                </a:extLst>
              </p:cNvPr>
              <p:cNvSpPr>
                <a:spLocks/>
              </p:cNvSpPr>
              <p:nvPr/>
            </p:nvSpPr>
            <p:spPr bwMode="auto">
              <a:xfrm>
                <a:off x="3126" y="1883"/>
                <a:ext cx="16" cy="25"/>
              </a:xfrm>
              <a:custGeom>
                <a:avLst/>
                <a:gdLst>
                  <a:gd name="T0" fmla="*/ 0 w 34"/>
                  <a:gd name="T1" fmla="*/ 0 h 54"/>
                  <a:gd name="T2" fmla="*/ 34 w 34"/>
                  <a:gd name="T3" fmla="*/ 0 h 54"/>
                  <a:gd name="T4" fmla="*/ 34 w 34"/>
                  <a:gd name="T5" fmla="*/ 7 h 54"/>
                  <a:gd name="T6" fmla="*/ 7 w 34"/>
                  <a:gd name="T7" fmla="*/ 7 h 54"/>
                  <a:gd name="T8" fmla="*/ 7 w 34"/>
                  <a:gd name="T9" fmla="*/ 22 h 54"/>
                  <a:gd name="T10" fmla="*/ 32 w 34"/>
                  <a:gd name="T11" fmla="*/ 22 h 54"/>
                  <a:gd name="T12" fmla="*/ 32 w 34"/>
                  <a:gd name="T13" fmla="*/ 28 h 54"/>
                  <a:gd name="T14" fmla="*/ 7 w 34"/>
                  <a:gd name="T15" fmla="*/ 28 h 54"/>
                  <a:gd name="T16" fmla="*/ 7 w 34"/>
                  <a:gd name="T17" fmla="*/ 48 h 54"/>
                  <a:gd name="T18" fmla="*/ 34 w 34"/>
                  <a:gd name="T19" fmla="*/ 48 h 54"/>
                  <a:gd name="T20" fmla="*/ 34 w 34"/>
                  <a:gd name="T21" fmla="*/ 54 h 54"/>
                  <a:gd name="T22" fmla="*/ 0 w 34"/>
                  <a:gd name="T23" fmla="*/ 54 h 54"/>
                  <a:gd name="T24" fmla="*/ 0 w 3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0" y="0"/>
                    </a:moveTo>
                    <a:lnTo>
                      <a:pt x="34" y="0"/>
                    </a:lnTo>
                    <a:lnTo>
                      <a:pt x="34" y="7"/>
                    </a:lnTo>
                    <a:lnTo>
                      <a:pt x="7" y="7"/>
                    </a:lnTo>
                    <a:lnTo>
                      <a:pt x="7" y="22"/>
                    </a:lnTo>
                    <a:lnTo>
                      <a:pt x="32" y="22"/>
                    </a:lnTo>
                    <a:lnTo>
                      <a:pt x="32" y="28"/>
                    </a:lnTo>
                    <a:lnTo>
                      <a:pt x="7" y="28"/>
                    </a:lnTo>
                    <a:lnTo>
                      <a:pt x="7" y="48"/>
                    </a:lnTo>
                    <a:lnTo>
                      <a:pt x="34" y="48"/>
                    </a:lnTo>
                    <a:lnTo>
                      <a:pt x="34"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6" name="Freeform 1589">
                <a:extLst>
                  <a:ext uri="{FF2B5EF4-FFF2-40B4-BE49-F238E27FC236}">
                    <a16:creationId xmlns:a16="http://schemas.microsoft.com/office/drawing/2014/main" id="{59884B0C-63D7-4751-919A-FBB43D8DE2A9}"/>
                  </a:ext>
                </a:extLst>
              </p:cNvPr>
              <p:cNvSpPr>
                <a:spLocks/>
              </p:cNvSpPr>
              <p:nvPr/>
            </p:nvSpPr>
            <p:spPr bwMode="auto">
              <a:xfrm>
                <a:off x="3157" y="1883"/>
                <a:ext cx="20" cy="25"/>
              </a:xfrm>
              <a:custGeom>
                <a:avLst/>
                <a:gdLst>
                  <a:gd name="T0" fmla="*/ 0 w 41"/>
                  <a:gd name="T1" fmla="*/ 0 h 54"/>
                  <a:gd name="T2" fmla="*/ 7 w 41"/>
                  <a:gd name="T3" fmla="*/ 0 h 54"/>
                  <a:gd name="T4" fmla="*/ 7 w 41"/>
                  <a:gd name="T5" fmla="*/ 22 h 54"/>
                  <a:gd name="T6" fmla="*/ 34 w 41"/>
                  <a:gd name="T7" fmla="*/ 22 h 54"/>
                  <a:gd name="T8" fmla="*/ 34 w 41"/>
                  <a:gd name="T9" fmla="*/ 0 h 54"/>
                  <a:gd name="T10" fmla="*/ 41 w 41"/>
                  <a:gd name="T11" fmla="*/ 0 h 54"/>
                  <a:gd name="T12" fmla="*/ 41 w 41"/>
                  <a:gd name="T13" fmla="*/ 54 h 54"/>
                  <a:gd name="T14" fmla="*/ 34 w 41"/>
                  <a:gd name="T15" fmla="*/ 54 h 54"/>
                  <a:gd name="T16" fmla="*/ 34 w 41"/>
                  <a:gd name="T17" fmla="*/ 28 h 54"/>
                  <a:gd name="T18" fmla="*/ 7 w 41"/>
                  <a:gd name="T19" fmla="*/ 28 h 54"/>
                  <a:gd name="T20" fmla="*/ 7 w 41"/>
                  <a:gd name="T21" fmla="*/ 54 h 54"/>
                  <a:gd name="T22" fmla="*/ 0 w 41"/>
                  <a:gd name="T23" fmla="*/ 54 h 54"/>
                  <a:gd name="T24" fmla="*/ 0 w 41"/>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4">
                    <a:moveTo>
                      <a:pt x="0" y="0"/>
                    </a:moveTo>
                    <a:lnTo>
                      <a:pt x="7" y="0"/>
                    </a:lnTo>
                    <a:lnTo>
                      <a:pt x="7" y="22"/>
                    </a:lnTo>
                    <a:lnTo>
                      <a:pt x="34" y="22"/>
                    </a:lnTo>
                    <a:lnTo>
                      <a:pt x="34" y="0"/>
                    </a:lnTo>
                    <a:lnTo>
                      <a:pt x="41" y="0"/>
                    </a:lnTo>
                    <a:lnTo>
                      <a:pt x="41" y="54"/>
                    </a:lnTo>
                    <a:lnTo>
                      <a:pt x="34" y="54"/>
                    </a:lnTo>
                    <a:lnTo>
                      <a:pt x="34" y="28"/>
                    </a:lnTo>
                    <a:lnTo>
                      <a:pt x="7" y="28"/>
                    </a:lnTo>
                    <a:lnTo>
                      <a:pt x="7"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7" name="Freeform 1590">
                <a:extLst>
                  <a:ext uri="{FF2B5EF4-FFF2-40B4-BE49-F238E27FC236}">
                    <a16:creationId xmlns:a16="http://schemas.microsoft.com/office/drawing/2014/main" id="{73C880E8-FB23-4668-A7CB-32A8443DCE35}"/>
                  </a:ext>
                </a:extLst>
              </p:cNvPr>
              <p:cNvSpPr>
                <a:spLocks/>
              </p:cNvSpPr>
              <p:nvPr/>
            </p:nvSpPr>
            <p:spPr bwMode="auto">
              <a:xfrm>
                <a:off x="3182" y="1883"/>
                <a:ext cx="17" cy="25"/>
              </a:xfrm>
              <a:custGeom>
                <a:avLst/>
                <a:gdLst>
                  <a:gd name="T0" fmla="*/ 0 w 35"/>
                  <a:gd name="T1" fmla="*/ 0 h 54"/>
                  <a:gd name="T2" fmla="*/ 34 w 35"/>
                  <a:gd name="T3" fmla="*/ 0 h 54"/>
                  <a:gd name="T4" fmla="*/ 34 w 35"/>
                  <a:gd name="T5" fmla="*/ 7 h 54"/>
                  <a:gd name="T6" fmla="*/ 7 w 35"/>
                  <a:gd name="T7" fmla="*/ 7 h 54"/>
                  <a:gd name="T8" fmla="*/ 7 w 35"/>
                  <a:gd name="T9" fmla="*/ 22 h 54"/>
                  <a:gd name="T10" fmla="*/ 33 w 35"/>
                  <a:gd name="T11" fmla="*/ 22 h 54"/>
                  <a:gd name="T12" fmla="*/ 33 w 35"/>
                  <a:gd name="T13" fmla="*/ 28 h 54"/>
                  <a:gd name="T14" fmla="*/ 7 w 35"/>
                  <a:gd name="T15" fmla="*/ 28 h 54"/>
                  <a:gd name="T16" fmla="*/ 7 w 35"/>
                  <a:gd name="T17" fmla="*/ 48 h 54"/>
                  <a:gd name="T18" fmla="*/ 35 w 35"/>
                  <a:gd name="T19" fmla="*/ 48 h 54"/>
                  <a:gd name="T20" fmla="*/ 35 w 35"/>
                  <a:gd name="T21" fmla="*/ 54 h 54"/>
                  <a:gd name="T22" fmla="*/ 0 w 35"/>
                  <a:gd name="T23" fmla="*/ 54 h 54"/>
                  <a:gd name="T24" fmla="*/ 0 w 35"/>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4">
                    <a:moveTo>
                      <a:pt x="0" y="0"/>
                    </a:moveTo>
                    <a:lnTo>
                      <a:pt x="34" y="0"/>
                    </a:lnTo>
                    <a:lnTo>
                      <a:pt x="34" y="7"/>
                    </a:lnTo>
                    <a:lnTo>
                      <a:pt x="7" y="7"/>
                    </a:lnTo>
                    <a:lnTo>
                      <a:pt x="7" y="22"/>
                    </a:lnTo>
                    <a:lnTo>
                      <a:pt x="33" y="22"/>
                    </a:lnTo>
                    <a:lnTo>
                      <a:pt x="33" y="28"/>
                    </a:lnTo>
                    <a:lnTo>
                      <a:pt x="7" y="28"/>
                    </a:lnTo>
                    <a:lnTo>
                      <a:pt x="7" y="48"/>
                    </a:lnTo>
                    <a:lnTo>
                      <a:pt x="35" y="48"/>
                    </a:lnTo>
                    <a:lnTo>
                      <a:pt x="35"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8" name="Freeform 1591">
                <a:extLst>
                  <a:ext uri="{FF2B5EF4-FFF2-40B4-BE49-F238E27FC236}">
                    <a16:creationId xmlns:a16="http://schemas.microsoft.com/office/drawing/2014/main" id="{9D98379B-7959-4575-8113-2C8AC496BAD9}"/>
                  </a:ext>
                </a:extLst>
              </p:cNvPr>
              <p:cNvSpPr>
                <a:spLocks noEditPoints="1"/>
              </p:cNvSpPr>
              <p:nvPr/>
            </p:nvSpPr>
            <p:spPr bwMode="auto">
              <a:xfrm>
                <a:off x="3204" y="1883"/>
                <a:ext cx="20" cy="25"/>
              </a:xfrm>
              <a:custGeom>
                <a:avLst/>
                <a:gdLst>
                  <a:gd name="T0" fmla="*/ 25 w 42"/>
                  <a:gd name="T1" fmla="*/ 29 h 54"/>
                  <a:gd name="T2" fmla="*/ 30 w 42"/>
                  <a:gd name="T3" fmla="*/ 32 h 54"/>
                  <a:gd name="T4" fmla="*/ 34 w 42"/>
                  <a:gd name="T5" fmla="*/ 39 h 54"/>
                  <a:gd name="T6" fmla="*/ 42 w 42"/>
                  <a:gd name="T7" fmla="*/ 54 h 54"/>
                  <a:gd name="T8" fmla="*/ 34 w 42"/>
                  <a:gd name="T9" fmla="*/ 54 h 54"/>
                  <a:gd name="T10" fmla="*/ 27 w 42"/>
                  <a:gd name="T11" fmla="*/ 40 h 54"/>
                  <a:gd name="T12" fmla="*/ 22 w 42"/>
                  <a:gd name="T13" fmla="*/ 33 h 54"/>
                  <a:gd name="T14" fmla="*/ 15 w 42"/>
                  <a:gd name="T15" fmla="*/ 31 h 54"/>
                  <a:gd name="T16" fmla="*/ 7 w 42"/>
                  <a:gd name="T17" fmla="*/ 31 h 54"/>
                  <a:gd name="T18" fmla="*/ 7 w 42"/>
                  <a:gd name="T19" fmla="*/ 54 h 54"/>
                  <a:gd name="T20" fmla="*/ 0 w 42"/>
                  <a:gd name="T21" fmla="*/ 54 h 54"/>
                  <a:gd name="T22" fmla="*/ 0 w 42"/>
                  <a:gd name="T23" fmla="*/ 0 h 54"/>
                  <a:gd name="T24" fmla="*/ 16 w 42"/>
                  <a:gd name="T25" fmla="*/ 0 h 54"/>
                  <a:gd name="T26" fmla="*/ 30 w 42"/>
                  <a:gd name="T27" fmla="*/ 4 h 54"/>
                  <a:gd name="T28" fmla="*/ 34 w 42"/>
                  <a:gd name="T29" fmla="*/ 16 h 54"/>
                  <a:gd name="T30" fmla="*/ 32 w 42"/>
                  <a:gd name="T31" fmla="*/ 24 h 54"/>
                  <a:gd name="T32" fmla="*/ 25 w 42"/>
                  <a:gd name="T33" fmla="*/ 29 h 54"/>
                  <a:gd name="T34" fmla="*/ 7 w 42"/>
                  <a:gd name="T35" fmla="*/ 6 h 54"/>
                  <a:gd name="T36" fmla="*/ 7 w 42"/>
                  <a:gd name="T37" fmla="*/ 25 h 54"/>
                  <a:gd name="T38" fmla="*/ 16 w 42"/>
                  <a:gd name="T39" fmla="*/ 25 h 54"/>
                  <a:gd name="T40" fmla="*/ 24 w 42"/>
                  <a:gd name="T41" fmla="*/ 23 h 54"/>
                  <a:gd name="T42" fmla="*/ 27 w 42"/>
                  <a:gd name="T43" fmla="*/ 16 h 54"/>
                  <a:gd name="T44" fmla="*/ 24 w 42"/>
                  <a:gd name="T45" fmla="*/ 9 h 54"/>
                  <a:gd name="T46" fmla="*/ 16 w 42"/>
                  <a:gd name="T47" fmla="*/ 6 h 54"/>
                  <a:gd name="T48" fmla="*/ 7 w 42"/>
                  <a:gd name="T4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54">
                    <a:moveTo>
                      <a:pt x="25" y="29"/>
                    </a:moveTo>
                    <a:cubicBezTo>
                      <a:pt x="27" y="29"/>
                      <a:pt x="28" y="31"/>
                      <a:pt x="30" y="32"/>
                    </a:cubicBezTo>
                    <a:cubicBezTo>
                      <a:pt x="31" y="34"/>
                      <a:pt x="33" y="36"/>
                      <a:pt x="34" y="39"/>
                    </a:cubicBezTo>
                    <a:lnTo>
                      <a:pt x="42" y="54"/>
                    </a:lnTo>
                    <a:lnTo>
                      <a:pt x="34" y="54"/>
                    </a:lnTo>
                    <a:lnTo>
                      <a:pt x="27" y="40"/>
                    </a:lnTo>
                    <a:cubicBezTo>
                      <a:pt x="25" y="37"/>
                      <a:pt x="23" y="34"/>
                      <a:pt x="22" y="33"/>
                    </a:cubicBezTo>
                    <a:cubicBezTo>
                      <a:pt x="20" y="32"/>
                      <a:pt x="18" y="31"/>
                      <a:pt x="15" y="31"/>
                    </a:cubicBezTo>
                    <a:lnTo>
                      <a:pt x="7" y="31"/>
                    </a:lnTo>
                    <a:lnTo>
                      <a:pt x="7" y="54"/>
                    </a:lnTo>
                    <a:lnTo>
                      <a:pt x="0" y="54"/>
                    </a:lnTo>
                    <a:lnTo>
                      <a:pt x="0" y="0"/>
                    </a:lnTo>
                    <a:lnTo>
                      <a:pt x="16" y="0"/>
                    </a:lnTo>
                    <a:cubicBezTo>
                      <a:pt x="22" y="0"/>
                      <a:pt x="27" y="2"/>
                      <a:pt x="30" y="4"/>
                    </a:cubicBezTo>
                    <a:cubicBezTo>
                      <a:pt x="33" y="7"/>
                      <a:pt x="34" y="11"/>
                      <a:pt x="34" y="16"/>
                    </a:cubicBezTo>
                    <a:cubicBezTo>
                      <a:pt x="34" y="19"/>
                      <a:pt x="34" y="22"/>
                      <a:pt x="32" y="24"/>
                    </a:cubicBezTo>
                    <a:cubicBezTo>
                      <a:pt x="30" y="26"/>
                      <a:pt x="28" y="28"/>
                      <a:pt x="25" y="29"/>
                    </a:cubicBezTo>
                    <a:close/>
                    <a:moveTo>
                      <a:pt x="7" y="6"/>
                    </a:moveTo>
                    <a:lnTo>
                      <a:pt x="7" y="25"/>
                    </a:lnTo>
                    <a:lnTo>
                      <a:pt x="16" y="25"/>
                    </a:lnTo>
                    <a:cubicBezTo>
                      <a:pt x="20" y="25"/>
                      <a:pt x="22" y="25"/>
                      <a:pt x="24" y="23"/>
                    </a:cubicBezTo>
                    <a:cubicBezTo>
                      <a:pt x="26" y="21"/>
                      <a:pt x="27" y="19"/>
                      <a:pt x="27" y="16"/>
                    </a:cubicBezTo>
                    <a:cubicBezTo>
                      <a:pt x="27" y="13"/>
                      <a:pt x="26" y="10"/>
                      <a:pt x="24" y="9"/>
                    </a:cubicBezTo>
                    <a:cubicBezTo>
                      <a:pt x="22" y="7"/>
                      <a:pt x="20" y="6"/>
                      <a:pt x="16" y="6"/>
                    </a:cubicBezTo>
                    <a:lnTo>
                      <a:pt x="7" y="6"/>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9" name="Freeform 1592">
                <a:extLst>
                  <a:ext uri="{FF2B5EF4-FFF2-40B4-BE49-F238E27FC236}">
                    <a16:creationId xmlns:a16="http://schemas.microsoft.com/office/drawing/2014/main" id="{05E81FE0-6EAE-47BE-B6DA-73625CA05995}"/>
                  </a:ext>
                </a:extLst>
              </p:cNvPr>
              <p:cNvSpPr>
                <a:spLocks/>
              </p:cNvSpPr>
              <p:nvPr/>
            </p:nvSpPr>
            <p:spPr bwMode="auto">
              <a:xfrm>
                <a:off x="3228" y="1883"/>
                <a:ext cx="16" cy="25"/>
              </a:xfrm>
              <a:custGeom>
                <a:avLst/>
                <a:gdLst>
                  <a:gd name="T0" fmla="*/ 0 w 34"/>
                  <a:gd name="T1" fmla="*/ 0 h 54"/>
                  <a:gd name="T2" fmla="*/ 34 w 34"/>
                  <a:gd name="T3" fmla="*/ 0 h 54"/>
                  <a:gd name="T4" fmla="*/ 34 w 34"/>
                  <a:gd name="T5" fmla="*/ 7 h 54"/>
                  <a:gd name="T6" fmla="*/ 7 w 34"/>
                  <a:gd name="T7" fmla="*/ 7 h 54"/>
                  <a:gd name="T8" fmla="*/ 7 w 34"/>
                  <a:gd name="T9" fmla="*/ 22 h 54"/>
                  <a:gd name="T10" fmla="*/ 33 w 34"/>
                  <a:gd name="T11" fmla="*/ 22 h 54"/>
                  <a:gd name="T12" fmla="*/ 33 w 34"/>
                  <a:gd name="T13" fmla="*/ 28 h 54"/>
                  <a:gd name="T14" fmla="*/ 7 w 34"/>
                  <a:gd name="T15" fmla="*/ 28 h 54"/>
                  <a:gd name="T16" fmla="*/ 7 w 34"/>
                  <a:gd name="T17" fmla="*/ 48 h 54"/>
                  <a:gd name="T18" fmla="*/ 34 w 34"/>
                  <a:gd name="T19" fmla="*/ 48 h 54"/>
                  <a:gd name="T20" fmla="*/ 34 w 34"/>
                  <a:gd name="T21" fmla="*/ 54 h 54"/>
                  <a:gd name="T22" fmla="*/ 0 w 34"/>
                  <a:gd name="T23" fmla="*/ 54 h 54"/>
                  <a:gd name="T24" fmla="*/ 0 w 34"/>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0" y="0"/>
                    </a:moveTo>
                    <a:lnTo>
                      <a:pt x="34" y="0"/>
                    </a:lnTo>
                    <a:lnTo>
                      <a:pt x="34" y="7"/>
                    </a:lnTo>
                    <a:lnTo>
                      <a:pt x="7" y="7"/>
                    </a:lnTo>
                    <a:lnTo>
                      <a:pt x="7" y="22"/>
                    </a:lnTo>
                    <a:lnTo>
                      <a:pt x="33" y="22"/>
                    </a:lnTo>
                    <a:lnTo>
                      <a:pt x="33" y="28"/>
                    </a:lnTo>
                    <a:lnTo>
                      <a:pt x="7" y="28"/>
                    </a:lnTo>
                    <a:lnTo>
                      <a:pt x="7" y="48"/>
                    </a:lnTo>
                    <a:lnTo>
                      <a:pt x="34" y="48"/>
                    </a:lnTo>
                    <a:lnTo>
                      <a:pt x="34" y="54"/>
                    </a:lnTo>
                    <a:lnTo>
                      <a:pt x="0" y="54"/>
                    </a:lnTo>
                    <a:lnTo>
                      <a:pt x="0" y="0"/>
                    </a:lnTo>
                    <a:close/>
                  </a:path>
                </a:pathLst>
              </a:custGeom>
              <a:solidFill>
                <a:srgbClr val="89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0" name="Freeform 1593">
                <a:extLst>
                  <a:ext uri="{FF2B5EF4-FFF2-40B4-BE49-F238E27FC236}">
                    <a16:creationId xmlns:a16="http://schemas.microsoft.com/office/drawing/2014/main" id="{4158D6AF-8C60-4EAE-A983-529CC4D89D71}"/>
                  </a:ext>
                </a:extLst>
              </p:cNvPr>
              <p:cNvSpPr>
                <a:spLocks/>
              </p:cNvSpPr>
              <p:nvPr/>
            </p:nvSpPr>
            <p:spPr bwMode="auto">
              <a:xfrm>
                <a:off x="2976" y="1935"/>
                <a:ext cx="9" cy="15"/>
              </a:xfrm>
              <a:custGeom>
                <a:avLst/>
                <a:gdLst>
                  <a:gd name="T0" fmla="*/ 0 w 19"/>
                  <a:gd name="T1" fmla="*/ 0 h 31"/>
                  <a:gd name="T2" fmla="*/ 4 w 19"/>
                  <a:gd name="T3" fmla="*/ 0 h 31"/>
                  <a:gd name="T4" fmla="*/ 4 w 19"/>
                  <a:gd name="T5" fmla="*/ 27 h 31"/>
                  <a:gd name="T6" fmla="*/ 19 w 19"/>
                  <a:gd name="T7" fmla="*/ 27 h 31"/>
                  <a:gd name="T8" fmla="*/ 19 w 19"/>
                  <a:gd name="T9" fmla="*/ 31 h 31"/>
                  <a:gd name="T10" fmla="*/ 0 w 19"/>
                  <a:gd name="T11" fmla="*/ 31 h 31"/>
                  <a:gd name="T12" fmla="*/ 0 w 1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0" y="0"/>
                    </a:moveTo>
                    <a:lnTo>
                      <a:pt x="4" y="0"/>
                    </a:lnTo>
                    <a:lnTo>
                      <a:pt x="4" y="27"/>
                    </a:lnTo>
                    <a:lnTo>
                      <a:pt x="19" y="27"/>
                    </a:lnTo>
                    <a:lnTo>
                      <a:pt x="19" y="31"/>
                    </a:lnTo>
                    <a:lnTo>
                      <a:pt x="0" y="31"/>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1" name="Freeform 1594">
                <a:extLst>
                  <a:ext uri="{FF2B5EF4-FFF2-40B4-BE49-F238E27FC236}">
                    <a16:creationId xmlns:a16="http://schemas.microsoft.com/office/drawing/2014/main" id="{480F33B7-ADF0-4CDA-8859-D6A79BD1983F}"/>
                  </a:ext>
                </a:extLst>
              </p:cNvPr>
              <p:cNvSpPr>
                <a:spLocks noEditPoints="1"/>
              </p:cNvSpPr>
              <p:nvPr/>
            </p:nvSpPr>
            <p:spPr bwMode="auto">
              <a:xfrm>
                <a:off x="2987" y="1938"/>
                <a:ext cx="11" cy="12"/>
              </a:xfrm>
              <a:custGeom>
                <a:avLst/>
                <a:gdLst>
                  <a:gd name="T0" fmla="*/ 11 w 22"/>
                  <a:gd name="T1" fmla="*/ 3 h 24"/>
                  <a:gd name="T2" fmla="*/ 6 w 22"/>
                  <a:gd name="T3" fmla="*/ 6 h 24"/>
                  <a:gd name="T4" fmla="*/ 4 w 22"/>
                  <a:gd name="T5" fmla="*/ 12 h 24"/>
                  <a:gd name="T6" fmla="*/ 6 w 22"/>
                  <a:gd name="T7" fmla="*/ 19 h 24"/>
                  <a:gd name="T8" fmla="*/ 11 w 22"/>
                  <a:gd name="T9" fmla="*/ 21 h 24"/>
                  <a:gd name="T10" fmla="*/ 16 w 22"/>
                  <a:gd name="T11" fmla="*/ 19 h 24"/>
                  <a:gd name="T12" fmla="*/ 18 w 22"/>
                  <a:gd name="T13" fmla="*/ 12 h 24"/>
                  <a:gd name="T14" fmla="*/ 16 w 22"/>
                  <a:gd name="T15" fmla="*/ 6 h 24"/>
                  <a:gd name="T16" fmla="*/ 11 w 22"/>
                  <a:gd name="T17" fmla="*/ 3 h 24"/>
                  <a:gd name="T18" fmla="*/ 11 w 22"/>
                  <a:gd name="T19" fmla="*/ 0 h 24"/>
                  <a:gd name="T20" fmla="*/ 19 w 22"/>
                  <a:gd name="T21" fmla="*/ 3 h 24"/>
                  <a:gd name="T22" fmla="*/ 22 w 22"/>
                  <a:gd name="T23" fmla="*/ 12 h 24"/>
                  <a:gd name="T24" fmla="*/ 19 w 22"/>
                  <a:gd name="T25" fmla="*/ 21 h 24"/>
                  <a:gd name="T26" fmla="*/ 11 w 22"/>
                  <a:gd name="T27" fmla="*/ 24 h 24"/>
                  <a:gd name="T28" fmla="*/ 3 w 22"/>
                  <a:gd name="T29" fmla="*/ 21 h 24"/>
                  <a:gd name="T30" fmla="*/ 0 w 22"/>
                  <a:gd name="T31" fmla="*/ 12 h 24"/>
                  <a:gd name="T32" fmla="*/ 3 w 22"/>
                  <a:gd name="T33" fmla="*/ 3 h 24"/>
                  <a:gd name="T34" fmla="*/ 11 w 22"/>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4">
                    <a:moveTo>
                      <a:pt x="11" y="3"/>
                    </a:moveTo>
                    <a:cubicBezTo>
                      <a:pt x="9" y="3"/>
                      <a:pt x="7" y="4"/>
                      <a:pt x="6" y="6"/>
                    </a:cubicBezTo>
                    <a:cubicBezTo>
                      <a:pt x="5" y="7"/>
                      <a:pt x="4" y="9"/>
                      <a:pt x="4" y="12"/>
                    </a:cubicBezTo>
                    <a:cubicBezTo>
                      <a:pt x="4" y="15"/>
                      <a:pt x="5" y="17"/>
                      <a:pt x="6" y="19"/>
                    </a:cubicBezTo>
                    <a:cubicBezTo>
                      <a:pt x="7" y="20"/>
                      <a:pt x="9" y="21"/>
                      <a:pt x="11" y="21"/>
                    </a:cubicBezTo>
                    <a:cubicBezTo>
                      <a:pt x="13" y="21"/>
                      <a:pt x="15" y="20"/>
                      <a:pt x="16" y="19"/>
                    </a:cubicBezTo>
                    <a:cubicBezTo>
                      <a:pt x="17" y="17"/>
                      <a:pt x="18" y="15"/>
                      <a:pt x="18" y="12"/>
                    </a:cubicBezTo>
                    <a:cubicBezTo>
                      <a:pt x="18" y="9"/>
                      <a:pt x="17" y="7"/>
                      <a:pt x="16" y="6"/>
                    </a:cubicBezTo>
                    <a:cubicBezTo>
                      <a:pt x="15" y="4"/>
                      <a:pt x="13" y="3"/>
                      <a:pt x="11" y="3"/>
                    </a:cubicBezTo>
                    <a:close/>
                    <a:moveTo>
                      <a:pt x="11" y="0"/>
                    </a:moveTo>
                    <a:cubicBezTo>
                      <a:pt x="14" y="0"/>
                      <a:pt x="17" y="1"/>
                      <a:pt x="19" y="3"/>
                    </a:cubicBezTo>
                    <a:cubicBezTo>
                      <a:pt x="21" y="5"/>
                      <a:pt x="22" y="8"/>
                      <a:pt x="22" y="12"/>
                    </a:cubicBezTo>
                    <a:cubicBezTo>
                      <a:pt x="22" y="16"/>
                      <a:pt x="21" y="19"/>
                      <a:pt x="19" y="21"/>
                    </a:cubicBezTo>
                    <a:cubicBezTo>
                      <a:pt x="17" y="23"/>
                      <a:pt x="14" y="24"/>
                      <a:pt x="11" y="24"/>
                    </a:cubicBezTo>
                    <a:cubicBezTo>
                      <a:pt x="8" y="24"/>
                      <a:pt x="5" y="23"/>
                      <a:pt x="3" y="21"/>
                    </a:cubicBezTo>
                    <a:cubicBezTo>
                      <a:pt x="1" y="19"/>
                      <a:pt x="0" y="16"/>
                      <a:pt x="0" y="12"/>
                    </a:cubicBezTo>
                    <a:cubicBezTo>
                      <a:pt x="0" y="8"/>
                      <a:pt x="1" y="5"/>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2" name="Freeform 1595">
                <a:extLst>
                  <a:ext uri="{FF2B5EF4-FFF2-40B4-BE49-F238E27FC236}">
                    <a16:creationId xmlns:a16="http://schemas.microsoft.com/office/drawing/2014/main" id="{BF2D5971-45C5-4F0B-8D34-3532359D03D3}"/>
                  </a:ext>
                </a:extLst>
              </p:cNvPr>
              <p:cNvSpPr>
                <a:spLocks/>
              </p:cNvSpPr>
              <p:nvPr/>
            </p:nvSpPr>
            <p:spPr bwMode="auto">
              <a:xfrm>
                <a:off x="3001" y="1938"/>
                <a:ext cx="7" cy="12"/>
              </a:xfrm>
              <a:custGeom>
                <a:avLst/>
                <a:gdLst>
                  <a:gd name="T0" fmla="*/ 14 w 14"/>
                  <a:gd name="T1" fmla="*/ 4 h 24"/>
                  <a:gd name="T2" fmla="*/ 12 w 14"/>
                  <a:gd name="T3" fmla="*/ 3 h 24"/>
                  <a:gd name="T4" fmla="*/ 11 w 14"/>
                  <a:gd name="T5" fmla="*/ 3 h 24"/>
                  <a:gd name="T6" fmla="*/ 6 w 14"/>
                  <a:gd name="T7" fmla="*/ 5 h 24"/>
                  <a:gd name="T8" fmla="*/ 4 w 14"/>
                  <a:gd name="T9" fmla="*/ 12 h 24"/>
                  <a:gd name="T10" fmla="*/ 4 w 14"/>
                  <a:gd name="T11" fmla="*/ 24 h 24"/>
                  <a:gd name="T12" fmla="*/ 0 w 14"/>
                  <a:gd name="T13" fmla="*/ 24 h 24"/>
                  <a:gd name="T14" fmla="*/ 0 w 14"/>
                  <a:gd name="T15" fmla="*/ 0 h 24"/>
                  <a:gd name="T16" fmla="*/ 4 w 14"/>
                  <a:gd name="T17" fmla="*/ 0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3" y="4"/>
                      <a:pt x="13" y="4"/>
                      <a:pt x="12" y="3"/>
                    </a:cubicBezTo>
                    <a:cubicBezTo>
                      <a:pt x="12" y="3"/>
                      <a:pt x="11" y="3"/>
                      <a:pt x="11" y="3"/>
                    </a:cubicBezTo>
                    <a:cubicBezTo>
                      <a:pt x="8" y="3"/>
                      <a:pt x="7" y="4"/>
                      <a:pt x="6" y="5"/>
                    </a:cubicBezTo>
                    <a:cubicBezTo>
                      <a:pt x="4" y="7"/>
                      <a:pt x="4" y="9"/>
                      <a:pt x="4" y="12"/>
                    </a:cubicBezTo>
                    <a:lnTo>
                      <a:pt x="4" y="24"/>
                    </a:lnTo>
                    <a:lnTo>
                      <a:pt x="0" y="24"/>
                    </a:lnTo>
                    <a:lnTo>
                      <a:pt x="0" y="0"/>
                    </a:lnTo>
                    <a:lnTo>
                      <a:pt x="4" y="0"/>
                    </a:lnTo>
                    <a:lnTo>
                      <a:pt x="4" y="4"/>
                    </a:lnTo>
                    <a:cubicBezTo>
                      <a:pt x="5" y="3"/>
                      <a:pt x="6" y="2"/>
                      <a:pt x="7" y="1"/>
                    </a:cubicBezTo>
                    <a:cubicBezTo>
                      <a:pt x="8" y="0"/>
                      <a:pt x="10" y="0"/>
                      <a:pt x="12" y="0"/>
                    </a:cubicBezTo>
                    <a:cubicBezTo>
                      <a:pt x="12" y="0"/>
                      <a:pt x="12" y="0"/>
                      <a:pt x="13" y="0"/>
                    </a:cubicBezTo>
                    <a:cubicBezTo>
                      <a:pt x="13" y="0"/>
                      <a:pt x="13"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3" name="Freeform 1596">
                <a:extLst>
                  <a:ext uri="{FF2B5EF4-FFF2-40B4-BE49-F238E27FC236}">
                    <a16:creationId xmlns:a16="http://schemas.microsoft.com/office/drawing/2014/main" id="{6A2D11E1-29AC-44BB-8804-3108D68BDDF4}"/>
                  </a:ext>
                </a:extLst>
              </p:cNvPr>
              <p:cNvSpPr>
                <a:spLocks noEditPoints="1"/>
              </p:cNvSpPr>
              <p:nvPr/>
            </p:nvSpPr>
            <p:spPr bwMode="auto">
              <a:xfrm>
                <a:off x="3009" y="1938"/>
                <a:ext cx="10" cy="12"/>
              </a:xfrm>
              <a:custGeom>
                <a:avLst/>
                <a:gdLst>
                  <a:gd name="T0" fmla="*/ 21 w 21"/>
                  <a:gd name="T1" fmla="*/ 11 h 24"/>
                  <a:gd name="T2" fmla="*/ 21 w 21"/>
                  <a:gd name="T3" fmla="*/ 13 h 24"/>
                  <a:gd name="T4" fmla="*/ 4 w 21"/>
                  <a:gd name="T5" fmla="*/ 13 h 24"/>
                  <a:gd name="T6" fmla="*/ 6 w 21"/>
                  <a:gd name="T7" fmla="*/ 19 h 24"/>
                  <a:gd name="T8" fmla="*/ 12 w 21"/>
                  <a:gd name="T9" fmla="*/ 21 h 24"/>
                  <a:gd name="T10" fmla="*/ 16 w 21"/>
                  <a:gd name="T11" fmla="*/ 21 h 24"/>
                  <a:gd name="T12" fmla="*/ 20 w 21"/>
                  <a:gd name="T13" fmla="*/ 19 h 24"/>
                  <a:gd name="T14" fmla="*/ 20 w 21"/>
                  <a:gd name="T15" fmla="*/ 23 h 24"/>
                  <a:gd name="T16" fmla="*/ 16 w 21"/>
                  <a:gd name="T17" fmla="*/ 24 h 24"/>
                  <a:gd name="T18" fmla="*/ 12 w 21"/>
                  <a:gd name="T19" fmla="*/ 24 h 24"/>
                  <a:gd name="T20" fmla="*/ 3 w 21"/>
                  <a:gd name="T21" fmla="*/ 21 h 24"/>
                  <a:gd name="T22" fmla="*/ 0 w 21"/>
                  <a:gd name="T23" fmla="*/ 12 h 24"/>
                  <a:gd name="T24" fmla="*/ 3 w 21"/>
                  <a:gd name="T25" fmla="*/ 3 h 24"/>
                  <a:gd name="T26" fmla="*/ 11 w 21"/>
                  <a:gd name="T27" fmla="*/ 0 h 24"/>
                  <a:gd name="T28" fmla="*/ 18 w 21"/>
                  <a:gd name="T29" fmla="*/ 3 h 24"/>
                  <a:gd name="T30" fmla="*/ 21 w 21"/>
                  <a:gd name="T31" fmla="*/ 11 h 24"/>
                  <a:gd name="T32" fmla="*/ 17 w 21"/>
                  <a:gd name="T33" fmla="*/ 10 h 24"/>
                  <a:gd name="T34" fmla="*/ 16 w 21"/>
                  <a:gd name="T35" fmla="*/ 5 h 24"/>
                  <a:gd name="T36" fmla="*/ 11 w 21"/>
                  <a:gd name="T37" fmla="*/ 3 h 24"/>
                  <a:gd name="T38" fmla="*/ 6 w 21"/>
                  <a:gd name="T39" fmla="*/ 5 h 24"/>
                  <a:gd name="T40" fmla="*/ 4 w 21"/>
                  <a:gd name="T41" fmla="*/ 10 h 24"/>
                  <a:gd name="T42" fmla="*/ 17 w 21"/>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4">
                    <a:moveTo>
                      <a:pt x="21" y="11"/>
                    </a:moveTo>
                    <a:lnTo>
                      <a:pt x="21" y="13"/>
                    </a:lnTo>
                    <a:lnTo>
                      <a:pt x="4" y="13"/>
                    </a:lnTo>
                    <a:cubicBezTo>
                      <a:pt x="4" y="16"/>
                      <a:pt x="4" y="18"/>
                      <a:pt x="6" y="19"/>
                    </a:cubicBezTo>
                    <a:cubicBezTo>
                      <a:pt x="7" y="21"/>
                      <a:pt x="9" y="21"/>
                      <a:pt x="12" y="21"/>
                    </a:cubicBezTo>
                    <a:cubicBezTo>
                      <a:pt x="13" y="21"/>
                      <a:pt x="15" y="21"/>
                      <a:pt x="16" y="21"/>
                    </a:cubicBezTo>
                    <a:cubicBezTo>
                      <a:pt x="18" y="20"/>
                      <a:pt x="19" y="20"/>
                      <a:pt x="20" y="19"/>
                    </a:cubicBezTo>
                    <a:lnTo>
                      <a:pt x="20" y="23"/>
                    </a:lnTo>
                    <a:cubicBezTo>
                      <a:pt x="19" y="23"/>
                      <a:pt x="18" y="24"/>
                      <a:pt x="16" y="24"/>
                    </a:cubicBezTo>
                    <a:cubicBezTo>
                      <a:pt x="15" y="24"/>
                      <a:pt x="13" y="24"/>
                      <a:pt x="12" y="24"/>
                    </a:cubicBezTo>
                    <a:cubicBezTo>
                      <a:pt x="8" y="24"/>
                      <a:pt x="5" y="23"/>
                      <a:pt x="3" y="21"/>
                    </a:cubicBezTo>
                    <a:cubicBezTo>
                      <a:pt x="1" y="19"/>
                      <a:pt x="0" y="16"/>
                      <a:pt x="0" y="12"/>
                    </a:cubicBezTo>
                    <a:cubicBezTo>
                      <a:pt x="0" y="9"/>
                      <a:pt x="1" y="5"/>
                      <a:pt x="3" y="3"/>
                    </a:cubicBezTo>
                    <a:cubicBezTo>
                      <a:pt x="5" y="1"/>
                      <a:pt x="7" y="0"/>
                      <a:pt x="11" y="0"/>
                    </a:cubicBezTo>
                    <a:cubicBezTo>
                      <a:pt x="14" y="0"/>
                      <a:pt x="17" y="1"/>
                      <a:pt x="18" y="3"/>
                    </a:cubicBezTo>
                    <a:cubicBezTo>
                      <a:pt x="20" y="5"/>
                      <a:pt x="21" y="8"/>
                      <a:pt x="21" y="11"/>
                    </a:cubicBezTo>
                    <a:close/>
                    <a:moveTo>
                      <a:pt x="17" y="10"/>
                    </a:moveTo>
                    <a:cubicBezTo>
                      <a:pt x="17" y="8"/>
                      <a:pt x="17" y="6"/>
                      <a:pt x="16" y="5"/>
                    </a:cubicBezTo>
                    <a:cubicBezTo>
                      <a:pt x="14" y="4"/>
                      <a:pt x="13" y="3"/>
                      <a:pt x="11" y="3"/>
                    </a:cubicBezTo>
                    <a:cubicBezTo>
                      <a:pt x="9" y="3"/>
                      <a:pt x="7" y="4"/>
                      <a:pt x="6" y="5"/>
                    </a:cubicBezTo>
                    <a:cubicBezTo>
                      <a:pt x="5" y="6"/>
                      <a:pt x="4" y="8"/>
                      <a:pt x="4" y="10"/>
                    </a:cubicBezTo>
                    <a:lnTo>
                      <a:pt x="17" y="1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4" name="Freeform 1597">
                <a:extLst>
                  <a:ext uri="{FF2B5EF4-FFF2-40B4-BE49-F238E27FC236}">
                    <a16:creationId xmlns:a16="http://schemas.microsoft.com/office/drawing/2014/main" id="{EE8CE732-85CD-472E-957E-1DEB36BE1171}"/>
                  </a:ext>
                </a:extLst>
              </p:cNvPr>
              <p:cNvSpPr>
                <a:spLocks/>
              </p:cNvSpPr>
              <p:nvPr/>
            </p:nvSpPr>
            <p:spPr bwMode="auto">
              <a:xfrm>
                <a:off x="3022" y="1938"/>
                <a:ext cx="16" cy="12"/>
              </a:xfrm>
              <a:custGeom>
                <a:avLst/>
                <a:gdLst>
                  <a:gd name="T0" fmla="*/ 19 w 35"/>
                  <a:gd name="T1" fmla="*/ 5 h 24"/>
                  <a:gd name="T2" fmla="*/ 22 w 35"/>
                  <a:gd name="T3" fmla="*/ 1 h 24"/>
                  <a:gd name="T4" fmla="*/ 27 w 35"/>
                  <a:gd name="T5" fmla="*/ 0 h 24"/>
                  <a:gd name="T6" fmla="*/ 33 w 35"/>
                  <a:gd name="T7" fmla="*/ 2 h 24"/>
                  <a:gd name="T8" fmla="*/ 35 w 35"/>
                  <a:gd name="T9" fmla="*/ 10 h 24"/>
                  <a:gd name="T10" fmla="*/ 35 w 35"/>
                  <a:gd name="T11" fmla="*/ 24 h 24"/>
                  <a:gd name="T12" fmla="*/ 31 w 35"/>
                  <a:gd name="T13" fmla="*/ 24 h 24"/>
                  <a:gd name="T14" fmla="*/ 31 w 35"/>
                  <a:gd name="T15" fmla="*/ 10 h 24"/>
                  <a:gd name="T16" fmla="*/ 29 w 35"/>
                  <a:gd name="T17" fmla="*/ 5 h 24"/>
                  <a:gd name="T18" fmla="*/ 26 w 35"/>
                  <a:gd name="T19" fmla="*/ 3 h 24"/>
                  <a:gd name="T20" fmla="*/ 21 w 35"/>
                  <a:gd name="T21" fmla="*/ 5 h 24"/>
                  <a:gd name="T22" fmla="*/ 19 w 35"/>
                  <a:gd name="T23" fmla="*/ 11 h 24"/>
                  <a:gd name="T24" fmla="*/ 19 w 35"/>
                  <a:gd name="T25" fmla="*/ 24 h 24"/>
                  <a:gd name="T26" fmla="*/ 15 w 35"/>
                  <a:gd name="T27" fmla="*/ 24 h 24"/>
                  <a:gd name="T28" fmla="*/ 15 w 35"/>
                  <a:gd name="T29" fmla="*/ 10 h 24"/>
                  <a:gd name="T30" fmla="*/ 14 w 35"/>
                  <a:gd name="T31" fmla="*/ 5 h 24"/>
                  <a:gd name="T32" fmla="*/ 11 w 35"/>
                  <a:gd name="T33" fmla="*/ 3 h 24"/>
                  <a:gd name="T34" fmla="*/ 6 w 35"/>
                  <a:gd name="T35" fmla="*/ 5 h 24"/>
                  <a:gd name="T36" fmla="*/ 4 w 35"/>
                  <a:gd name="T37" fmla="*/ 11 h 24"/>
                  <a:gd name="T38" fmla="*/ 4 w 35"/>
                  <a:gd name="T39" fmla="*/ 24 h 24"/>
                  <a:gd name="T40" fmla="*/ 0 w 35"/>
                  <a:gd name="T41" fmla="*/ 24 h 24"/>
                  <a:gd name="T42" fmla="*/ 0 w 35"/>
                  <a:gd name="T43" fmla="*/ 0 h 24"/>
                  <a:gd name="T44" fmla="*/ 4 w 35"/>
                  <a:gd name="T45" fmla="*/ 0 h 24"/>
                  <a:gd name="T46" fmla="*/ 4 w 35"/>
                  <a:gd name="T47" fmla="*/ 4 h 24"/>
                  <a:gd name="T48" fmla="*/ 7 w 35"/>
                  <a:gd name="T49" fmla="*/ 1 h 24"/>
                  <a:gd name="T50" fmla="*/ 12 w 35"/>
                  <a:gd name="T51" fmla="*/ 0 h 24"/>
                  <a:gd name="T52" fmla="*/ 16 w 35"/>
                  <a:gd name="T53" fmla="*/ 1 h 24"/>
                  <a:gd name="T54" fmla="*/ 19 w 35"/>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4">
                    <a:moveTo>
                      <a:pt x="19" y="5"/>
                    </a:moveTo>
                    <a:cubicBezTo>
                      <a:pt x="20" y="3"/>
                      <a:pt x="21" y="2"/>
                      <a:pt x="22" y="1"/>
                    </a:cubicBezTo>
                    <a:cubicBezTo>
                      <a:pt x="23" y="0"/>
                      <a:pt x="25" y="0"/>
                      <a:pt x="27" y="0"/>
                    </a:cubicBezTo>
                    <a:cubicBezTo>
                      <a:pt x="29" y="0"/>
                      <a:pt x="31" y="1"/>
                      <a:pt x="33" y="2"/>
                    </a:cubicBezTo>
                    <a:cubicBezTo>
                      <a:pt x="34" y="4"/>
                      <a:pt x="35" y="7"/>
                      <a:pt x="35" y="10"/>
                    </a:cubicBezTo>
                    <a:lnTo>
                      <a:pt x="35" y="24"/>
                    </a:lnTo>
                    <a:lnTo>
                      <a:pt x="31" y="24"/>
                    </a:lnTo>
                    <a:lnTo>
                      <a:pt x="31" y="10"/>
                    </a:lnTo>
                    <a:cubicBezTo>
                      <a:pt x="31" y="8"/>
                      <a:pt x="30" y="6"/>
                      <a:pt x="29" y="5"/>
                    </a:cubicBezTo>
                    <a:cubicBezTo>
                      <a:pt x="29" y="4"/>
                      <a:pt x="27" y="3"/>
                      <a:pt x="26" y="3"/>
                    </a:cubicBezTo>
                    <a:cubicBezTo>
                      <a:pt x="24" y="3"/>
                      <a:pt x="22" y="4"/>
                      <a:pt x="21" y="5"/>
                    </a:cubicBezTo>
                    <a:cubicBezTo>
                      <a:pt x="20" y="7"/>
                      <a:pt x="19" y="8"/>
                      <a:pt x="19" y="11"/>
                    </a:cubicBezTo>
                    <a:lnTo>
                      <a:pt x="19" y="24"/>
                    </a:lnTo>
                    <a:lnTo>
                      <a:pt x="15" y="24"/>
                    </a:lnTo>
                    <a:lnTo>
                      <a:pt x="15" y="10"/>
                    </a:lnTo>
                    <a:cubicBezTo>
                      <a:pt x="15" y="8"/>
                      <a:pt x="15" y="6"/>
                      <a:pt x="14" y="5"/>
                    </a:cubicBezTo>
                    <a:cubicBezTo>
                      <a:pt x="13" y="4"/>
                      <a:pt x="12" y="3"/>
                      <a:pt x="11" y="3"/>
                    </a:cubicBezTo>
                    <a:cubicBezTo>
                      <a:pt x="9" y="3"/>
                      <a:pt x="7" y="4"/>
                      <a:pt x="6" y="5"/>
                    </a:cubicBezTo>
                    <a:cubicBezTo>
                      <a:pt x="5" y="7"/>
                      <a:pt x="4" y="8"/>
                      <a:pt x="4" y="11"/>
                    </a:cubicBezTo>
                    <a:lnTo>
                      <a:pt x="4" y="24"/>
                    </a:lnTo>
                    <a:lnTo>
                      <a:pt x="0" y="24"/>
                    </a:lnTo>
                    <a:lnTo>
                      <a:pt x="0" y="0"/>
                    </a:lnTo>
                    <a:lnTo>
                      <a:pt x="4" y="0"/>
                    </a:lnTo>
                    <a:lnTo>
                      <a:pt x="4" y="4"/>
                    </a:lnTo>
                    <a:cubicBezTo>
                      <a:pt x="5" y="3"/>
                      <a:pt x="6" y="2"/>
                      <a:pt x="7" y="1"/>
                    </a:cubicBezTo>
                    <a:cubicBezTo>
                      <a:pt x="9" y="0"/>
                      <a:pt x="10" y="0"/>
                      <a:pt x="12" y="0"/>
                    </a:cubicBezTo>
                    <a:cubicBezTo>
                      <a:pt x="13" y="0"/>
                      <a:pt x="15" y="0"/>
                      <a:pt x="16" y="1"/>
                    </a:cubicBezTo>
                    <a:cubicBezTo>
                      <a:pt x="17" y="2"/>
                      <a:pt x="18" y="3"/>
                      <a:pt x="19"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5" name="Freeform 1598">
                <a:extLst>
                  <a:ext uri="{FF2B5EF4-FFF2-40B4-BE49-F238E27FC236}">
                    <a16:creationId xmlns:a16="http://schemas.microsoft.com/office/drawing/2014/main" id="{C4986ACE-DD2C-471E-9E60-CE2E24FCAEFD}"/>
                  </a:ext>
                </a:extLst>
              </p:cNvPr>
              <p:cNvSpPr>
                <a:spLocks noEditPoints="1"/>
              </p:cNvSpPr>
              <p:nvPr/>
            </p:nvSpPr>
            <p:spPr bwMode="auto">
              <a:xfrm>
                <a:off x="3049" y="1934"/>
                <a:ext cx="2" cy="16"/>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6" name="Freeform 1599">
                <a:extLst>
                  <a:ext uri="{FF2B5EF4-FFF2-40B4-BE49-F238E27FC236}">
                    <a16:creationId xmlns:a16="http://schemas.microsoft.com/office/drawing/2014/main" id="{935CA380-BCE1-421D-899E-0DE9E0DF9524}"/>
                  </a:ext>
                </a:extLst>
              </p:cNvPr>
              <p:cNvSpPr>
                <a:spLocks noEditPoints="1"/>
              </p:cNvSpPr>
              <p:nvPr/>
            </p:nvSpPr>
            <p:spPr bwMode="auto">
              <a:xfrm>
                <a:off x="3055" y="1938"/>
                <a:ext cx="10" cy="16"/>
              </a:xfrm>
              <a:custGeom>
                <a:avLst/>
                <a:gdLst>
                  <a:gd name="T0" fmla="*/ 4 w 21"/>
                  <a:gd name="T1" fmla="*/ 20 h 33"/>
                  <a:gd name="T2" fmla="*/ 4 w 21"/>
                  <a:gd name="T3" fmla="*/ 33 h 33"/>
                  <a:gd name="T4" fmla="*/ 0 w 21"/>
                  <a:gd name="T5" fmla="*/ 33 h 33"/>
                  <a:gd name="T6" fmla="*/ 0 w 21"/>
                  <a:gd name="T7" fmla="*/ 0 h 33"/>
                  <a:gd name="T8" fmla="*/ 4 w 21"/>
                  <a:gd name="T9" fmla="*/ 0 h 33"/>
                  <a:gd name="T10" fmla="*/ 4 w 21"/>
                  <a:gd name="T11" fmla="*/ 4 h 33"/>
                  <a:gd name="T12" fmla="*/ 7 w 21"/>
                  <a:gd name="T13" fmla="*/ 1 h 33"/>
                  <a:gd name="T14" fmla="*/ 11 w 21"/>
                  <a:gd name="T15" fmla="*/ 0 h 33"/>
                  <a:gd name="T16" fmla="*/ 18 w 21"/>
                  <a:gd name="T17" fmla="*/ 3 h 33"/>
                  <a:gd name="T18" fmla="*/ 21 w 21"/>
                  <a:gd name="T19" fmla="*/ 12 h 33"/>
                  <a:gd name="T20" fmla="*/ 18 w 21"/>
                  <a:gd name="T21" fmla="*/ 21 h 33"/>
                  <a:gd name="T22" fmla="*/ 11 w 21"/>
                  <a:gd name="T23" fmla="*/ 24 h 33"/>
                  <a:gd name="T24" fmla="*/ 7 w 21"/>
                  <a:gd name="T25" fmla="*/ 23 h 33"/>
                  <a:gd name="T26" fmla="*/ 4 w 21"/>
                  <a:gd name="T27" fmla="*/ 20 h 33"/>
                  <a:gd name="T28" fmla="*/ 17 w 21"/>
                  <a:gd name="T29" fmla="*/ 12 h 33"/>
                  <a:gd name="T30" fmla="*/ 15 w 21"/>
                  <a:gd name="T31" fmla="*/ 6 h 33"/>
                  <a:gd name="T32" fmla="*/ 11 w 21"/>
                  <a:gd name="T33" fmla="*/ 3 h 33"/>
                  <a:gd name="T34" fmla="*/ 6 w 21"/>
                  <a:gd name="T35" fmla="*/ 6 h 33"/>
                  <a:gd name="T36" fmla="*/ 4 w 21"/>
                  <a:gd name="T37" fmla="*/ 12 h 33"/>
                  <a:gd name="T38" fmla="*/ 6 w 21"/>
                  <a:gd name="T39" fmla="*/ 19 h 33"/>
                  <a:gd name="T40" fmla="*/ 11 w 21"/>
                  <a:gd name="T41" fmla="*/ 21 h 33"/>
                  <a:gd name="T42" fmla="*/ 15 w 21"/>
                  <a:gd name="T43" fmla="*/ 19 h 33"/>
                  <a:gd name="T44" fmla="*/ 17 w 21"/>
                  <a:gd name="T45"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4" y="20"/>
                    </a:moveTo>
                    <a:lnTo>
                      <a:pt x="4" y="33"/>
                    </a:lnTo>
                    <a:lnTo>
                      <a:pt x="0" y="33"/>
                    </a:lnTo>
                    <a:lnTo>
                      <a:pt x="0" y="0"/>
                    </a:lnTo>
                    <a:lnTo>
                      <a:pt x="4" y="0"/>
                    </a:lnTo>
                    <a:lnTo>
                      <a:pt x="4" y="4"/>
                    </a:lnTo>
                    <a:cubicBezTo>
                      <a:pt x="5" y="3"/>
                      <a:pt x="6" y="2"/>
                      <a:pt x="7" y="1"/>
                    </a:cubicBezTo>
                    <a:cubicBezTo>
                      <a:pt x="8" y="0"/>
                      <a:pt x="10" y="0"/>
                      <a:pt x="11" y="0"/>
                    </a:cubicBezTo>
                    <a:cubicBezTo>
                      <a:pt x="14" y="0"/>
                      <a:pt x="17" y="1"/>
                      <a:pt x="18" y="3"/>
                    </a:cubicBezTo>
                    <a:cubicBezTo>
                      <a:pt x="20" y="6"/>
                      <a:pt x="21" y="8"/>
                      <a:pt x="21" y="12"/>
                    </a:cubicBezTo>
                    <a:cubicBezTo>
                      <a:pt x="21" y="16"/>
                      <a:pt x="20" y="19"/>
                      <a:pt x="18" y="21"/>
                    </a:cubicBezTo>
                    <a:cubicBezTo>
                      <a:pt x="17" y="23"/>
                      <a:pt x="14" y="24"/>
                      <a:pt x="11" y="24"/>
                    </a:cubicBezTo>
                    <a:cubicBezTo>
                      <a:pt x="10" y="24"/>
                      <a:pt x="8" y="24"/>
                      <a:pt x="7" y="23"/>
                    </a:cubicBezTo>
                    <a:cubicBezTo>
                      <a:pt x="6" y="23"/>
                      <a:pt x="5" y="22"/>
                      <a:pt x="4" y="20"/>
                    </a:cubicBezTo>
                    <a:close/>
                    <a:moveTo>
                      <a:pt x="17" y="12"/>
                    </a:moveTo>
                    <a:cubicBezTo>
                      <a:pt x="17" y="9"/>
                      <a:pt x="16" y="7"/>
                      <a:pt x="15" y="6"/>
                    </a:cubicBezTo>
                    <a:cubicBezTo>
                      <a:pt x="14" y="4"/>
                      <a:pt x="13" y="3"/>
                      <a:pt x="11" y="3"/>
                    </a:cubicBezTo>
                    <a:cubicBezTo>
                      <a:pt x="8" y="3"/>
                      <a:pt x="7" y="4"/>
                      <a:pt x="6" y="6"/>
                    </a:cubicBezTo>
                    <a:cubicBezTo>
                      <a:pt x="5" y="7"/>
                      <a:pt x="4" y="9"/>
                      <a:pt x="4" y="12"/>
                    </a:cubicBezTo>
                    <a:cubicBezTo>
                      <a:pt x="4" y="15"/>
                      <a:pt x="5" y="17"/>
                      <a:pt x="6" y="19"/>
                    </a:cubicBezTo>
                    <a:cubicBezTo>
                      <a:pt x="7" y="20"/>
                      <a:pt x="8" y="21"/>
                      <a:pt x="11" y="21"/>
                    </a:cubicBezTo>
                    <a:cubicBezTo>
                      <a:pt x="13" y="21"/>
                      <a:pt x="14" y="20"/>
                      <a:pt x="15" y="19"/>
                    </a:cubicBezTo>
                    <a:cubicBezTo>
                      <a:pt x="16" y="17"/>
                      <a:pt x="17" y="15"/>
                      <a:pt x="17" y="12"/>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7" name="Freeform 1600">
                <a:extLst>
                  <a:ext uri="{FF2B5EF4-FFF2-40B4-BE49-F238E27FC236}">
                    <a16:creationId xmlns:a16="http://schemas.microsoft.com/office/drawing/2014/main" id="{F276BC20-CEDD-4B9B-893E-FC7EE3FB2C52}"/>
                  </a:ext>
                </a:extLst>
              </p:cNvPr>
              <p:cNvSpPr>
                <a:spLocks/>
              </p:cNvSpPr>
              <p:nvPr/>
            </p:nvSpPr>
            <p:spPr bwMode="auto">
              <a:xfrm>
                <a:off x="3068" y="1938"/>
                <a:ext cx="9" cy="12"/>
              </a:xfrm>
              <a:custGeom>
                <a:avLst/>
                <a:gdLst>
                  <a:gd name="T0" fmla="*/ 16 w 18"/>
                  <a:gd name="T1" fmla="*/ 1 h 24"/>
                  <a:gd name="T2" fmla="*/ 16 w 18"/>
                  <a:gd name="T3" fmla="*/ 5 h 24"/>
                  <a:gd name="T4" fmla="*/ 13 w 18"/>
                  <a:gd name="T5" fmla="*/ 3 h 24"/>
                  <a:gd name="T6" fmla="*/ 9 w 18"/>
                  <a:gd name="T7" fmla="*/ 3 h 24"/>
                  <a:gd name="T8" fmla="*/ 5 w 18"/>
                  <a:gd name="T9" fmla="*/ 4 h 24"/>
                  <a:gd name="T10" fmla="*/ 4 w 18"/>
                  <a:gd name="T11" fmla="*/ 7 h 24"/>
                  <a:gd name="T12" fmla="*/ 5 w 18"/>
                  <a:gd name="T13" fmla="*/ 9 h 24"/>
                  <a:gd name="T14" fmla="*/ 9 w 18"/>
                  <a:gd name="T15" fmla="*/ 10 h 24"/>
                  <a:gd name="T16" fmla="*/ 10 w 18"/>
                  <a:gd name="T17" fmla="*/ 10 h 24"/>
                  <a:gd name="T18" fmla="*/ 16 w 18"/>
                  <a:gd name="T19" fmla="*/ 13 h 24"/>
                  <a:gd name="T20" fmla="*/ 18 w 18"/>
                  <a:gd name="T21" fmla="*/ 17 h 24"/>
                  <a:gd name="T22" fmla="*/ 15 w 18"/>
                  <a:gd name="T23" fmla="*/ 23 h 24"/>
                  <a:gd name="T24" fmla="*/ 8 w 18"/>
                  <a:gd name="T25" fmla="*/ 24 h 24"/>
                  <a:gd name="T26" fmla="*/ 4 w 18"/>
                  <a:gd name="T27" fmla="*/ 24 h 24"/>
                  <a:gd name="T28" fmla="*/ 0 w 18"/>
                  <a:gd name="T29" fmla="*/ 23 h 24"/>
                  <a:gd name="T30" fmla="*/ 0 w 18"/>
                  <a:gd name="T31" fmla="*/ 19 h 24"/>
                  <a:gd name="T32" fmla="*/ 4 w 18"/>
                  <a:gd name="T33" fmla="*/ 21 h 24"/>
                  <a:gd name="T34" fmla="*/ 8 w 18"/>
                  <a:gd name="T35" fmla="*/ 21 h 24"/>
                  <a:gd name="T36" fmla="*/ 12 w 18"/>
                  <a:gd name="T37" fmla="*/ 20 h 24"/>
                  <a:gd name="T38" fmla="*/ 14 w 18"/>
                  <a:gd name="T39" fmla="*/ 18 h 24"/>
                  <a:gd name="T40" fmla="*/ 13 w 18"/>
                  <a:gd name="T41" fmla="*/ 15 h 24"/>
                  <a:gd name="T42" fmla="*/ 8 w 18"/>
                  <a:gd name="T43" fmla="*/ 14 h 24"/>
                  <a:gd name="T44" fmla="*/ 7 w 18"/>
                  <a:gd name="T45" fmla="*/ 13 h 24"/>
                  <a:gd name="T46" fmla="*/ 2 w 18"/>
                  <a:gd name="T47" fmla="*/ 11 h 24"/>
                  <a:gd name="T48" fmla="*/ 0 w 18"/>
                  <a:gd name="T49" fmla="*/ 7 h 24"/>
                  <a:gd name="T50" fmla="*/ 2 w 18"/>
                  <a:gd name="T51" fmla="*/ 2 h 24"/>
                  <a:gd name="T52" fmla="*/ 9 w 18"/>
                  <a:gd name="T53" fmla="*/ 0 h 24"/>
                  <a:gd name="T54" fmla="*/ 13 w 18"/>
                  <a:gd name="T55" fmla="*/ 0 h 24"/>
                  <a:gd name="T56" fmla="*/ 16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6" y="1"/>
                    </a:moveTo>
                    <a:lnTo>
                      <a:pt x="16" y="5"/>
                    </a:lnTo>
                    <a:cubicBezTo>
                      <a:pt x="15" y="4"/>
                      <a:pt x="14" y="4"/>
                      <a:pt x="13" y="3"/>
                    </a:cubicBezTo>
                    <a:cubicBezTo>
                      <a:pt x="12" y="3"/>
                      <a:pt x="11" y="3"/>
                      <a:pt x="9" y="3"/>
                    </a:cubicBezTo>
                    <a:cubicBezTo>
                      <a:pt x="7" y="3"/>
                      <a:pt x="6" y="3"/>
                      <a:pt x="5" y="4"/>
                    </a:cubicBezTo>
                    <a:cubicBezTo>
                      <a:pt x="4" y="5"/>
                      <a:pt x="4" y="5"/>
                      <a:pt x="4" y="7"/>
                    </a:cubicBezTo>
                    <a:cubicBezTo>
                      <a:pt x="4" y="7"/>
                      <a:pt x="4" y="8"/>
                      <a:pt x="5" y="9"/>
                    </a:cubicBezTo>
                    <a:cubicBezTo>
                      <a:pt x="5" y="9"/>
                      <a:pt x="7" y="10"/>
                      <a:pt x="9" y="10"/>
                    </a:cubicBezTo>
                    <a:lnTo>
                      <a:pt x="10" y="10"/>
                    </a:lnTo>
                    <a:cubicBezTo>
                      <a:pt x="13" y="11"/>
                      <a:pt x="15" y="12"/>
                      <a:pt x="16" y="13"/>
                    </a:cubicBezTo>
                    <a:cubicBezTo>
                      <a:pt x="17" y="14"/>
                      <a:pt x="18" y="15"/>
                      <a:pt x="18" y="17"/>
                    </a:cubicBezTo>
                    <a:cubicBezTo>
                      <a:pt x="18" y="20"/>
                      <a:pt x="17" y="21"/>
                      <a:pt x="15" y="23"/>
                    </a:cubicBezTo>
                    <a:cubicBezTo>
                      <a:pt x="13" y="24"/>
                      <a:pt x="11" y="24"/>
                      <a:pt x="8" y="24"/>
                    </a:cubicBezTo>
                    <a:cubicBezTo>
                      <a:pt x="7" y="24"/>
                      <a:pt x="5" y="24"/>
                      <a:pt x="4" y="24"/>
                    </a:cubicBezTo>
                    <a:cubicBezTo>
                      <a:pt x="3" y="24"/>
                      <a:pt x="1" y="23"/>
                      <a:pt x="0" y="23"/>
                    </a:cubicBezTo>
                    <a:lnTo>
                      <a:pt x="0" y="19"/>
                    </a:lnTo>
                    <a:cubicBezTo>
                      <a:pt x="1" y="20"/>
                      <a:pt x="3" y="20"/>
                      <a:pt x="4" y="21"/>
                    </a:cubicBezTo>
                    <a:cubicBezTo>
                      <a:pt x="5" y="21"/>
                      <a:pt x="7" y="21"/>
                      <a:pt x="8" y="21"/>
                    </a:cubicBezTo>
                    <a:cubicBezTo>
                      <a:pt x="10" y="21"/>
                      <a:pt x="11" y="21"/>
                      <a:pt x="12" y="20"/>
                    </a:cubicBezTo>
                    <a:cubicBezTo>
                      <a:pt x="13" y="20"/>
                      <a:pt x="14" y="19"/>
                      <a:pt x="14" y="18"/>
                    </a:cubicBezTo>
                    <a:cubicBezTo>
                      <a:pt x="14" y="17"/>
                      <a:pt x="13" y="16"/>
                      <a:pt x="13" y="15"/>
                    </a:cubicBezTo>
                    <a:cubicBezTo>
                      <a:pt x="12" y="15"/>
                      <a:pt x="10" y="14"/>
                      <a:pt x="8" y="14"/>
                    </a:cubicBezTo>
                    <a:lnTo>
                      <a:pt x="7" y="13"/>
                    </a:lnTo>
                    <a:cubicBezTo>
                      <a:pt x="4" y="13"/>
                      <a:pt x="3" y="12"/>
                      <a:pt x="2" y="11"/>
                    </a:cubicBezTo>
                    <a:cubicBezTo>
                      <a:pt x="0" y="10"/>
                      <a:pt x="0" y="9"/>
                      <a:pt x="0" y="7"/>
                    </a:cubicBezTo>
                    <a:cubicBezTo>
                      <a:pt x="0" y="5"/>
                      <a:pt x="1" y="3"/>
                      <a:pt x="2" y="2"/>
                    </a:cubicBezTo>
                    <a:cubicBezTo>
                      <a:pt x="4" y="0"/>
                      <a:pt x="6" y="0"/>
                      <a:pt x="9" y="0"/>
                    </a:cubicBezTo>
                    <a:cubicBezTo>
                      <a:pt x="10" y="0"/>
                      <a:pt x="12" y="0"/>
                      <a:pt x="13" y="0"/>
                    </a:cubicBezTo>
                    <a:cubicBezTo>
                      <a:pt x="14" y="0"/>
                      <a:pt x="15" y="1"/>
                      <a:pt x="16"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8" name="Freeform 1601">
                <a:extLst>
                  <a:ext uri="{FF2B5EF4-FFF2-40B4-BE49-F238E27FC236}">
                    <a16:creationId xmlns:a16="http://schemas.microsoft.com/office/drawing/2014/main" id="{473E0E91-EBC3-45D5-BC09-8EF0C744B76A}"/>
                  </a:ext>
                </a:extLst>
              </p:cNvPr>
              <p:cNvSpPr>
                <a:spLocks noEditPoints="1"/>
              </p:cNvSpPr>
              <p:nvPr/>
            </p:nvSpPr>
            <p:spPr bwMode="auto">
              <a:xfrm>
                <a:off x="3079" y="1938"/>
                <a:ext cx="9" cy="12"/>
              </a:xfrm>
              <a:custGeom>
                <a:avLst/>
                <a:gdLst>
                  <a:gd name="T0" fmla="*/ 0 w 19"/>
                  <a:gd name="T1" fmla="*/ 15 h 24"/>
                  <a:gd name="T2" fmla="*/ 0 w 19"/>
                  <a:gd name="T3" fmla="*/ 0 h 24"/>
                  <a:gd name="T4" fmla="*/ 3 w 19"/>
                  <a:gd name="T5" fmla="*/ 0 h 24"/>
                  <a:gd name="T6" fmla="*/ 3 w 19"/>
                  <a:gd name="T7" fmla="*/ 14 h 24"/>
                  <a:gd name="T8" fmla="*/ 5 w 19"/>
                  <a:gd name="T9" fmla="*/ 19 h 24"/>
                  <a:gd name="T10" fmla="*/ 9 w 19"/>
                  <a:gd name="T11" fmla="*/ 21 h 24"/>
                  <a:gd name="T12" fmla="*/ 14 w 19"/>
                  <a:gd name="T13" fmla="*/ 19 h 24"/>
                  <a:gd name="T14" fmla="*/ 15 w 19"/>
                  <a:gd name="T15" fmla="*/ 14 h 24"/>
                  <a:gd name="T16" fmla="*/ 15 w 19"/>
                  <a:gd name="T17" fmla="*/ 0 h 24"/>
                  <a:gd name="T18" fmla="*/ 19 w 19"/>
                  <a:gd name="T19" fmla="*/ 0 h 24"/>
                  <a:gd name="T20" fmla="*/ 19 w 19"/>
                  <a:gd name="T21" fmla="*/ 24 h 24"/>
                  <a:gd name="T22" fmla="*/ 15 w 19"/>
                  <a:gd name="T23" fmla="*/ 24 h 24"/>
                  <a:gd name="T24" fmla="*/ 15 w 19"/>
                  <a:gd name="T25" fmla="*/ 20 h 24"/>
                  <a:gd name="T26" fmla="*/ 12 w 19"/>
                  <a:gd name="T27" fmla="*/ 23 h 24"/>
                  <a:gd name="T28" fmla="*/ 8 w 19"/>
                  <a:gd name="T29" fmla="*/ 24 h 24"/>
                  <a:gd name="T30" fmla="*/ 2 w 19"/>
                  <a:gd name="T31" fmla="*/ 22 h 24"/>
                  <a:gd name="T32" fmla="*/ 0 w 19"/>
                  <a:gd name="T33" fmla="*/ 15 h 24"/>
                  <a:gd name="T34" fmla="*/ 9 w 19"/>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0" y="15"/>
                    </a:moveTo>
                    <a:lnTo>
                      <a:pt x="0" y="0"/>
                    </a:lnTo>
                    <a:lnTo>
                      <a:pt x="3" y="0"/>
                    </a:lnTo>
                    <a:lnTo>
                      <a:pt x="3" y="14"/>
                    </a:lnTo>
                    <a:cubicBezTo>
                      <a:pt x="3" y="17"/>
                      <a:pt x="4" y="18"/>
                      <a:pt x="5" y="19"/>
                    </a:cubicBezTo>
                    <a:cubicBezTo>
                      <a:pt x="6" y="21"/>
                      <a:pt x="7" y="21"/>
                      <a:pt x="9" y="21"/>
                    </a:cubicBezTo>
                    <a:cubicBezTo>
                      <a:pt x="11" y="21"/>
                      <a:pt x="12" y="20"/>
                      <a:pt x="14" y="19"/>
                    </a:cubicBezTo>
                    <a:cubicBezTo>
                      <a:pt x="15" y="18"/>
                      <a:pt x="15" y="16"/>
                      <a:pt x="15" y="14"/>
                    </a:cubicBezTo>
                    <a:lnTo>
                      <a:pt x="15" y="0"/>
                    </a:lnTo>
                    <a:lnTo>
                      <a:pt x="19" y="0"/>
                    </a:lnTo>
                    <a:lnTo>
                      <a:pt x="19" y="24"/>
                    </a:lnTo>
                    <a:lnTo>
                      <a:pt x="15" y="24"/>
                    </a:lnTo>
                    <a:lnTo>
                      <a:pt x="15" y="20"/>
                    </a:lnTo>
                    <a:cubicBezTo>
                      <a:pt x="14" y="22"/>
                      <a:pt x="13" y="23"/>
                      <a:pt x="12" y="23"/>
                    </a:cubicBezTo>
                    <a:cubicBezTo>
                      <a:pt x="11" y="24"/>
                      <a:pt x="9" y="24"/>
                      <a:pt x="8" y="24"/>
                    </a:cubicBezTo>
                    <a:cubicBezTo>
                      <a:pt x="5" y="24"/>
                      <a:pt x="3" y="24"/>
                      <a:pt x="2" y="22"/>
                    </a:cubicBezTo>
                    <a:cubicBezTo>
                      <a:pt x="0" y="20"/>
                      <a:pt x="0" y="18"/>
                      <a:pt x="0" y="15"/>
                    </a:cubicBezTo>
                    <a:close/>
                    <a:moveTo>
                      <a:pt x="9" y="0"/>
                    </a:move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09" name="Freeform 1602">
                <a:extLst>
                  <a:ext uri="{FF2B5EF4-FFF2-40B4-BE49-F238E27FC236}">
                    <a16:creationId xmlns:a16="http://schemas.microsoft.com/office/drawing/2014/main" id="{1FF1FF29-E460-40E2-9365-3C137A564315}"/>
                  </a:ext>
                </a:extLst>
              </p:cNvPr>
              <p:cNvSpPr>
                <a:spLocks/>
              </p:cNvSpPr>
              <p:nvPr/>
            </p:nvSpPr>
            <p:spPr bwMode="auto">
              <a:xfrm>
                <a:off x="3093" y="1938"/>
                <a:ext cx="16" cy="12"/>
              </a:xfrm>
              <a:custGeom>
                <a:avLst/>
                <a:gdLst>
                  <a:gd name="T0" fmla="*/ 18 w 34"/>
                  <a:gd name="T1" fmla="*/ 5 h 24"/>
                  <a:gd name="T2" fmla="*/ 22 w 34"/>
                  <a:gd name="T3" fmla="*/ 1 h 24"/>
                  <a:gd name="T4" fmla="*/ 26 w 34"/>
                  <a:gd name="T5" fmla="*/ 0 h 24"/>
                  <a:gd name="T6" fmla="*/ 32 w 34"/>
                  <a:gd name="T7" fmla="*/ 2 h 24"/>
                  <a:gd name="T8" fmla="*/ 34 w 34"/>
                  <a:gd name="T9" fmla="*/ 10 h 24"/>
                  <a:gd name="T10" fmla="*/ 34 w 34"/>
                  <a:gd name="T11" fmla="*/ 24 h 24"/>
                  <a:gd name="T12" fmla="*/ 30 w 34"/>
                  <a:gd name="T13" fmla="*/ 24 h 24"/>
                  <a:gd name="T14" fmla="*/ 30 w 34"/>
                  <a:gd name="T15" fmla="*/ 10 h 24"/>
                  <a:gd name="T16" fmla="*/ 29 w 34"/>
                  <a:gd name="T17" fmla="*/ 5 h 24"/>
                  <a:gd name="T18" fmla="*/ 25 w 34"/>
                  <a:gd name="T19" fmla="*/ 3 h 24"/>
                  <a:gd name="T20" fmla="*/ 21 w 34"/>
                  <a:gd name="T21" fmla="*/ 5 h 24"/>
                  <a:gd name="T22" fmla="*/ 19 w 34"/>
                  <a:gd name="T23" fmla="*/ 11 h 24"/>
                  <a:gd name="T24" fmla="*/ 19 w 34"/>
                  <a:gd name="T25" fmla="*/ 24 h 24"/>
                  <a:gd name="T26" fmla="*/ 15 w 34"/>
                  <a:gd name="T27" fmla="*/ 24 h 24"/>
                  <a:gd name="T28" fmla="*/ 15 w 34"/>
                  <a:gd name="T29" fmla="*/ 10 h 24"/>
                  <a:gd name="T30" fmla="*/ 14 w 34"/>
                  <a:gd name="T31" fmla="*/ 5 h 24"/>
                  <a:gd name="T32" fmla="*/ 10 w 34"/>
                  <a:gd name="T33" fmla="*/ 3 h 24"/>
                  <a:gd name="T34" fmla="*/ 5 w 34"/>
                  <a:gd name="T35" fmla="*/ 5 h 24"/>
                  <a:gd name="T36" fmla="*/ 4 w 34"/>
                  <a:gd name="T37" fmla="*/ 11 h 24"/>
                  <a:gd name="T38" fmla="*/ 4 w 34"/>
                  <a:gd name="T39" fmla="*/ 24 h 24"/>
                  <a:gd name="T40" fmla="*/ 0 w 34"/>
                  <a:gd name="T41" fmla="*/ 24 h 24"/>
                  <a:gd name="T42" fmla="*/ 0 w 34"/>
                  <a:gd name="T43" fmla="*/ 0 h 24"/>
                  <a:gd name="T44" fmla="*/ 4 w 34"/>
                  <a:gd name="T45" fmla="*/ 0 h 24"/>
                  <a:gd name="T46" fmla="*/ 4 w 34"/>
                  <a:gd name="T47" fmla="*/ 4 h 24"/>
                  <a:gd name="T48" fmla="*/ 7 w 34"/>
                  <a:gd name="T49" fmla="*/ 1 h 24"/>
                  <a:gd name="T50" fmla="*/ 11 w 34"/>
                  <a:gd name="T51" fmla="*/ 0 h 24"/>
                  <a:gd name="T52" fmla="*/ 16 w 34"/>
                  <a:gd name="T53" fmla="*/ 1 h 24"/>
                  <a:gd name="T54" fmla="*/ 18 w 34"/>
                  <a:gd name="T55"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24">
                    <a:moveTo>
                      <a:pt x="18" y="5"/>
                    </a:moveTo>
                    <a:cubicBezTo>
                      <a:pt x="19" y="3"/>
                      <a:pt x="20" y="2"/>
                      <a:pt x="22" y="1"/>
                    </a:cubicBezTo>
                    <a:cubicBezTo>
                      <a:pt x="23" y="0"/>
                      <a:pt x="25" y="0"/>
                      <a:pt x="26" y="0"/>
                    </a:cubicBezTo>
                    <a:cubicBezTo>
                      <a:pt x="29" y="0"/>
                      <a:pt x="31" y="1"/>
                      <a:pt x="32" y="2"/>
                    </a:cubicBezTo>
                    <a:cubicBezTo>
                      <a:pt x="33" y="4"/>
                      <a:pt x="34" y="7"/>
                      <a:pt x="34" y="10"/>
                    </a:cubicBezTo>
                    <a:lnTo>
                      <a:pt x="34" y="24"/>
                    </a:lnTo>
                    <a:lnTo>
                      <a:pt x="30" y="24"/>
                    </a:lnTo>
                    <a:lnTo>
                      <a:pt x="30" y="10"/>
                    </a:lnTo>
                    <a:cubicBezTo>
                      <a:pt x="30" y="8"/>
                      <a:pt x="30" y="6"/>
                      <a:pt x="29" y="5"/>
                    </a:cubicBezTo>
                    <a:cubicBezTo>
                      <a:pt x="28" y="4"/>
                      <a:pt x="27" y="3"/>
                      <a:pt x="25" y="3"/>
                    </a:cubicBezTo>
                    <a:cubicBezTo>
                      <a:pt x="23" y="3"/>
                      <a:pt x="22" y="4"/>
                      <a:pt x="21" y="5"/>
                    </a:cubicBezTo>
                    <a:cubicBezTo>
                      <a:pt x="19" y="7"/>
                      <a:pt x="19" y="8"/>
                      <a:pt x="19" y="11"/>
                    </a:cubicBezTo>
                    <a:lnTo>
                      <a:pt x="19" y="24"/>
                    </a:lnTo>
                    <a:lnTo>
                      <a:pt x="15" y="24"/>
                    </a:lnTo>
                    <a:lnTo>
                      <a:pt x="15" y="10"/>
                    </a:lnTo>
                    <a:cubicBezTo>
                      <a:pt x="15" y="8"/>
                      <a:pt x="15" y="6"/>
                      <a:pt x="14" y="5"/>
                    </a:cubicBezTo>
                    <a:cubicBezTo>
                      <a:pt x="13" y="4"/>
                      <a:pt x="12" y="3"/>
                      <a:pt x="10" y="3"/>
                    </a:cubicBezTo>
                    <a:cubicBezTo>
                      <a:pt x="8" y="3"/>
                      <a:pt x="7" y="4"/>
                      <a:pt x="5" y="5"/>
                    </a:cubicBezTo>
                    <a:cubicBezTo>
                      <a:pt x="4" y="7"/>
                      <a:pt x="4" y="8"/>
                      <a:pt x="4" y="11"/>
                    </a:cubicBezTo>
                    <a:lnTo>
                      <a:pt x="4" y="24"/>
                    </a:lnTo>
                    <a:lnTo>
                      <a:pt x="0" y="24"/>
                    </a:lnTo>
                    <a:lnTo>
                      <a:pt x="0" y="0"/>
                    </a:lnTo>
                    <a:lnTo>
                      <a:pt x="4" y="0"/>
                    </a:lnTo>
                    <a:lnTo>
                      <a:pt x="4" y="4"/>
                    </a:lnTo>
                    <a:cubicBezTo>
                      <a:pt x="5" y="3"/>
                      <a:pt x="6" y="2"/>
                      <a:pt x="7" y="1"/>
                    </a:cubicBezTo>
                    <a:cubicBezTo>
                      <a:pt x="8" y="0"/>
                      <a:pt x="10" y="0"/>
                      <a:pt x="11" y="0"/>
                    </a:cubicBezTo>
                    <a:cubicBezTo>
                      <a:pt x="13" y="0"/>
                      <a:pt x="14" y="0"/>
                      <a:pt x="16" y="1"/>
                    </a:cubicBezTo>
                    <a:cubicBezTo>
                      <a:pt x="17" y="2"/>
                      <a:pt x="18" y="3"/>
                      <a:pt x="18" y="5"/>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0" name="Freeform 1603">
                <a:extLst>
                  <a:ext uri="{FF2B5EF4-FFF2-40B4-BE49-F238E27FC236}">
                    <a16:creationId xmlns:a16="http://schemas.microsoft.com/office/drawing/2014/main" id="{7E15E683-C961-40E0-9A76-C26DB2963692}"/>
                  </a:ext>
                </a:extLst>
              </p:cNvPr>
              <p:cNvSpPr>
                <a:spLocks noEditPoints="1"/>
              </p:cNvSpPr>
              <p:nvPr/>
            </p:nvSpPr>
            <p:spPr bwMode="auto">
              <a:xfrm>
                <a:off x="3120" y="1934"/>
                <a:ext cx="10" cy="16"/>
              </a:xfrm>
              <a:custGeom>
                <a:avLst/>
                <a:gdLst>
                  <a:gd name="T0" fmla="*/ 17 w 21"/>
                  <a:gd name="T1" fmla="*/ 13 h 33"/>
                  <a:gd name="T2" fmla="*/ 17 w 21"/>
                  <a:gd name="T3" fmla="*/ 0 h 33"/>
                  <a:gd name="T4" fmla="*/ 21 w 21"/>
                  <a:gd name="T5" fmla="*/ 0 h 33"/>
                  <a:gd name="T6" fmla="*/ 21 w 21"/>
                  <a:gd name="T7" fmla="*/ 33 h 33"/>
                  <a:gd name="T8" fmla="*/ 17 w 21"/>
                  <a:gd name="T9" fmla="*/ 33 h 33"/>
                  <a:gd name="T10" fmla="*/ 17 w 21"/>
                  <a:gd name="T11" fmla="*/ 29 h 33"/>
                  <a:gd name="T12" fmla="*/ 14 w 21"/>
                  <a:gd name="T13" fmla="*/ 32 h 33"/>
                  <a:gd name="T14" fmla="*/ 10 w 21"/>
                  <a:gd name="T15" fmla="*/ 33 h 33"/>
                  <a:gd name="T16" fmla="*/ 3 w 21"/>
                  <a:gd name="T17" fmla="*/ 30 h 33"/>
                  <a:gd name="T18" fmla="*/ 0 w 21"/>
                  <a:gd name="T19" fmla="*/ 21 h 33"/>
                  <a:gd name="T20" fmla="*/ 3 w 21"/>
                  <a:gd name="T21" fmla="*/ 12 h 33"/>
                  <a:gd name="T22" fmla="*/ 10 w 21"/>
                  <a:gd name="T23" fmla="*/ 9 h 33"/>
                  <a:gd name="T24" fmla="*/ 14 w 21"/>
                  <a:gd name="T25" fmla="*/ 10 h 33"/>
                  <a:gd name="T26" fmla="*/ 17 w 21"/>
                  <a:gd name="T27" fmla="*/ 13 h 33"/>
                  <a:gd name="T28" fmla="*/ 4 w 21"/>
                  <a:gd name="T29" fmla="*/ 21 h 33"/>
                  <a:gd name="T30" fmla="*/ 6 w 21"/>
                  <a:gd name="T31" fmla="*/ 28 h 33"/>
                  <a:gd name="T32" fmla="*/ 11 w 21"/>
                  <a:gd name="T33" fmla="*/ 30 h 33"/>
                  <a:gd name="T34" fmla="*/ 16 w 21"/>
                  <a:gd name="T35" fmla="*/ 28 h 33"/>
                  <a:gd name="T36" fmla="*/ 17 w 21"/>
                  <a:gd name="T37" fmla="*/ 21 h 33"/>
                  <a:gd name="T38" fmla="*/ 16 w 21"/>
                  <a:gd name="T39" fmla="*/ 15 h 33"/>
                  <a:gd name="T40" fmla="*/ 11 w 21"/>
                  <a:gd name="T41" fmla="*/ 12 h 33"/>
                  <a:gd name="T42" fmla="*/ 6 w 21"/>
                  <a:gd name="T43" fmla="*/ 15 h 33"/>
                  <a:gd name="T44" fmla="*/ 4 w 21"/>
                  <a:gd name="T4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17" y="13"/>
                    </a:moveTo>
                    <a:lnTo>
                      <a:pt x="17" y="0"/>
                    </a:lnTo>
                    <a:lnTo>
                      <a:pt x="21" y="0"/>
                    </a:lnTo>
                    <a:lnTo>
                      <a:pt x="21" y="33"/>
                    </a:lnTo>
                    <a:lnTo>
                      <a:pt x="17" y="33"/>
                    </a:lnTo>
                    <a:lnTo>
                      <a:pt x="17" y="29"/>
                    </a:lnTo>
                    <a:cubicBezTo>
                      <a:pt x="16" y="31"/>
                      <a:pt x="15" y="32"/>
                      <a:pt x="14" y="32"/>
                    </a:cubicBezTo>
                    <a:cubicBezTo>
                      <a:pt x="13" y="33"/>
                      <a:pt x="11" y="33"/>
                      <a:pt x="10" y="33"/>
                    </a:cubicBezTo>
                    <a:cubicBezTo>
                      <a:pt x="7" y="33"/>
                      <a:pt x="5" y="32"/>
                      <a:pt x="3" y="30"/>
                    </a:cubicBezTo>
                    <a:cubicBezTo>
                      <a:pt x="1" y="28"/>
                      <a:pt x="0" y="25"/>
                      <a:pt x="0" y="21"/>
                    </a:cubicBezTo>
                    <a:cubicBezTo>
                      <a:pt x="0" y="17"/>
                      <a:pt x="1" y="15"/>
                      <a:pt x="3" y="12"/>
                    </a:cubicBezTo>
                    <a:cubicBezTo>
                      <a:pt x="5" y="10"/>
                      <a:pt x="7" y="9"/>
                      <a:pt x="10" y="9"/>
                    </a:cubicBezTo>
                    <a:cubicBezTo>
                      <a:pt x="11" y="9"/>
                      <a:pt x="13" y="9"/>
                      <a:pt x="14" y="10"/>
                    </a:cubicBezTo>
                    <a:cubicBezTo>
                      <a:pt x="15" y="11"/>
                      <a:pt x="16" y="12"/>
                      <a:pt x="17" y="13"/>
                    </a:cubicBezTo>
                    <a:close/>
                    <a:moveTo>
                      <a:pt x="4" y="21"/>
                    </a:moveTo>
                    <a:cubicBezTo>
                      <a:pt x="4" y="24"/>
                      <a:pt x="5" y="26"/>
                      <a:pt x="6" y="28"/>
                    </a:cubicBezTo>
                    <a:cubicBezTo>
                      <a:pt x="7" y="29"/>
                      <a:pt x="9" y="30"/>
                      <a:pt x="11" y="30"/>
                    </a:cubicBezTo>
                    <a:cubicBezTo>
                      <a:pt x="13" y="30"/>
                      <a:pt x="14" y="29"/>
                      <a:pt x="16" y="28"/>
                    </a:cubicBezTo>
                    <a:cubicBezTo>
                      <a:pt x="17" y="26"/>
                      <a:pt x="17" y="24"/>
                      <a:pt x="17" y="21"/>
                    </a:cubicBezTo>
                    <a:cubicBezTo>
                      <a:pt x="17" y="18"/>
                      <a:pt x="17" y="16"/>
                      <a:pt x="16" y="15"/>
                    </a:cubicBezTo>
                    <a:cubicBezTo>
                      <a:pt x="14" y="13"/>
                      <a:pt x="13" y="12"/>
                      <a:pt x="11" y="12"/>
                    </a:cubicBezTo>
                    <a:cubicBezTo>
                      <a:pt x="9" y="12"/>
                      <a:pt x="7" y="13"/>
                      <a:pt x="6" y="15"/>
                    </a:cubicBezTo>
                    <a:cubicBezTo>
                      <a:pt x="5" y="16"/>
                      <a:pt x="4" y="18"/>
                      <a:pt x="4" y="2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1" name="Freeform 1604">
                <a:extLst>
                  <a:ext uri="{FF2B5EF4-FFF2-40B4-BE49-F238E27FC236}">
                    <a16:creationId xmlns:a16="http://schemas.microsoft.com/office/drawing/2014/main" id="{D04E83B6-005C-49DD-B34E-8DE7870EEEA5}"/>
                  </a:ext>
                </a:extLst>
              </p:cNvPr>
              <p:cNvSpPr>
                <a:spLocks noEditPoints="1"/>
              </p:cNvSpPr>
              <p:nvPr/>
            </p:nvSpPr>
            <p:spPr bwMode="auto">
              <a:xfrm>
                <a:off x="3133" y="1938"/>
                <a:ext cx="11" cy="12"/>
              </a:xfrm>
              <a:custGeom>
                <a:avLst/>
                <a:gdLst>
                  <a:gd name="T0" fmla="*/ 11 w 22"/>
                  <a:gd name="T1" fmla="*/ 3 h 24"/>
                  <a:gd name="T2" fmla="*/ 6 w 22"/>
                  <a:gd name="T3" fmla="*/ 6 h 24"/>
                  <a:gd name="T4" fmla="*/ 4 w 22"/>
                  <a:gd name="T5" fmla="*/ 12 h 24"/>
                  <a:gd name="T6" fmla="*/ 6 w 22"/>
                  <a:gd name="T7" fmla="*/ 19 h 24"/>
                  <a:gd name="T8" fmla="*/ 11 w 22"/>
                  <a:gd name="T9" fmla="*/ 21 h 24"/>
                  <a:gd name="T10" fmla="*/ 16 w 22"/>
                  <a:gd name="T11" fmla="*/ 19 h 24"/>
                  <a:gd name="T12" fmla="*/ 18 w 22"/>
                  <a:gd name="T13" fmla="*/ 12 h 24"/>
                  <a:gd name="T14" fmla="*/ 16 w 22"/>
                  <a:gd name="T15" fmla="*/ 6 h 24"/>
                  <a:gd name="T16" fmla="*/ 11 w 22"/>
                  <a:gd name="T17" fmla="*/ 3 h 24"/>
                  <a:gd name="T18" fmla="*/ 11 w 22"/>
                  <a:gd name="T19" fmla="*/ 0 h 24"/>
                  <a:gd name="T20" fmla="*/ 19 w 22"/>
                  <a:gd name="T21" fmla="*/ 3 h 24"/>
                  <a:gd name="T22" fmla="*/ 22 w 22"/>
                  <a:gd name="T23" fmla="*/ 12 h 24"/>
                  <a:gd name="T24" fmla="*/ 19 w 22"/>
                  <a:gd name="T25" fmla="*/ 21 h 24"/>
                  <a:gd name="T26" fmla="*/ 11 w 22"/>
                  <a:gd name="T27" fmla="*/ 24 h 24"/>
                  <a:gd name="T28" fmla="*/ 3 w 22"/>
                  <a:gd name="T29" fmla="*/ 21 h 24"/>
                  <a:gd name="T30" fmla="*/ 0 w 22"/>
                  <a:gd name="T31" fmla="*/ 12 h 24"/>
                  <a:gd name="T32" fmla="*/ 3 w 22"/>
                  <a:gd name="T33" fmla="*/ 3 h 24"/>
                  <a:gd name="T34" fmla="*/ 11 w 22"/>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4">
                    <a:moveTo>
                      <a:pt x="11" y="3"/>
                    </a:moveTo>
                    <a:cubicBezTo>
                      <a:pt x="9" y="3"/>
                      <a:pt x="7" y="4"/>
                      <a:pt x="6" y="6"/>
                    </a:cubicBezTo>
                    <a:cubicBezTo>
                      <a:pt x="5" y="7"/>
                      <a:pt x="4" y="9"/>
                      <a:pt x="4" y="12"/>
                    </a:cubicBezTo>
                    <a:cubicBezTo>
                      <a:pt x="4" y="15"/>
                      <a:pt x="5" y="17"/>
                      <a:pt x="6" y="19"/>
                    </a:cubicBezTo>
                    <a:cubicBezTo>
                      <a:pt x="7" y="20"/>
                      <a:pt x="9" y="21"/>
                      <a:pt x="11" y="21"/>
                    </a:cubicBezTo>
                    <a:cubicBezTo>
                      <a:pt x="13" y="21"/>
                      <a:pt x="15" y="20"/>
                      <a:pt x="16" y="19"/>
                    </a:cubicBezTo>
                    <a:cubicBezTo>
                      <a:pt x="17" y="17"/>
                      <a:pt x="18" y="15"/>
                      <a:pt x="18" y="12"/>
                    </a:cubicBezTo>
                    <a:cubicBezTo>
                      <a:pt x="18" y="9"/>
                      <a:pt x="17" y="7"/>
                      <a:pt x="16" y="6"/>
                    </a:cubicBezTo>
                    <a:cubicBezTo>
                      <a:pt x="15" y="4"/>
                      <a:pt x="13" y="3"/>
                      <a:pt x="11" y="3"/>
                    </a:cubicBezTo>
                    <a:close/>
                    <a:moveTo>
                      <a:pt x="11" y="0"/>
                    </a:moveTo>
                    <a:cubicBezTo>
                      <a:pt x="15" y="0"/>
                      <a:pt x="17" y="1"/>
                      <a:pt x="19" y="3"/>
                    </a:cubicBezTo>
                    <a:cubicBezTo>
                      <a:pt x="21" y="5"/>
                      <a:pt x="22" y="8"/>
                      <a:pt x="22" y="12"/>
                    </a:cubicBezTo>
                    <a:cubicBezTo>
                      <a:pt x="22" y="16"/>
                      <a:pt x="21" y="19"/>
                      <a:pt x="19" y="21"/>
                    </a:cubicBezTo>
                    <a:cubicBezTo>
                      <a:pt x="17" y="23"/>
                      <a:pt x="15" y="24"/>
                      <a:pt x="11" y="24"/>
                    </a:cubicBezTo>
                    <a:cubicBezTo>
                      <a:pt x="8" y="24"/>
                      <a:pt x="5" y="23"/>
                      <a:pt x="3" y="21"/>
                    </a:cubicBezTo>
                    <a:cubicBezTo>
                      <a:pt x="1" y="19"/>
                      <a:pt x="0" y="16"/>
                      <a:pt x="0" y="12"/>
                    </a:cubicBezTo>
                    <a:cubicBezTo>
                      <a:pt x="0" y="8"/>
                      <a:pt x="1" y="5"/>
                      <a:pt x="3" y="3"/>
                    </a:cubicBezTo>
                    <a:cubicBezTo>
                      <a:pt x="5" y="1"/>
                      <a:pt x="8" y="0"/>
                      <a:pt x="11"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2" name="Rectangle 1605">
                <a:extLst>
                  <a:ext uri="{FF2B5EF4-FFF2-40B4-BE49-F238E27FC236}">
                    <a16:creationId xmlns:a16="http://schemas.microsoft.com/office/drawing/2014/main" id="{F260300A-6F7E-4A23-8476-28FC4C027DE9}"/>
                  </a:ext>
                </a:extLst>
              </p:cNvPr>
              <p:cNvSpPr>
                <a:spLocks noChangeArrowheads="1"/>
              </p:cNvSpPr>
              <p:nvPr/>
            </p:nvSpPr>
            <p:spPr bwMode="auto">
              <a:xfrm>
                <a:off x="3147" y="1934"/>
                <a:ext cx="2" cy="16"/>
              </a:xfrm>
              <a:prstGeom prst="rect">
                <a:avLst/>
              </a:prstGeom>
              <a:solidFill>
                <a:srgbClr val="1E2A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3" name="Freeform 1606">
                <a:extLst>
                  <a:ext uri="{FF2B5EF4-FFF2-40B4-BE49-F238E27FC236}">
                    <a16:creationId xmlns:a16="http://schemas.microsoft.com/office/drawing/2014/main" id="{31F273AC-8FCC-4763-AA69-CC05D8DAA979}"/>
                  </a:ext>
                </a:extLst>
              </p:cNvPr>
              <p:cNvSpPr>
                <a:spLocks noEditPoints="1"/>
              </p:cNvSpPr>
              <p:nvPr/>
            </p:nvSpPr>
            <p:spPr bwMode="auto">
              <a:xfrm>
                <a:off x="3153" y="1938"/>
                <a:ext cx="10" cy="12"/>
              </a:xfrm>
              <a:custGeom>
                <a:avLst/>
                <a:gdLst>
                  <a:gd name="T0" fmla="*/ 10 w 21"/>
                  <a:gd name="T1" fmla="*/ 3 h 24"/>
                  <a:gd name="T2" fmla="*/ 5 w 21"/>
                  <a:gd name="T3" fmla="*/ 6 h 24"/>
                  <a:gd name="T4" fmla="*/ 4 w 21"/>
                  <a:gd name="T5" fmla="*/ 12 h 24"/>
                  <a:gd name="T6" fmla="*/ 5 w 21"/>
                  <a:gd name="T7" fmla="*/ 19 h 24"/>
                  <a:gd name="T8" fmla="*/ 10 w 21"/>
                  <a:gd name="T9" fmla="*/ 21 h 24"/>
                  <a:gd name="T10" fmla="*/ 15 w 21"/>
                  <a:gd name="T11" fmla="*/ 19 h 24"/>
                  <a:gd name="T12" fmla="*/ 17 w 21"/>
                  <a:gd name="T13" fmla="*/ 12 h 24"/>
                  <a:gd name="T14" fmla="*/ 15 w 21"/>
                  <a:gd name="T15" fmla="*/ 6 h 24"/>
                  <a:gd name="T16" fmla="*/ 10 w 21"/>
                  <a:gd name="T17" fmla="*/ 3 h 24"/>
                  <a:gd name="T18" fmla="*/ 10 w 21"/>
                  <a:gd name="T19" fmla="*/ 0 h 24"/>
                  <a:gd name="T20" fmla="*/ 18 w 21"/>
                  <a:gd name="T21" fmla="*/ 3 h 24"/>
                  <a:gd name="T22" fmla="*/ 21 w 21"/>
                  <a:gd name="T23" fmla="*/ 12 h 24"/>
                  <a:gd name="T24" fmla="*/ 18 w 21"/>
                  <a:gd name="T25" fmla="*/ 21 h 24"/>
                  <a:gd name="T26" fmla="*/ 10 w 21"/>
                  <a:gd name="T27" fmla="*/ 24 h 24"/>
                  <a:gd name="T28" fmla="*/ 2 w 21"/>
                  <a:gd name="T29" fmla="*/ 21 h 24"/>
                  <a:gd name="T30" fmla="*/ 0 w 21"/>
                  <a:gd name="T31" fmla="*/ 12 h 24"/>
                  <a:gd name="T32" fmla="*/ 2 w 21"/>
                  <a:gd name="T33" fmla="*/ 3 h 24"/>
                  <a:gd name="T34" fmla="*/ 10 w 21"/>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24">
                    <a:moveTo>
                      <a:pt x="10" y="3"/>
                    </a:moveTo>
                    <a:cubicBezTo>
                      <a:pt x="8" y="3"/>
                      <a:pt x="7" y="4"/>
                      <a:pt x="5" y="6"/>
                    </a:cubicBezTo>
                    <a:cubicBezTo>
                      <a:pt x="4" y="7"/>
                      <a:pt x="4" y="9"/>
                      <a:pt x="4" y="12"/>
                    </a:cubicBezTo>
                    <a:cubicBezTo>
                      <a:pt x="4" y="15"/>
                      <a:pt x="4" y="17"/>
                      <a:pt x="5" y="19"/>
                    </a:cubicBezTo>
                    <a:cubicBezTo>
                      <a:pt x="7" y="20"/>
                      <a:pt x="8" y="21"/>
                      <a:pt x="10" y="21"/>
                    </a:cubicBezTo>
                    <a:cubicBezTo>
                      <a:pt x="12" y="21"/>
                      <a:pt x="14" y="20"/>
                      <a:pt x="15" y="19"/>
                    </a:cubicBezTo>
                    <a:cubicBezTo>
                      <a:pt x="16" y="17"/>
                      <a:pt x="17" y="15"/>
                      <a:pt x="17" y="12"/>
                    </a:cubicBezTo>
                    <a:cubicBezTo>
                      <a:pt x="17" y="9"/>
                      <a:pt x="16" y="7"/>
                      <a:pt x="15" y="6"/>
                    </a:cubicBezTo>
                    <a:cubicBezTo>
                      <a:pt x="14" y="4"/>
                      <a:pt x="12" y="3"/>
                      <a:pt x="10" y="3"/>
                    </a:cubicBezTo>
                    <a:close/>
                    <a:moveTo>
                      <a:pt x="10" y="0"/>
                    </a:moveTo>
                    <a:cubicBezTo>
                      <a:pt x="14" y="0"/>
                      <a:pt x="16" y="1"/>
                      <a:pt x="18" y="3"/>
                    </a:cubicBezTo>
                    <a:cubicBezTo>
                      <a:pt x="20" y="5"/>
                      <a:pt x="21" y="8"/>
                      <a:pt x="21" y="12"/>
                    </a:cubicBezTo>
                    <a:cubicBezTo>
                      <a:pt x="21" y="16"/>
                      <a:pt x="20" y="19"/>
                      <a:pt x="18" y="21"/>
                    </a:cubicBezTo>
                    <a:cubicBezTo>
                      <a:pt x="16" y="23"/>
                      <a:pt x="14" y="24"/>
                      <a:pt x="10" y="24"/>
                    </a:cubicBezTo>
                    <a:cubicBezTo>
                      <a:pt x="7" y="24"/>
                      <a:pt x="4" y="23"/>
                      <a:pt x="2" y="21"/>
                    </a:cubicBezTo>
                    <a:cubicBezTo>
                      <a:pt x="1" y="19"/>
                      <a:pt x="0" y="16"/>
                      <a:pt x="0" y="12"/>
                    </a:cubicBezTo>
                    <a:cubicBezTo>
                      <a:pt x="0" y="8"/>
                      <a:pt x="1" y="5"/>
                      <a:pt x="2" y="3"/>
                    </a:cubicBezTo>
                    <a:cubicBezTo>
                      <a:pt x="4" y="1"/>
                      <a:pt x="7" y="0"/>
                      <a:pt x="10" y="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4" name="Freeform 1607">
                <a:extLst>
                  <a:ext uri="{FF2B5EF4-FFF2-40B4-BE49-F238E27FC236}">
                    <a16:creationId xmlns:a16="http://schemas.microsoft.com/office/drawing/2014/main" id="{F0A75077-50FA-457B-BCD0-98F3B3877DD2}"/>
                  </a:ext>
                </a:extLst>
              </p:cNvPr>
              <p:cNvSpPr>
                <a:spLocks/>
              </p:cNvSpPr>
              <p:nvPr/>
            </p:nvSpPr>
            <p:spPr bwMode="auto">
              <a:xfrm>
                <a:off x="3166" y="1938"/>
                <a:ext cx="7" cy="12"/>
              </a:xfrm>
              <a:custGeom>
                <a:avLst/>
                <a:gdLst>
                  <a:gd name="T0" fmla="*/ 14 w 14"/>
                  <a:gd name="T1" fmla="*/ 4 h 24"/>
                  <a:gd name="T2" fmla="*/ 13 w 14"/>
                  <a:gd name="T3" fmla="*/ 3 h 24"/>
                  <a:gd name="T4" fmla="*/ 11 w 14"/>
                  <a:gd name="T5" fmla="*/ 3 h 24"/>
                  <a:gd name="T6" fmla="*/ 6 w 14"/>
                  <a:gd name="T7" fmla="*/ 5 h 24"/>
                  <a:gd name="T8" fmla="*/ 4 w 14"/>
                  <a:gd name="T9" fmla="*/ 12 h 24"/>
                  <a:gd name="T10" fmla="*/ 4 w 14"/>
                  <a:gd name="T11" fmla="*/ 24 h 24"/>
                  <a:gd name="T12" fmla="*/ 0 w 14"/>
                  <a:gd name="T13" fmla="*/ 24 h 24"/>
                  <a:gd name="T14" fmla="*/ 0 w 14"/>
                  <a:gd name="T15" fmla="*/ 0 h 24"/>
                  <a:gd name="T16" fmla="*/ 4 w 14"/>
                  <a:gd name="T17" fmla="*/ 0 h 24"/>
                  <a:gd name="T18" fmla="*/ 4 w 14"/>
                  <a:gd name="T19" fmla="*/ 4 h 24"/>
                  <a:gd name="T20" fmla="*/ 7 w 14"/>
                  <a:gd name="T21" fmla="*/ 1 h 24"/>
                  <a:gd name="T22" fmla="*/ 12 w 14"/>
                  <a:gd name="T23" fmla="*/ 0 h 24"/>
                  <a:gd name="T24" fmla="*/ 13 w 14"/>
                  <a:gd name="T25" fmla="*/ 0 h 24"/>
                  <a:gd name="T26" fmla="*/ 14 w 14"/>
                  <a:gd name="T27" fmla="*/ 0 h 24"/>
                  <a:gd name="T28" fmla="*/ 14 w 14"/>
                  <a:gd name="T2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4">
                    <a:moveTo>
                      <a:pt x="14" y="4"/>
                    </a:moveTo>
                    <a:cubicBezTo>
                      <a:pt x="14" y="4"/>
                      <a:pt x="13" y="4"/>
                      <a:pt x="13" y="3"/>
                    </a:cubicBezTo>
                    <a:cubicBezTo>
                      <a:pt x="12" y="3"/>
                      <a:pt x="12" y="3"/>
                      <a:pt x="11" y="3"/>
                    </a:cubicBezTo>
                    <a:cubicBezTo>
                      <a:pt x="9" y="3"/>
                      <a:pt x="7" y="4"/>
                      <a:pt x="6" y="5"/>
                    </a:cubicBezTo>
                    <a:cubicBezTo>
                      <a:pt x="5" y="7"/>
                      <a:pt x="4" y="9"/>
                      <a:pt x="4" y="12"/>
                    </a:cubicBezTo>
                    <a:lnTo>
                      <a:pt x="4" y="24"/>
                    </a:lnTo>
                    <a:lnTo>
                      <a:pt x="0" y="24"/>
                    </a:lnTo>
                    <a:lnTo>
                      <a:pt x="0" y="0"/>
                    </a:lnTo>
                    <a:lnTo>
                      <a:pt x="4" y="0"/>
                    </a:lnTo>
                    <a:lnTo>
                      <a:pt x="4" y="4"/>
                    </a:lnTo>
                    <a:cubicBezTo>
                      <a:pt x="5" y="3"/>
                      <a:pt x="6" y="2"/>
                      <a:pt x="7" y="1"/>
                    </a:cubicBezTo>
                    <a:cubicBezTo>
                      <a:pt x="9" y="0"/>
                      <a:pt x="10" y="0"/>
                      <a:pt x="12" y="0"/>
                    </a:cubicBezTo>
                    <a:cubicBezTo>
                      <a:pt x="12" y="0"/>
                      <a:pt x="13" y="0"/>
                      <a:pt x="13" y="0"/>
                    </a:cubicBezTo>
                    <a:cubicBezTo>
                      <a:pt x="13" y="0"/>
                      <a:pt x="14" y="0"/>
                      <a:pt x="14" y="0"/>
                    </a:cubicBezTo>
                    <a:lnTo>
                      <a:pt x="14" y="4"/>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5" name="Freeform 1608">
                <a:extLst>
                  <a:ext uri="{FF2B5EF4-FFF2-40B4-BE49-F238E27FC236}">
                    <a16:creationId xmlns:a16="http://schemas.microsoft.com/office/drawing/2014/main" id="{53BCB816-BFDD-44D0-8677-B35AA7B2440F}"/>
                  </a:ext>
                </a:extLst>
              </p:cNvPr>
              <p:cNvSpPr>
                <a:spLocks/>
              </p:cNvSpPr>
              <p:nvPr/>
            </p:nvSpPr>
            <p:spPr bwMode="auto">
              <a:xfrm>
                <a:off x="3180" y="1938"/>
                <a:ext cx="8" cy="12"/>
              </a:xfrm>
              <a:custGeom>
                <a:avLst/>
                <a:gdLst>
                  <a:gd name="T0" fmla="*/ 17 w 18"/>
                  <a:gd name="T1" fmla="*/ 1 h 24"/>
                  <a:gd name="T2" fmla="*/ 17 w 18"/>
                  <a:gd name="T3" fmla="*/ 5 h 24"/>
                  <a:gd name="T4" fmla="*/ 13 w 18"/>
                  <a:gd name="T5" fmla="*/ 3 h 24"/>
                  <a:gd name="T6" fmla="*/ 10 w 18"/>
                  <a:gd name="T7" fmla="*/ 3 h 24"/>
                  <a:gd name="T8" fmla="*/ 5 w 18"/>
                  <a:gd name="T9" fmla="*/ 4 h 24"/>
                  <a:gd name="T10" fmla="*/ 4 w 18"/>
                  <a:gd name="T11" fmla="*/ 7 h 24"/>
                  <a:gd name="T12" fmla="*/ 5 w 18"/>
                  <a:gd name="T13" fmla="*/ 9 h 24"/>
                  <a:gd name="T14" fmla="*/ 9 w 18"/>
                  <a:gd name="T15" fmla="*/ 10 h 24"/>
                  <a:gd name="T16" fmla="*/ 10 w 18"/>
                  <a:gd name="T17" fmla="*/ 10 h 24"/>
                  <a:gd name="T18" fmla="*/ 16 w 18"/>
                  <a:gd name="T19" fmla="*/ 13 h 24"/>
                  <a:gd name="T20" fmla="*/ 18 w 18"/>
                  <a:gd name="T21" fmla="*/ 17 h 24"/>
                  <a:gd name="T22" fmla="*/ 15 w 18"/>
                  <a:gd name="T23" fmla="*/ 23 h 24"/>
                  <a:gd name="T24" fmla="*/ 8 w 18"/>
                  <a:gd name="T25" fmla="*/ 24 h 24"/>
                  <a:gd name="T26" fmla="*/ 4 w 18"/>
                  <a:gd name="T27" fmla="*/ 24 h 24"/>
                  <a:gd name="T28" fmla="*/ 0 w 18"/>
                  <a:gd name="T29" fmla="*/ 23 h 24"/>
                  <a:gd name="T30" fmla="*/ 0 w 18"/>
                  <a:gd name="T31" fmla="*/ 19 h 24"/>
                  <a:gd name="T32" fmla="*/ 4 w 18"/>
                  <a:gd name="T33" fmla="*/ 21 h 24"/>
                  <a:gd name="T34" fmla="*/ 8 w 18"/>
                  <a:gd name="T35" fmla="*/ 21 h 24"/>
                  <a:gd name="T36" fmla="*/ 12 w 18"/>
                  <a:gd name="T37" fmla="*/ 20 h 24"/>
                  <a:gd name="T38" fmla="*/ 14 w 18"/>
                  <a:gd name="T39" fmla="*/ 18 h 24"/>
                  <a:gd name="T40" fmla="*/ 13 w 18"/>
                  <a:gd name="T41" fmla="*/ 15 h 24"/>
                  <a:gd name="T42" fmla="*/ 8 w 18"/>
                  <a:gd name="T43" fmla="*/ 14 h 24"/>
                  <a:gd name="T44" fmla="*/ 7 w 18"/>
                  <a:gd name="T45" fmla="*/ 13 h 24"/>
                  <a:gd name="T46" fmla="*/ 2 w 18"/>
                  <a:gd name="T47" fmla="*/ 11 h 24"/>
                  <a:gd name="T48" fmla="*/ 0 w 18"/>
                  <a:gd name="T49" fmla="*/ 7 h 24"/>
                  <a:gd name="T50" fmla="*/ 2 w 18"/>
                  <a:gd name="T51" fmla="*/ 2 h 24"/>
                  <a:gd name="T52" fmla="*/ 9 w 18"/>
                  <a:gd name="T53" fmla="*/ 0 h 24"/>
                  <a:gd name="T54" fmla="*/ 13 w 18"/>
                  <a:gd name="T55" fmla="*/ 0 h 24"/>
                  <a:gd name="T56" fmla="*/ 17 w 18"/>
                  <a:gd name="T5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4">
                    <a:moveTo>
                      <a:pt x="17" y="1"/>
                    </a:moveTo>
                    <a:lnTo>
                      <a:pt x="17" y="5"/>
                    </a:lnTo>
                    <a:cubicBezTo>
                      <a:pt x="15" y="4"/>
                      <a:pt x="14" y="4"/>
                      <a:pt x="13" y="3"/>
                    </a:cubicBezTo>
                    <a:cubicBezTo>
                      <a:pt x="12" y="3"/>
                      <a:pt x="11" y="3"/>
                      <a:pt x="10" y="3"/>
                    </a:cubicBezTo>
                    <a:cubicBezTo>
                      <a:pt x="8" y="3"/>
                      <a:pt x="6" y="3"/>
                      <a:pt x="5" y="4"/>
                    </a:cubicBezTo>
                    <a:cubicBezTo>
                      <a:pt x="4" y="5"/>
                      <a:pt x="4" y="5"/>
                      <a:pt x="4" y="7"/>
                    </a:cubicBezTo>
                    <a:cubicBezTo>
                      <a:pt x="4" y="7"/>
                      <a:pt x="4" y="8"/>
                      <a:pt x="5" y="9"/>
                    </a:cubicBezTo>
                    <a:cubicBezTo>
                      <a:pt x="5" y="9"/>
                      <a:pt x="7" y="10"/>
                      <a:pt x="9" y="10"/>
                    </a:cubicBezTo>
                    <a:lnTo>
                      <a:pt x="10" y="10"/>
                    </a:lnTo>
                    <a:cubicBezTo>
                      <a:pt x="13" y="11"/>
                      <a:pt x="15" y="12"/>
                      <a:pt x="16" y="13"/>
                    </a:cubicBezTo>
                    <a:cubicBezTo>
                      <a:pt x="17" y="14"/>
                      <a:pt x="18" y="15"/>
                      <a:pt x="18" y="17"/>
                    </a:cubicBezTo>
                    <a:cubicBezTo>
                      <a:pt x="18" y="20"/>
                      <a:pt x="17" y="21"/>
                      <a:pt x="15" y="23"/>
                    </a:cubicBezTo>
                    <a:cubicBezTo>
                      <a:pt x="13" y="24"/>
                      <a:pt x="11" y="24"/>
                      <a:pt x="8" y="24"/>
                    </a:cubicBezTo>
                    <a:cubicBezTo>
                      <a:pt x="7" y="24"/>
                      <a:pt x="6" y="24"/>
                      <a:pt x="4" y="24"/>
                    </a:cubicBezTo>
                    <a:cubicBezTo>
                      <a:pt x="3" y="24"/>
                      <a:pt x="1" y="23"/>
                      <a:pt x="0" y="23"/>
                    </a:cubicBezTo>
                    <a:lnTo>
                      <a:pt x="0" y="19"/>
                    </a:lnTo>
                    <a:cubicBezTo>
                      <a:pt x="1" y="20"/>
                      <a:pt x="3" y="20"/>
                      <a:pt x="4" y="21"/>
                    </a:cubicBezTo>
                    <a:cubicBezTo>
                      <a:pt x="5" y="21"/>
                      <a:pt x="7" y="21"/>
                      <a:pt x="8" y="21"/>
                    </a:cubicBezTo>
                    <a:cubicBezTo>
                      <a:pt x="10" y="21"/>
                      <a:pt x="11" y="21"/>
                      <a:pt x="12" y="20"/>
                    </a:cubicBezTo>
                    <a:cubicBezTo>
                      <a:pt x="13" y="20"/>
                      <a:pt x="14" y="19"/>
                      <a:pt x="14" y="18"/>
                    </a:cubicBezTo>
                    <a:cubicBezTo>
                      <a:pt x="14" y="17"/>
                      <a:pt x="13" y="16"/>
                      <a:pt x="13" y="15"/>
                    </a:cubicBezTo>
                    <a:cubicBezTo>
                      <a:pt x="12" y="15"/>
                      <a:pt x="11" y="14"/>
                      <a:pt x="8" y="14"/>
                    </a:cubicBezTo>
                    <a:lnTo>
                      <a:pt x="7" y="13"/>
                    </a:lnTo>
                    <a:cubicBezTo>
                      <a:pt x="4" y="13"/>
                      <a:pt x="3" y="12"/>
                      <a:pt x="2" y="11"/>
                    </a:cubicBezTo>
                    <a:cubicBezTo>
                      <a:pt x="1" y="10"/>
                      <a:pt x="0" y="9"/>
                      <a:pt x="0" y="7"/>
                    </a:cubicBezTo>
                    <a:cubicBezTo>
                      <a:pt x="0" y="5"/>
                      <a:pt x="1" y="3"/>
                      <a:pt x="2" y="2"/>
                    </a:cubicBezTo>
                    <a:cubicBezTo>
                      <a:pt x="4" y="0"/>
                      <a:pt x="6" y="0"/>
                      <a:pt x="9" y="0"/>
                    </a:cubicBezTo>
                    <a:cubicBezTo>
                      <a:pt x="10" y="0"/>
                      <a:pt x="12" y="0"/>
                      <a:pt x="13" y="0"/>
                    </a:cubicBezTo>
                    <a:cubicBezTo>
                      <a:pt x="14" y="0"/>
                      <a:pt x="15" y="1"/>
                      <a:pt x="17" y="1"/>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6" name="Freeform 1609">
                <a:extLst>
                  <a:ext uri="{FF2B5EF4-FFF2-40B4-BE49-F238E27FC236}">
                    <a16:creationId xmlns:a16="http://schemas.microsoft.com/office/drawing/2014/main" id="{6200A1B1-53A0-4F05-8755-35FEA863EE0C}"/>
                  </a:ext>
                </a:extLst>
              </p:cNvPr>
              <p:cNvSpPr>
                <a:spLocks noEditPoints="1"/>
              </p:cNvSpPr>
              <p:nvPr/>
            </p:nvSpPr>
            <p:spPr bwMode="auto">
              <a:xfrm>
                <a:off x="3191" y="1934"/>
                <a:ext cx="2" cy="16"/>
              </a:xfrm>
              <a:custGeom>
                <a:avLst/>
                <a:gdLst>
                  <a:gd name="T0" fmla="*/ 0 w 4"/>
                  <a:gd name="T1" fmla="*/ 9 h 33"/>
                  <a:gd name="T2" fmla="*/ 4 w 4"/>
                  <a:gd name="T3" fmla="*/ 9 h 33"/>
                  <a:gd name="T4" fmla="*/ 4 w 4"/>
                  <a:gd name="T5" fmla="*/ 33 h 33"/>
                  <a:gd name="T6" fmla="*/ 0 w 4"/>
                  <a:gd name="T7" fmla="*/ 33 h 33"/>
                  <a:gd name="T8" fmla="*/ 0 w 4"/>
                  <a:gd name="T9" fmla="*/ 9 h 33"/>
                  <a:gd name="T10" fmla="*/ 0 w 4"/>
                  <a:gd name="T11" fmla="*/ 0 h 33"/>
                  <a:gd name="T12" fmla="*/ 4 w 4"/>
                  <a:gd name="T13" fmla="*/ 0 h 33"/>
                  <a:gd name="T14" fmla="*/ 4 w 4"/>
                  <a:gd name="T15" fmla="*/ 5 h 33"/>
                  <a:gd name="T16" fmla="*/ 0 w 4"/>
                  <a:gd name="T17" fmla="*/ 5 h 33"/>
                  <a:gd name="T18" fmla="*/ 0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0" y="9"/>
                    </a:moveTo>
                    <a:lnTo>
                      <a:pt x="4" y="9"/>
                    </a:lnTo>
                    <a:lnTo>
                      <a:pt x="4" y="33"/>
                    </a:lnTo>
                    <a:lnTo>
                      <a:pt x="0" y="33"/>
                    </a:lnTo>
                    <a:lnTo>
                      <a:pt x="0" y="9"/>
                    </a:lnTo>
                    <a:close/>
                    <a:moveTo>
                      <a:pt x="0" y="0"/>
                    </a:moveTo>
                    <a:lnTo>
                      <a:pt x="4" y="0"/>
                    </a:lnTo>
                    <a:lnTo>
                      <a:pt x="4" y="5"/>
                    </a:lnTo>
                    <a:lnTo>
                      <a:pt x="0" y="5"/>
                    </a:lnTo>
                    <a:lnTo>
                      <a:pt x="0"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7" name="Freeform 1610">
                <a:extLst>
                  <a:ext uri="{FF2B5EF4-FFF2-40B4-BE49-F238E27FC236}">
                    <a16:creationId xmlns:a16="http://schemas.microsoft.com/office/drawing/2014/main" id="{AC6F999A-93AE-4975-9685-DC2A66835B9B}"/>
                  </a:ext>
                </a:extLst>
              </p:cNvPr>
              <p:cNvSpPr>
                <a:spLocks/>
              </p:cNvSpPr>
              <p:nvPr/>
            </p:nvSpPr>
            <p:spPr bwMode="auto">
              <a:xfrm>
                <a:off x="3195" y="1935"/>
                <a:ext cx="7" cy="15"/>
              </a:xfrm>
              <a:custGeom>
                <a:avLst/>
                <a:gdLst>
                  <a:gd name="T0" fmla="*/ 7 w 15"/>
                  <a:gd name="T1" fmla="*/ 0 h 30"/>
                  <a:gd name="T2" fmla="*/ 7 w 15"/>
                  <a:gd name="T3" fmla="*/ 6 h 30"/>
                  <a:gd name="T4" fmla="*/ 15 w 15"/>
                  <a:gd name="T5" fmla="*/ 6 h 30"/>
                  <a:gd name="T6" fmla="*/ 15 w 15"/>
                  <a:gd name="T7" fmla="*/ 9 h 30"/>
                  <a:gd name="T8" fmla="*/ 7 w 15"/>
                  <a:gd name="T9" fmla="*/ 9 h 30"/>
                  <a:gd name="T10" fmla="*/ 7 w 15"/>
                  <a:gd name="T11" fmla="*/ 22 h 30"/>
                  <a:gd name="T12" fmla="*/ 8 w 15"/>
                  <a:gd name="T13" fmla="*/ 26 h 30"/>
                  <a:gd name="T14" fmla="*/ 11 w 15"/>
                  <a:gd name="T15" fmla="*/ 27 h 30"/>
                  <a:gd name="T16" fmla="*/ 15 w 15"/>
                  <a:gd name="T17" fmla="*/ 27 h 30"/>
                  <a:gd name="T18" fmla="*/ 15 w 15"/>
                  <a:gd name="T19" fmla="*/ 30 h 30"/>
                  <a:gd name="T20" fmla="*/ 11 w 15"/>
                  <a:gd name="T21" fmla="*/ 30 h 30"/>
                  <a:gd name="T22" fmla="*/ 5 w 15"/>
                  <a:gd name="T23" fmla="*/ 28 h 30"/>
                  <a:gd name="T24" fmla="*/ 3 w 15"/>
                  <a:gd name="T25" fmla="*/ 22 h 30"/>
                  <a:gd name="T26" fmla="*/ 3 w 15"/>
                  <a:gd name="T27" fmla="*/ 9 h 30"/>
                  <a:gd name="T28" fmla="*/ 0 w 15"/>
                  <a:gd name="T29" fmla="*/ 9 h 30"/>
                  <a:gd name="T30" fmla="*/ 0 w 15"/>
                  <a:gd name="T31" fmla="*/ 6 h 30"/>
                  <a:gd name="T32" fmla="*/ 3 w 15"/>
                  <a:gd name="T33" fmla="*/ 6 h 30"/>
                  <a:gd name="T34" fmla="*/ 3 w 15"/>
                  <a:gd name="T35" fmla="*/ 0 h 30"/>
                  <a:gd name="T36" fmla="*/ 7 w 15"/>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0">
                    <a:moveTo>
                      <a:pt x="7" y="0"/>
                    </a:moveTo>
                    <a:lnTo>
                      <a:pt x="7" y="6"/>
                    </a:lnTo>
                    <a:lnTo>
                      <a:pt x="15" y="6"/>
                    </a:lnTo>
                    <a:lnTo>
                      <a:pt x="15" y="9"/>
                    </a:lnTo>
                    <a:lnTo>
                      <a:pt x="7" y="9"/>
                    </a:lnTo>
                    <a:lnTo>
                      <a:pt x="7" y="22"/>
                    </a:lnTo>
                    <a:cubicBezTo>
                      <a:pt x="7" y="24"/>
                      <a:pt x="7" y="25"/>
                      <a:pt x="8" y="26"/>
                    </a:cubicBezTo>
                    <a:cubicBezTo>
                      <a:pt x="8" y="26"/>
                      <a:pt x="9" y="27"/>
                      <a:pt x="11" y="27"/>
                    </a:cubicBezTo>
                    <a:lnTo>
                      <a:pt x="15" y="27"/>
                    </a:lnTo>
                    <a:lnTo>
                      <a:pt x="15" y="30"/>
                    </a:lnTo>
                    <a:lnTo>
                      <a:pt x="11" y="30"/>
                    </a:lnTo>
                    <a:cubicBezTo>
                      <a:pt x="8" y="30"/>
                      <a:pt x="6" y="29"/>
                      <a:pt x="5" y="28"/>
                    </a:cubicBezTo>
                    <a:cubicBezTo>
                      <a:pt x="4" y="27"/>
                      <a:pt x="3" y="25"/>
                      <a:pt x="3" y="22"/>
                    </a:cubicBezTo>
                    <a:lnTo>
                      <a:pt x="3" y="9"/>
                    </a:lnTo>
                    <a:lnTo>
                      <a:pt x="0" y="9"/>
                    </a:lnTo>
                    <a:lnTo>
                      <a:pt x="0" y="6"/>
                    </a:lnTo>
                    <a:lnTo>
                      <a:pt x="3" y="6"/>
                    </a:lnTo>
                    <a:lnTo>
                      <a:pt x="3" y="0"/>
                    </a:lnTo>
                    <a:lnTo>
                      <a:pt x="7" y="0"/>
                    </a:ln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18" name="Freeform 1611">
                <a:extLst>
                  <a:ext uri="{FF2B5EF4-FFF2-40B4-BE49-F238E27FC236}">
                    <a16:creationId xmlns:a16="http://schemas.microsoft.com/office/drawing/2014/main" id="{C72B0A20-009C-4377-92EC-6E28BA84A1A6}"/>
                  </a:ext>
                </a:extLst>
              </p:cNvPr>
              <p:cNvSpPr>
                <a:spLocks noEditPoints="1"/>
              </p:cNvSpPr>
              <p:nvPr/>
            </p:nvSpPr>
            <p:spPr bwMode="auto">
              <a:xfrm>
                <a:off x="3210" y="1938"/>
                <a:ext cx="9" cy="12"/>
              </a:xfrm>
              <a:custGeom>
                <a:avLst/>
                <a:gdLst>
                  <a:gd name="T0" fmla="*/ 12 w 20"/>
                  <a:gd name="T1" fmla="*/ 12 h 24"/>
                  <a:gd name="T2" fmla="*/ 6 w 20"/>
                  <a:gd name="T3" fmla="*/ 13 h 24"/>
                  <a:gd name="T4" fmla="*/ 4 w 20"/>
                  <a:gd name="T5" fmla="*/ 17 h 24"/>
                  <a:gd name="T6" fmla="*/ 5 w 20"/>
                  <a:gd name="T7" fmla="*/ 20 h 24"/>
                  <a:gd name="T8" fmla="*/ 9 w 20"/>
                  <a:gd name="T9" fmla="*/ 21 h 24"/>
                  <a:gd name="T10" fmla="*/ 14 w 20"/>
                  <a:gd name="T11" fmla="*/ 19 h 24"/>
                  <a:gd name="T12" fmla="*/ 16 w 20"/>
                  <a:gd name="T13" fmla="*/ 13 h 24"/>
                  <a:gd name="T14" fmla="*/ 16 w 20"/>
                  <a:gd name="T15" fmla="*/ 12 h 24"/>
                  <a:gd name="T16" fmla="*/ 12 w 20"/>
                  <a:gd name="T17" fmla="*/ 12 h 24"/>
                  <a:gd name="T18" fmla="*/ 20 w 20"/>
                  <a:gd name="T19" fmla="*/ 10 h 24"/>
                  <a:gd name="T20" fmla="*/ 20 w 20"/>
                  <a:gd name="T21" fmla="*/ 24 h 24"/>
                  <a:gd name="T22" fmla="*/ 16 w 20"/>
                  <a:gd name="T23" fmla="*/ 24 h 24"/>
                  <a:gd name="T24" fmla="*/ 16 w 20"/>
                  <a:gd name="T25" fmla="*/ 20 h 24"/>
                  <a:gd name="T26" fmla="*/ 13 w 20"/>
                  <a:gd name="T27" fmla="*/ 23 h 24"/>
                  <a:gd name="T28" fmla="*/ 8 w 20"/>
                  <a:gd name="T29" fmla="*/ 24 h 24"/>
                  <a:gd name="T30" fmla="*/ 2 w 20"/>
                  <a:gd name="T31" fmla="*/ 22 h 24"/>
                  <a:gd name="T32" fmla="*/ 0 w 20"/>
                  <a:gd name="T33" fmla="*/ 17 h 24"/>
                  <a:gd name="T34" fmla="*/ 3 w 20"/>
                  <a:gd name="T35" fmla="*/ 11 h 24"/>
                  <a:gd name="T36" fmla="*/ 10 w 20"/>
                  <a:gd name="T37" fmla="*/ 9 h 24"/>
                  <a:gd name="T38" fmla="*/ 16 w 20"/>
                  <a:gd name="T39" fmla="*/ 9 h 24"/>
                  <a:gd name="T40" fmla="*/ 16 w 20"/>
                  <a:gd name="T41" fmla="*/ 9 h 24"/>
                  <a:gd name="T42" fmla="*/ 14 w 20"/>
                  <a:gd name="T43" fmla="*/ 5 h 24"/>
                  <a:gd name="T44" fmla="*/ 9 w 20"/>
                  <a:gd name="T45" fmla="*/ 3 h 24"/>
                  <a:gd name="T46" fmla="*/ 5 w 20"/>
                  <a:gd name="T47" fmla="*/ 4 h 24"/>
                  <a:gd name="T48" fmla="*/ 2 w 20"/>
                  <a:gd name="T49" fmla="*/ 5 h 24"/>
                  <a:gd name="T50" fmla="*/ 2 w 20"/>
                  <a:gd name="T51" fmla="*/ 1 h 24"/>
                  <a:gd name="T52" fmla="*/ 6 w 20"/>
                  <a:gd name="T53" fmla="*/ 0 h 24"/>
                  <a:gd name="T54" fmla="*/ 10 w 20"/>
                  <a:gd name="T55" fmla="*/ 0 h 24"/>
                  <a:gd name="T56" fmla="*/ 17 w 20"/>
                  <a:gd name="T57" fmla="*/ 2 h 24"/>
                  <a:gd name="T58" fmla="*/ 20 w 20"/>
                  <a:gd name="T5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4">
                    <a:moveTo>
                      <a:pt x="12" y="12"/>
                    </a:moveTo>
                    <a:cubicBezTo>
                      <a:pt x="9" y="12"/>
                      <a:pt x="7" y="12"/>
                      <a:pt x="6" y="13"/>
                    </a:cubicBezTo>
                    <a:cubicBezTo>
                      <a:pt x="4" y="14"/>
                      <a:pt x="4" y="15"/>
                      <a:pt x="4" y="17"/>
                    </a:cubicBezTo>
                    <a:cubicBezTo>
                      <a:pt x="4" y="18"/>
                      <a:pt x="4" y="19"/>
                      <a:pt x="5" y="20"/>
                    </a:cubicBezTo>
                    <a:cubicBezTo>
                      <a:pt x="6" y="21"/>
                      <a:pt x="7" y="21"/>
                      <a:pt x="9" y="21"/>
                    </a:cubicBezTo>
                    <a:cubicBezTo>
                      <a:pt x="11" y="21"/>
                      <a:pt x="13" y="20"/>
                      <a:pt x="14" y="19"/>
                    </a:cubicBezTo>
                    <a:cubicBezTo>
                      <a:pt x="15" y="17"/>
                      <a:pt x="16" y="15"/>
                      <a:pt x="16" y="13"/>
                    </a:cubicBezTo>
                    <a:lnTo>
                      <a:pt x="16" y="12"/>
                    </a:lnTo>
                    <a:lnTo>
                      <a:pt x="12" y="12"/>
                    </a:lnTo>
                    <a:close/>
                    <a:moveTo>
                      <a:pt x="20" y="10"/>
                    </a:moveTo>
                    <a:lnTo>
                      <a:pt x="20" y="24"/>
                    </a:lnTo>
                    <a:lnTo>
                      <a:pt x="16" y="24"/>
                    </a:lnTo>
                    <a:lnTo>
                      <a:pt x="16" y="20"/>
                    </a:lnTo>
                    <a:cubicBezTo>
                      <a:pt x="15" y="22"/>
                      <a:pt x="14" y="23"/>
                      <a:pt x="13" y="23"/>
                    </a:cubicBezTo>
                    <a:cubicBezTo>
                      <a:pt x="11" y="24"/>
                      <a:pt x="10" y="24"/>
                      <a:pt x="8" y="24"/>
                    </a:cubicBezTo>
                    <a:cubicBezTo>
                      <a:pt x="5" y="24"/>
                      <a:pt x="3" y="24"/>
                      <a:pt x="2" y="22"/>
                    </a:cubicBezTo>
                    <a:cubicBezTo>
                      <a:pt x="1" y="21"/>
                      <a:pt x="0" y="19"/>
                      <a:pt x="0" y="17"/>
                    </a:cubicBezTo>
                    <a:cubicBezTo>
                      <a:pt x="0" y="14"/>
                      <a:pt x="1" y="12"/>
                      <a:pt x="3" y="11"/>
                    </a:cubicBezTo>
                    <a:cubicBezTo>
                      <a:pt x="4" y="10"/>
                      <a:pt x="7" y="9"/>
                      <a:pt x="10" y="9"/>
                    </a:cubicBezTo>
                    <a:lnTo>
                      <a:pt x="16" y="9"/>
                    </a:lnTo>
                    <a:lnTo>
                      <a:pt x="16" y="9"/>
                    </a:lnTo>
                    <a:cubicBezTo>
                      <a:pt x="16" y="7"/>
                      <a:pt x="15" y="6"/>
                      <a:pt x="14" y="5"/>
                    </a:cubicBezTo>
                    <a:cubicBezTo>
                      <a:pt x="13" y="4"/>
                      <a:pt x="11" y="3"/>
                      <a:pt x="9" y="3"/>
                    </a:cubicBezTo>
                    <a:cubicBezTo>
                      <a:pt x="8" y="3"/>
                      <a:pt x="7" y="3"/>
                      <a:pt x="5" y="4"/>
                    </a:cubicBezTo>
                    <a:cubicBezTo>
                      <a:pt x="4" y="4"/>
                      <a:pt x="3" y="4"/>
                      <a:pt x="2" y="5"/>
                    </a:cubicBezTo>
                    <a:lnTo>
                      <a:pt x="2" y="1"/>
                    </a:lnTo>
                    <a:cubicBezTo>
                      <a:pt x="3" y="1"/>
                      <a:pt x="4" y="1"/>
                      <a:pt x="6" y="0"/>
                    </a:cubicBezTo>
                    <a:cubicBezTo>
                      <a:pt x="7" y="0"/>
                      <a:pt x="8" y="0"/>
                      <a:pt x="10" y="0"/>
                    </a:cubicBezTo>
                    <a:cubicBezTo>
                      <a:pt x="13" y="0"/>
                      <a:pt x="15" y="1"/>
                      <a:pt x="17" y="2"/>
                    </a:cubicBezTo>
                    <a:cubicBezTo>
                      <a:pt x="19" y="4"/>
                      <a:pt x="20" y="7"/>
                      <a:pt x="20" y="10"/>
                    </a:cubicBezTo>
                    <a:close/>
                  </a:path>
                </a:pathLst>
              </a:custGeom>
              <a:solidFill>
                <a:srgbClr val="1E2A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grpSp>
        <p:nvGrpSpPr>
          <p:cNvPr id="419" name="Group 418">
            <a:extLst>
              <a:ext uri="{FF2B5EF4-FFF2-40B4-BE49-F238E27FC236}">
                <a16:creationId xmlns:a16="http://schemas.microsoft.com/office/drawing/2014/main" id="{2366B945-5BF0-4B7C-B98C-079C7B8BDB50}"/>
              </a:ext>
            </a:extLst>
          </p:cNvPr>
          <p:cNvGrpSpPr/>
          <p:nvPr/>
        </p:nvGrpSpPr>
        <p:grpSpPr>
          <a:xfrm>
            <a:off x="-6811" y="1534012"/>
            <a:ext cx="1448132" cy="787921"/>
            <a:chOff x="3663489" y="1534012"/>
            <a:chExt cx="1448132" cy="787921"/>
          </a:xfrm>
          <a:solidFill>
            <a:schemeClr val="bg1"/>
          </a:solidFill>
        </p:grpSpPr>
        <p:sp>
          <p:nvSpPr>
            <p:cNvPr id="420" name="Freeform 26">
              <a:extLst>
                <a:ext uri="{FF2B5EF4-FFF2-40B4-BE49-F238E27FC236}">
                  <a16:creationId xmlns:a16="http://schemas.microsoft.com/office/drawing/2014/main" id="{5E26B9EA-E4A3-4490-8A35-921969F126E2}"/>
                </a:ext>
              </a:extLst>
            </p:cNvPr>
            <p:cNvSpPr>
              <a:spLocks/>
            </p:cNvSpPr>
            <p:nvPr/>
          </p:nvSpPr>
          <p:spPr bwMode="auto">
            <a:xfrm>
              <a:off x="3663489" y="1693649"/>
              <a:ext cx="1086669" cy="457245"/>
            </a:xfrm>
            <a:custGeom>
              <a:avLst/>
              <a:gdLst>
                <a:gd name="T0" fmla="*/ 1180 w 1985"/>
                <a:gd name="T1" fmla="*/ 793 h 835"/>
                <a:gd name="T2" fmla="*/ 1205 w 1985"/>
                <a:gd name="T3" fmla="*/ 766 h 835"/>
                <a:gd name="T4" fmla="*/ 1232 w 1985"/>
                <a:gd name="T5" fmla="*/ 741 h 835"/>
                <a:gd name="T6" fmla="*/ 1257 w 1985"/>
                <a:gd name="T7" fmla="*/ 715 h 835"/>
                <a:gd name="T8" fmla="*/ 1283 w 1985"/>
                <a:gd name="T9" fmla="*/ 690 h 835"/>
                <a:gd name="T10" fmla="*/ 1308 w 1985"/>
                <a:gd name="T11" fmla="*/ 663 h 835"/>
                <a:gd name="T12" fmla="*/ 1335 w 1985"/>
                <a:gd name="T13" fmla="*/ 638 h 835"/>
                <a:gd name="T14" fmla="*/ 1360 w 1985"/>
                <a:gd name="T15" fmla="*/ 611 h 835"/>
                <a:gd name="T16" fmla="*/ 1387 w 1985"/>
                <a:gd name="T17" fmla="*/ 586 h 835"/>
                <a:gd name="T18" fmla="*/ 1412 w 1985"/>
                <a:gd name="T19" fmla="*/ 560 h 835"/>
                <a:gd name="T20" fmla="*/ 1438 w 1985"/>
                <a:gd name="T21" fmla="*/ 535 h 835"/>
                <a:gd name="T22" fmla="*/ 1463 w 1985"/>
                <a:gd name="T23" fmla="*/ 508 h 835"/>
                <a:gd name="T24" fmla="*/ 1490 w 1985"/>
                <a:gd name="T25" fmla="*/ 483 h 835"/>
                <a:gd name="T26" fmla="*/ 1515 w 1985"/>
                <a:gd name="T27" fmla="*/ 456 h 835"/>
                <a:gd name="T28" fmla="*/ 1542 w 1985"/>
                <a:gd name="T29" fmla="*/ 431 h 835"/>
                <a:gd name="T30" fmla="*/ 1567 w 1985"/>
                <a:gd name="T31" fmla="*/ 405 h 835"/>
                <a:gd name="T32" fmla="*/ 1593 w 1985"/>
                <a:gd name="T33" fmla="*/ 380 h 835"/>
                <a:gd name="T34" fmla="*/ 1618 w 1985"/>
                <a:gd name="T35" fmla="*/ 353 h 835"/>
                <a:gd name="T36" fmla="*/ 1645 w 1985"/>
                <a:gd name="T37" fmla="*/ 328 h 835"/>
                <a:gd name="T38" fmla="*/ 1670 w 1985"/>
                <a:gd name="T39" fmla="*/ 301 h 835"/>
                <a:gd name="T40" fmla="*/ 1697 w 1985"/>
                <a:gd name="T41" fmla="*/ 276 h 835"/>
                <a:gd name="T42" fmla="*/ 1722 w 1985"/>
                <a:gd name="T43" fmla="*/ 250 h 835"/>
                <a:gd name="T44" fmla="*/ 1748 w 1985"/>
                <a:gd name="T45" fmla="*/ 225 h 835"/>
                <a:gd name="T46" fmla="*/ 1773 w 1985"/>
                <a:gd name="T47" fmla="*/ 198 h 835"/>
                <a:gd name="T48" fmla="*/ 1800 w 1985"/>
                <a:gd name="T49" fmla="*/ 173 h 835"/>
                <a:gd name="T50" fmla="*/ 1825 w 1985"/>
                <a:gd name="T51" fmla="*/ 146 h 835"/>
                <a:gd name="T52" fmla="*/ 1852 w 1985"/>
                <a:gd name="T53" fmla="*/ 121 h 835"/>
                <a:gd name="T54" fmla="*/ 1877 w 1985"/>
                <a:gd name="T55" fmla="*/ 95 h 835"/>
                <a:gd name="T56" fmla="*/ 1903 w 1985"/>
                <a:gd name="T57" fmla="*/ 70 h 835"/>
                <a:gd name="T58" fmla="*/ 1928 w 1985"/>
                <a:gd name="T59" fmla="*/ 43 h 835"/>
                <a:gd name="T60" fmla="*/ 1955 w 1985"/>
                <a:gd name="T61" fmla="*/ 18 h 835"/>
                <a:gd name="T62" fmla="*/ 1980 w 1985"/>
                <a:gd name="T63" fmla="*/ 8 h 835"/>
                <a:gd name="T64" fmla="*/ 1963 w 1985"/>
                <a:gd name="T65" fmla="*/ 35 h 835"/>
                <a:gd name="T66" fmla="*/ 1938 w 1985"/>
                <a:gd name="T67" fmla="*/ 61 h 835"/>
                <a:gd name="T68" fmla="*/ 1912 w 1985"/>
                <a:gd name="T69" fmla="*/ 86 h 835"/>
                <a:gd name="T70" fmla="*/ 1887 w 1985"/>
                <a:gd name="T71" fmla="*/ 113 h 835"/>
                <a:gd name="T72" fmla="*/ 1860 w 1985"/>
                <a:gd name="T73" fmla="*/ 138 h 835"/>
                <a:gd name="T74" fmla="*/ 1835 w 1985"/>
                <a:gd name="T75" fmla="*/ 165 h 835"/>
                <a:gd name="T76" fmla="*/ 1808 w 1985"/>
                <a:gd name="T77" fmla="*/ 190 h 835"/>
                <a:gd name="T78" fmla="*/ 1783 w 1985"/>
                <a:gd name="T79" fmla="*/ 216 h 835"/>
                <a:gd name="T80" fmla="*/ 1757 w 1985"/>
                <a:gd name="T81" fmla="*/ 241 h 835"/>
                <a:gd name="T82" fmla="*/ 1732 w 1985"/>
                <a:gd name="T83" fmla="*/ 268 h 835"/>
                <a:gd name="T84" fmla="*/ 1705 w 1985"/>
                <a:gd name="T85" fmla="*/ 293 h 835"/>
                <a:gd name="T86" fmla="*/ 1680 w 1985"/>
                <a:gd name="T87" fmla="*/ 320 h 835"/>
                <a:gd name="T88" fmla="*/ 1653 w 1985"/>
                <a:gd name="T89" fmla="*/ 345 h 835"/>
                <a:gd name="T90" fmla="*/ 1628 w 1985"/>
                <a:gd name="T91" fmla="*/ 371 h 835"/>
                <a:gd name="T92" fmla="*/ 1602 w 1985"/>
                <a:gd name="T93" fmla="*/ 396 h 835"/>
                <a:gd name="T94" fmla="*/ 1577 w 1985"/>
                <a:gd name="T95" fmla="*/ 423 h 835"/>
                <a:gd name="T96" fmla="*/ 1550 w 1985"/>
                <a:gd name="T97" fmla="*/ 448 h 835"/>
                <a:gd name="T98" fmla="*/ 1525 w 1985"/>
                <a:gd name="T99" fmla="*/ 475 h 835"/>
                <a:gd name="T100" fmla="*/ 1498 w 1985"/>
                <a:gd name="T101" fmla="*/ 500 h 835"/>
                <a:gd name="T102" fmla="*/ 1473 w 1985"/>
                <a:gd name="T103" fmla="*/ 526 h 835"/>
                <a:gd name="T104" fmla="*/ 1447 w 1985"/>
                <a:gd name="T105" fmla="*/ 551 h 835"/>
                <a:gd name="T106" fmla="*/ 1422 w 1985"/>
                <a:gd name="T107" fmla="*/ 578 h 835"/>
                <a:gd name="T108" fmla="*/ 1395 w 1985"/>
                <a:gd name="T109" fmla="*/ 603 h 835"/>
                <a:gd name="T110" fmla="*/ 1370 w 1985"/>
                <a:gd name="T111" fmla="*/ 630 h 835"/>
                <a:gd name="T112" fmla="*/ 1343 w 1985"/>
                <a:gd name="T113" fmla="*/ 655 h 835"/>
                <a:gd name="T114" fmla="*/ 1318 w 1985"/>
                <a:gd name="T115" fmla="*/ 681 h 835"/>
                <a:gd name="T116" fmla="*/ 1292 w 1985"/>
                <a:gd name="T117" fmla="*/ 706 h 835"/>
                <a:gd name="T118" fmla="*/ 1267 w 1985"/>
                <a:gd name="T119" fmla="*/ 733 h 835"/>
                <a:gd name="T120" fmla="*/ 1240 w 1985"/>
                <a:gd name="T121" fmla="*/ 758 h 835"/>
                <a:gd name="T122" fmla="*/ 1215 w 1985"/>
                <a:gd name="T123" fmla="*/ 785 h 835"/>
                <a:gd name="T124" fmla="*/ 1188 w 1985"/>
                <a:gd name="T125" fmla="*/ 81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85" h="835">
                  <a:moveTo>
                    <a:pt x="0" y="835"/>
                  </a:moveTo>
                  <a:lnTo>
                    <a:pt x="0" y="816"/>
                  </a:lnTo>
                  <a:lnTo>
                    <a:pt x="1157" y="816"/>
                  </a:lnTo>
                  <a:lnTo>
                    <a:pt x="1157" y="815"/>
                  </a:lnTo>
                  <a:lnTo>
                    <a:pt x="1158" y="815"/>
                  </a:lnTo>
                  <a:lnTo>
                    <a:pt x="1158" y="813"/>
                  </a:lnTo>
                  <a:lnTo>
                    <a:pt x="1160" y="813"/>
                  </a:lnTo>
                  <a:lnTo>
                    <a:pt x="1160" y="811"/>
                  </a:lnTo>
                  <a:lnTo>
                    <a:pt x="1162" y="811"/>
                  </a:lnTo>
                  <a:lnTo>
                    <a:pt x="1162" y="810"/>
                  </a:lnTo>
                  <a:lnTo>
                    <a:pt x="1163" y="810"/>
                  </a:lnTo>
                  <a:lnTo>
                    <a:pt x="1163" y="808"/>
                  </a:lnTo>
                  <a:lnTo>
                    <a:pt x="1165" y="808"/>
                  </a:lnTo>
                  <a:lnTo>
                    <a:pt x="1165" y="806"/>
                  </a:lnTo>
                  <a:lnTo>
                    <a:pt x="1167" y="806"/>
                  </a:lnTo>
                  <a:lnTo>
                    <a:pt x="1167" y="805"/>
                  </a:lnTo>
                  <a:lnTo>
                    <a:pt x="1168" y="805"/>
                  </a:lnTo>
                  <a:lnTo>
                    <a:pt x="1168" y="803"/>
                  </a:lnTo>
                  <a:lnTo>
                    <a:pt x="1170" y="803"/>
                  </a:lnTo>
                  <a:lnTo>
                    <a:pt x="1170" y="801"/>
                  </a:lnTo>
                  <a:lnTo>
                    <a:pt x="1172" y="801"/>
                  </a:lnTo>
                  <a:lnTo>
                    <a:pt x="1172" y="800"/>
                  </a:lnTo>
                  <a:lnTo>
                    <a:pt x="1173" y="800"/>
                  </a:lnTo>
                  <a:lnTo>
                    <a:pt x="1173" y="798"/>
                  </a:lnTo>
                  <a:lnTo>
                    <a:pt x="1175" y="798"/>
                  </a:lnTo>
                  <a:lnTo>
                    <a:pt x="1175" y="796"/>
                  </a:lnTo>
                  <a:lnTo>
                    <a:pt x="1177" y="796"/>
                  </a:lnTo>
                  <a:lnTo>
                    <a:pt x="1177" y="795"/>
                  </a:lnTo>
                  <a:lnTo>
                    <a:pt x="1178" y="795"/>
                  </a:lnTo>
                  <a:lnTo>
                    <a:pt x="1178" y="793"/>
                  </a:lnTo>
                  <a:lnTo>
                    <a:pt x="1180" y="793"/>
                  </a:lnTo>
                  <a:lnTo>
                    <a:pt x="1180" y="791"/>
                  </a:lnTo>
                  <a:lnTo>
                    <a:pt x="1182" y="791"/>
                  </a:lnTo>
                  <a:lnTo>
                    <a:pt x="1182" y="790"/>
                  </a:lnTo>
                  <a:lnTo>
                    <a:pt x="1183" y="790"/>
                  </a:lnTo>
                  <a:lnTo>
                    <a:pt x="1183" y="788"/>
                  </a:lnTo>
                  <a:lnTo>
                    <a:pt x="1185" y="788"/>
                  </a:lnTo>
                  <a:lnTo>
                    <a:pt x="1185" y="786"/>
                  </a:lnTo>
                  <a:lnTo>
                    <a:pt x="1187" y="786"/>
                  </a:lnTo>
                  <a:lnTo>
                    <a:pt x="1187" y="785"/>
                  </a:lnTo>
                  <a:lnTo>
                    <a:pt x="1188" y="785"/>
                  </a:lnTo>
                  <a:lnTo>
                    <a:pt x="1188" y="783"/>
                  </a:lnTo>
                  <a:lnTo>
                    <a:pt x="1190" y="783"/>
                  </a:lnTo>
                  <a:lnTo>
                    <a:pt x="1190" y="781"/>
                  </a:lnTo>
                  <a:lnTo>
                    <a:pt x="1192" y="781"/>
                  </a:lnTo>
                  <a:lnTo>
                    <a:pt x="1192" y="780"/>
                  </a:lnTo>
                  <a:lnTo>
                    <a:pt x="1193" y="780"/>
                  </a:lnTo>
                  <a:lnTo>
                    <a:pt x="1193" y="778"/>
                  </a:lnTo>
                  <a:lnTo>
                    <a:pt x="1195" y="778"/>
                  </a:lnTo>
                  <a:lnTo>
                    <a:pt x="1195" y="776"/>
                  </a:lnTo>
                  <a:lnTo>
                    <a:pt x="1197" y="776"/>
                  </a:lnTo>
                  <a:lnTo>
                    <a:pt x="1197" y="775"/>
                  </a:lnTo>
                  <a:lnTo>
                    <a:pt x="1198" y="775"/>
                  </a:lnTo>
                  <a:lnTo>
                    <a:pt x="1198" y="773"/>
                  </a:lnTo>
                  <a:lnTo>
                    <a:pt x="1200" y="773"/>
                  </a:lnTo>
                  <a:lnTo>
                    <a:pt x="1200" y="771"/>
                  </a:lnTo>
                  <a:lnTo>
                    <a:pt x="1202" y="771"/>
                  </a:lnTo>
                  <a:lnTo>
                    <a:pt x="1202" y="770"/>
                  </a:lnTo>
                  <a:lnTo>
                    <a:pt x="1203" y="770"/>
                  </a:lnTo>
                  <a:lnTo>
                    <a:pt x="1203" y="768"/>
                  </a:lnTo>
                  <a:lnTo>
                    <a:pt x="1205" y="768"/>
                  </a:lnTo>
                  <a:lnTo>
                    <a:pt x="1205" y="766"/>
                  </a:lnTo>
                  <a:lnTo>
                    <a:pt x="1207" y="766"/>
                  </a:lnTo>
                  <a:lnTo>
                    <a:pt x="1207" y="765"/>
                  </a:lnTo>
                  <a:lnTo>
                    <a:pt x="1208" y="765"/>
                  </a:lnTo>
                  <a:lnTo>
                    <a:pt x="1208" y="763"/>
                  </a:lnTo>
                  <a:lnTo>
                    <a:pt x="1210" y="763"/>
                  </a:lnTo>
                  <a:lnTo>
                    <a:pt x="1210" y="761"/>
                  </a:lnTo>
                  <a:lnTo>
                    <a:pt x="1212" y="761"/>
                  </a:lnTo>
                  <a:lnTo>
                    <a:pt x="1212" y="760"/>
                  </a:lnTo>
                  <a:lnTo>
                    <a:pt x="1213" y="760"/>
                  </a:lnTo>
                  <a:lnTo>
                    <a:pt x="1213" y="758"/>
                  </a:lnTo>
                  <a:lnTo>
                    <a:pt x="1215" y="758"/>
                  </a:lnTo>
                  <a:lnTo>
                    <a:pt x="1215" y="756"/>
                  </a:lnTo>
                  <a:lnTo>
                    <a:pt x="1217" y="756"/>
                  </a:lnTo>
                  <a:lnTo>
                    <a:pt x="1217" y="755"/>
                  </a:lnTo>
                  <a:lnTo>
                    <a:pt x="1218" y="755"/>
                  </a:lnTo>
                  <a:lnTo>
                    <a:pt x="1218" y="753"/>
                  </a:lnTo>
                  <a:lnTo>
                    <a:pt x="1220" y="753"/>
                  </a:lnTo>
                  <a:lnTo>
                    <a:pt x="1220" y="751"/>
                  </a:lnTo>
                  <a:lnTo>
                    <a:pt x="1222" y="751"/>
                  </a:lnTo>
                  <a:lnTo>
                    <a:pt x="1222" y="750"/>
                  </a:lnTo>
                  <a:lnTo>
                    <a:pt x="1223" y="750"/>
                  </a:lnTo>
                  <a:lnTo>
                    <a:pt x="1223" y="748"/>
                  </a:lnTo>
                  <a:lnTo>
                    <a:pt x="1225" y="748"/>
                  </a:lnTo>
                  <a:lnTo>
                    <a:pt x="1225" y="746"/>
                  </a:lnTo>
                  <a:lnTo>
                    <a:pt x="1227" y="746"/>
                  </a:lnTo>
                  <a:lnTo>
                    <a:pt x="1227" y="745"/>
                  </a:lnTo>
                  <a:lnTo>
                    <a:pt x="1228" y="745"/>
                  </a:lnTo>
                  <a:lnTo>
                    <a:pt x="1228" y="743"/>
                  </a:lnTo>
                  <a:lnTo>
                    <a:pt x="1230" y="743"/>
                  </a:lnTo>
                  <a:lnTo>
                    <a:pt x="1230" y="741"/>
                  </a:lnTo>
                  <a:lnTo>
                    <a:pt x="1232" y="741"/>
                  </a:lnTo>
                  <a:lnTo>
                    <a:pt x="1232" y="740"/>
                  </a:lnTo>
                  <a:lnTo>
                    <a:pt x="1233" y="740"/>
                  </a:lnTo>
                  <a:lnTo>
                    <a:pt x="1233" y="738"/>
                  </a:lnTo>
                  <a:lnTo>
                    <a:pt x="1235" y="738"/>
                  </a:lnTo>
                  <a:lnTo>
                    <a:pt x="1235" y="736"/>
                  </a:lnTo>
                  <a:lnTo>
                    <a:pt x="1237" y="736"/>
                  </a:lnTo>
                  <a:lnTo>
                    <a:pt x="1237" y="735"/>
                  </a:lnTo>
                  <a:lnTo>
                    <a:pt x="1238" y="735"/>
                  </a:lnTo>
                  <a:lnTo>
                    <a:pt x="1238" y="733"/>
                  </a:lnTo>
                  <a:lnTo>
                    <a:pt x="1240" y="733"/>
                  </a:lnTo>
                  <a:lnTo>
                    <a:pt x="1240" y="731"/>
                  </a:lnTo>
                  <a:lnTo>
                    <a:pt x="1242" y="731"/>
                  </a:lnTo>
                  <a:lnTo>
                    <a:pt x="1242" y="730"/>
                  </a:lnTo>
                  <a:lnTo>
                    <a:pt x="1243" y="730"/>
                  </a:lnTo>
                  <a:lnTo>
                    <a:pt x="1243" y="728"/>
                  </a:lnTo>
                  <a:lnTo>
                    <a:pt x="1245" y="728"/>
                  </a:lnTo>
                  <a:lnTo>
                    <a:pt x="1245" y="726"/>
                  </a:lnTo>
                  <a:lnTo>
                    <a:pt x="1247" y="726"/>
                  </a:lnTo>
                  <a:lnTo>
                    <a:pt x="1247" y="725"/>
                  </a:lnTo>
                  <a:lnTo>
                    <a:pt x="1248" y="725"/>
                  </a:lnTo>
                  <a:lnTo>
                    <a:pt x="1248" y="723"/>
                  </a:lnTo>
                  <a:lnTo>
                    <a:pt x="1250" y="723"/>
                  </a:lnTo>
                  <a:lnTo>
                    <a:pt x="1250" y="721"/>
                  </a:lnTo>
                  <a:lnTo>
                    <a:pt x="1252" y="721"/>
                  </a:lnTo>
                  <a:lnTo>
                    <a:pt x="1252" y="720"/>
                  </a:lnTo>
                  <a:lnTo>
                    <a:pt x="1253" y="720"/>
                  </a:lnTo>
                  <a:lnTo>
                    <a:pt x="1253" y="718"/>
                  </a:lnTo>
                  <a:lnTo>
                    <a:pt x="1255" y="718"/>
                  </a:lnTo>
                  <a:lnTo>
                    <a:pt x="1255" y="716"/>
                  </a:lnTo>
                  <a:lnTo>
                    <a:pt x="1257" y="716"/>
                  </a:lnTo>
                  <a:lnTo>
                    <a:pt x="1257" y="715"/>
                  </a:lnTo>
                  <a:lnTo>
                    <a:pt x="1258" y="715"/>
                  </a:lnTo>
                  <a:lnTo>
                    <a:pt x="1258" y="713"/>
                  </a:lnTo>
                  <a:lnTo>
                    <a:pt x="1260" y="713"/>
                  </a:lnTo>
                  <a:lnTo>
                    <a:pt x="1260" y="711"/>
                  </a:lnTo>
                  <a:lnTo>
                    <a:pt x="1262" y="711"/>
                  </a:lnTo>
                  <a:lnTo>
                    <a:pt x="1262" y="710"/>
                  </a:lnTo>
                  <a:lnTo>
                    <a:pt x="1263" y="710"/>
                  </a:lnTo>
                  <a:lnTo>
                    <a:pt x="1263" y="708"/>
                  </a:lnTo>
                  <a:lnTo>
                    <a:pt x="1265" y="708"/>
                  </a:lnTo>
                  <a:lnTo>
                    <a:pt x="1265" y="706"/>
                  </a:lnTo>
                  <a:lnTo>
                    <a:pt x="1267" y="706"/>
                  </a:lnTo>
                  <a:lnTo>
                    <a:pt x="1267" y="705"/>
                  </a:lnTo>
                  <a:lnTo>
                    <a:pt x="1268" y="705"/>
                  </a:lnTo>
                  <a:lnTo>
                    <a:pt x="1268" y="703"/>
                  </a:lnTo>
                  <a:lnTo>
                    <a:pt x="1270" y="703"/>
                  </a:lnTo>
                  <a:lnTo>
                    <a:pt x="1270" y="701"/>
                  </a:lnTo>
                  <a:lnTo>
                    <a:pt x="1272" y="701"/>
                  </a:lnTo>
                  <a:lnTo>
                    <a:pt x="1272" y="700"/>
                  </a:lnTo>
                  <a:lnTo>
                    <a:pt x="1273" y="700"/>
                  </a:lnTo>
                  <a:lnTo>
                    <a:pt x="1273" y="698"/>
                  </a:lnTo>
                  <a:lnTo>
                    <a:pt x="1275" y="698"/>
                  </a:lnTo>
                  <a:lnTo>
                    <a:pt x="1275" y="696"/>
                  </a:lnTo>
                  <a:lnTo>
                    <a:pt x="1277" y="696"/>
                  </a:lnTo>
                  <a:lnTo>
                    <a:pt x="1277" y="695"/>
                  </a:lnTo>
                  <a:lnTo>
                    <a:pt x="1278" y="695"/>
                  </a:lnTo>
                  <a:lnTo>
                    <a:pt x="1278" y="693"/>
                  </a:lnTo>
                  <a:lnTo>
                    <a:pt x="1280" y="693"/>
                  </a:lnTo>
                  <a:lnTo>
                    <a:pt x="1280" y="691"/>
                  </a:lnTo>
                  <a:lnTo>
                    <a:pt x="1282" y="691"/>
                  </a:lnTo>
                  <a:lnTo>
                    <a:pt x="1282" y="690"/>
                  </a:lnTo>
                  <a:lnTo>
                    <a:pt x="1283" y="690"/>
                  </a:lnTo>
                  <a:lnTo>
                    <a:pt x="1283" y="688"/>
                  </a:lnTo>
                  <a:lnTo>
                    <a:pt x="1285" y="688"/>
                  </a:lnTo>
                  <a:lnTo>
                    <a:pt x="1285" y="686"/>
                  </a:lnTo>
                  <a:lnTo>
                    <a:pt x="1287" y="686"/>
                  </a:lnTo>
                  <a:lnTo>
                    <a:pt x="1287" y="685"/>
                  </a:lnTo>
                  <a:lnTo>
                    <a:pt x="1288" y="685"/>
                  </a:lnTo>
                  <a:lnTo>
                    <a:pt x="1288" y="683"/>
                  </a:lnTo>
                  <a:lnTo>
                    <a:pt x="1290" y="683"/>
                  </a:lnTo>
                  <a:lnTo>
                    <a:pt x="1290" y="681"/>
                  </a:lnTo>
                  <a:lnTo>
                    <a:pt x="1292" y="681"/>
                  </a:lnTo>
                  <a:lnTo>
                    <a:pt x="1292" y="680"/>
                  </a:lnTo>
                  <a:lnTo>
                    <a:pt x="1293" y="680"/>
                  </a:lnTo>
                  <a:lnTo>
                    <a:pt x="1293" y="678"/>
                  </a:lnTo>
                  <a:lnTo>
                    <a:pt x="1295" y="678"/>
                  </a:lnTo>
                  <a:lnTo>
                    <a:pt x="1295" y="676"/>
                  </a:lnTo>
                  <a:lnTo>
                    <a:pt x="1297" y="676"/>
                  </a:lnTo>
                  <a:lnTo>
                    <a:pt x="1297" y="675"/>
                  </a:lnTo>
                  <a:lnTo>
                    <a:pt x="1298" y="675"/>
                  </a:lnTo>
                  <a:lnTo>
                    <a:pt x="1298" y="673"/>
                  </a:lnTo>
                  <a:lnTo>
                    <a:pt x="1300" y="673"/>
                  </a:lnTo>
                  <a:lnTo>
                    <a:pt x="1300" y="671"/>
                  </a:lnTo>
                  <a:lnTo>
                    <a:pt x="1302" y="671"/>
                  </a:lnTo>
                  <a:lnTo>
                    <a:pt x="1302" y="670"/>
                  </a:lnTo>
                  <a:lnTo>
                    <a:pt x="1303" y="670"/>
                  </a:lnTo>
                  <a:lnTo>
                    <a:pt x="1303" y="668"/>
                  </a:lnTo>
                  <a:lnTo>
                    <a:pt x="1305" y="668"/>
                  </a:lnTo>
                  <a:lnTo>
                    <a:pt x="1305" y="666"/>
                  </a:lnTo>
                  <a:lnTo>
                    <a:pt x="1307" y="666"/>
                  </a:lnTo>
                  <a:lnTo>
                    <a:pt x="1307" y="665"/>
                  </a:lnTo>
                  <a:lnTo>
                    <a:pt x="1308" y="665"/>
                  </a:lnTo>
                  <a:lnTo>
                    <a:pt x="1308" y="663"/>
                  </a:lnTo>
                  <a:lnTo>
                    <a:pt x="1310" y="663"/>
                  </a:lnTo>
                  <a:lnTo>
                    <a:pt x="1310" y="661"/>
                  </a:lnTo>
                  <a:lnTo>
                    <a:pt x="1312" y="661"/>
                  </a:lnTo>
                  <a:lnTo>
                    <a:pt x="1312" y="660"/>
                  </a:lnTo>
                  <a:lnTo>
                    <a:pt x="1313" y="660"/>
                  </a:lnTo>
                  <a:lnTo>
                    <a:pt x="1313" y="658"/>
                  </a:lnTo>
                  <a:lnTo>
                    <a:pt x="1315" y="658"/>
                  </a:lnTo>
                  <a:lnTo>
                    <a:pt x="1315" y="656"/>
                  </a:lnTo>
                  <a:lnTo>
                    <a:pt x="1317" y="656"/>
                  </a:lnTo>
                  <a:lnTo>
                    <a:pt x="1317" y="655"/>
                  </a:lnTo>
                  <a:lnTo>
                    <a:pt x="1318" y="655"/>
                  </a:lnTo>
                  <a:lnTo>
                    <a:pt x="1318" y="653"/>
                  </a:lnTo>
                  <a:lnTo>
                    <a:pt x="1320" y="653"/>
                  </a:lnTo>
                  <a:lnTo>
                    <a:pt x="1320" y="651"/>
                  </a:lnTo>
                  <a:lnTo>
                    <a:pt x="1322" y="651"/>
                  </a:lnTo>
                  <a:lnTo>
                    <a:pt x="1322" y="650"/>
                  </a:lnTo>
                  <a:lnTo>
                    <a:pt x="1323" y="650"/>
                  </a:lnTo>
                  <a:lnTo>
                    <a:pt x="1323" y="648"/>
                  </a:lnTo>
                  <a:lnTo>
                    <a:pt x="1325" y="648"/>
                  </a:lnTo>
                  <a:lnTo>
                    <a:pt x="1325" y="646"/>
                  </a:lnTo>
                  <a:lnTo>
                    <a:pt x="1327" y="646"/>
                  </a:lnTo>
                  <a:lnTo>
                    <a:pt x="1327" y="645"/>
                  </a:lnTo>
                  <a:lnTo>
                    <a:pt x="1328" y="645"/>
                  </a:lnTo>
                  <a:lnTo>
                    <a:pt x="1328" y="643"/>
                  </a:lnTo>
                  <a:lnTo>
                    <a:pt x="1330" y="643"/>
                  </a:lnTo>
                  <a:lnTo>
                    <a:pt x="1330" y="641"/>
                  </a:lnTo>
                  <a:lnTo>
                    <a:pt x="1332" y="641"/>
                  </a:lnTo>
                  <a:lnTo>
                    <a:pt x="1332" y="640"/>
                  </a:lnTo>
                  <a:lnTo>
                    <a:pt x="1333" y="640"/>
                  </a:lnTo>
                  <a:lnTo>
                    <a:pt x="1333" y="638"/>
                  </a:lnTo>
                  <a:lnTo>
                    <a:pt x="1335" y="638"/>
                  </a:lnTo>
                  <a:lnTo>
                    <a:pt x="1335" y="636"/>
                  </a:lnTo>
                  <a:lnTo>
                    <a:pt x="1337" y="636"/>
                  </a:lnTo>
                  <a:lnTo>
                    <a:pt x="1337" y="635"/>
                  </a:lnTo>
                  <a:lnTo>
                    <a:pt x="1338" y="635"/>
                  </a:lnTo>
                  <a:lnTo>
                    <a:pt x="1338" y="633"/>
                  </a:lnTo>
                  <a:lnTo>
                    <a:pt x="1340" y="633"/>
                  </a:lnTo>
                  <a:lnTo>
                    <a:pt x="1340" y="631"/>
                  </a:lnTo>
                  <a:lnTo>
                    <a:pt x="1342" y="631"/>
                  </a:lnTo>
                  <a:lnTo>
                    <a:pt x="1342" y="630"/>
                  </a:lnTo>
                  <a:lnTo>
                    <a:pt x="1343" y="630"/>
                  </a:lnTo>
                  <a:lnTo>
                    <a:pt x="1343" y="628"/>
                  </a:lnTo>
                  <a:lnTo>
                    <a:pt x="1345" y="628"/>
                  </a:lnTo>
                  <a:lnTo>
                    <a:pt x="1345" y="626"/>
                  </a:lnTo>
                  <a:lnTo>
                    <a:pt x="1347" y="626"/>
                  </a:lnTo>
                  <a:lnTo>
                    <a:pt x="1347" y="625"/>
                  </a:lnTo>
                  <a:lnTo>
                    <a:pt x="1348" y="625"/>
                  </a:lnTo>
                  <a:lnTo>
                    <a:pt x="1348" y="623"/>
                  </a:lnTo>
                  <a:lnTo>
                    <a:pt x="1350" y="623"/>
                  </a:lnTo>
                  <a:lnTo>
                    <a:pt x="1350" y="621"/>
                  </a:lnTo>
                  <a:lnTo>
                    <a:pt x="1352" y="621"/>
                  </a:lnTo>
                  <a:lnTo>
                    <a:pt x="1352" y="620"/>
                  </a:lnTo>
                  <a:lnTo>
                    <a:pt x="1353" y="620"/>
                  </a:lnTo>
                  <a:lnTo>
                    <a:pt x="1353" y="618"/>
                  </a:lnTo>
                  <a:lnTo>
                    <a:pt x="1355" y="618"/>
                  </a:lnTo>
                  <a:lnTo>
                    <a:pt x="1355" y="616"/>
                  </a:lnTo>
                  <a:lnTo>
                    <a:pt x="1357" y="616"/>
                  </a:lnTo>
                  <a:lnTo>
                    <a:pt x="1357" y="615"/>
                  </a:lnTo>
                  <a:lnTo>
                    <a:pt x="1358" y="615"/>
                  </a:lnTo>
                  <a:lnTo>
                    <a:pt x="1358" y="613"/>
                  </a:lnTo>
                  <a:lnTo>
                    <a:pt x="1360" y="613"/>
                  </a:lnTo>
                  <a:lnTo>
                    <a:pt x="1360" y="611"/>
                  </a:lnTo>
                  <a:lnTo>
                    <a:pt x="1362" y="611"/>
                  </a:lnTo>
                  <a:lnTo>
                    <a:pt x="1362" y="610"/>
                  </a:lnTo>
                  <a:lnTo>
                    <a:pt x="1363" y="610"/>
                  </a:lnTo>
                  <a:lnTo>
                    <a:pt x="1363" y="608"/>
                  </a:lnTo>
                  <a:lnTo>
                    <a:pt x="1365" y="608"/>
                  </a:lnTo>
                  <a:lnTo>
                    <a:pt x="1365" y="606"/>
                  </a:lnTo>
                  <a:lnTo>
                    <a:pt x="1367" y="606"/>
                  </a:lnTo>
                  <a:lnTo>
                    <a:pt x="1367" y="605"/>
                  </a:lnTo>
                  <a:lnTo>
                    <a:pt x="1368" y="605"/>
                  </a:lnTo>
                  <a:lnTo>
                    <a:pt x="1368" y="603"/>
                  </a:lnTo>
                  <a:lnTo>
                    <a:pt x="1370" y="603"/>
                  </a:lnTo>
                  <a:lnTo>
                    <a:pt x="1370" y="601"/>
                  </a:lnTo>
                  <a:lnTo>
                    <a:pt x="1372" y="601"/>
                  </a:lnTo>
                  <a:lnTo>
                    <a:pt x="1372" y="600"/>
                  </a:lnTo>
                  <a:lnTo>
                    <a:pt x="1373" y="600"/>
                  </a:lnTo>
                  <a:lnTo>
                    <a:pt x="1373" y="598"/>
                  </a:lnTo>
                  <a:lnTo>
                    <a:pt x="1375" y="598"/>
                  </a:lnTo>
                  <a:lnTo>
                    <a:pt x="1375" y="596"/>
                  </a:lnTo>
                  <a:lnTo>
                    <a:pt x="1377" y="596"/>
                  </a:lnTo>
                  <a:lnTo>
                    <a:pt x="1377" y="595"/>
                  </a:lnTo>
                  <a:lnTo>
                    <a:pt x="1378" y="595"/>
                  </a:lnTo>
                  <a:lnTo>
                    <a:pt x="1378" y="593"/>
                  </a:lnTo>
                  <a:lnTo>
                    <a:pt x="1380" y="593"/>
                  </a:lnTo>
                  <a:lnTo>
                    <a:pt x="1380" y="591"/>
                  </a:lnTo>
                  <a:lnTo>
                    <a:pt x="1382" y="591"/>
                  </a:lnTo>
                  <a:lnTo>
                    <a:pt x="1382" y="590"/>
                  </a:lnTo>
                  <a:lnTo>
                    <a:pt x="1383" y="590"/>
                  </a:lnTo>
                  <a:lnTo>
                    <a:pt x="1383" y="588"/>
                  </a:lnTo>
                  <a:lnTo>
                    <a:pt x="1385" y="588"/>
                  </a:lnTo>
                  <a:lnTo>
                    <a:pt x="1385" y="586"/>
                  </a:lnTo>
                  <a:lnTo>
                    <a:pt x="1387" y="586"/>
                  </a:lnTo>
                  <a:lnTo>
                    <a:pt x="1387" y="585"/>
                  </a:lnTo>
                  <a:lnTo>
                    <a:pt x="1388" y="585"/>
                  </a:lnTo>
                  <a:lnTo>
                    <a:pt x="1388" y="583"/>
                  </a:lnTo>
                  <a:lnTo>
                    <a:pt x="1390" y="583"/>
                  </a:lnTo>
                  <a:lnTo>
                    <a:pt x="1390" y="581"/>
                  </a:lnTo>
                  <a:lnTo>
                    <a:pt x="1392" y="581"/>
                  </a:lnTo>
                  <a:lnTo>
                    <a:pt x="1392" y="580"/>
                  </a:lnTo>
                  <a:lnTo>
                    <a:pt x="1393" y="580"/>
                  </a:lnTo>
                  <a:lnTo>
                    <a:pt x="1393" y="578"/>
                  </a:lnTo>
                  <a:lnTo>
                    <a:pt x="1395" y="578"/>
                  </a:lnTo>
                  <a:lnTo>
                    <a:pt x="1395" y="576"/>
                  </a:lnTo>
                  <a:lnTo>
                    <a:pt x="1397" y="576"/>
                  </a:lnTo>
                  <a:lnTo>
                    <a:pt x="1397" y="575"/>
                  </a:lnTo>
                  <a:lnTo>
                    <a:pt x="1398" y="575"/>
                  </a:lnTo>
                  <a:lnTo>
                    <a:pt x="1398" y="573"/>
                  </a:lnTo>
                  <a:lnTo>
                    <a:pt x="1400" y="573"/>
                  </a:lnTo>
                  <a:lnTo>
                    <a:pt x="1400" y="571"/>
                  </a:lnTo>
                  <a:lnTo>
                    <a:pt x="1402" y="571"/>
                  </a:lnTo>
                  <a:lnTo>
                    <a:pt x="1402" y="570"/>
                  </a:lnTo>
                  <a:lnTo>
                    <a:pt x="1403" y="570"/>
                  </a:lnTo>
                  <a:lnTo>
                    <a:pt x="1403" y="568"/>
                  </a:lnTo>
                  <a:lnTo>
                    <a:pt x="1405" y="568"/>
                  </a:lnTo>
                  <a:lnTo>
                    <a:pt x="1405" y="566"/>
                  </a:lnTo>
                  <a:lnTo>
                    <a:pt x="1407" y="566"/>
                  </a:lnTo>
                  <a:lnTo>
                    <a:pt x="1407" y="565"/>
                  </a:lnTo>
                  <a:lnTo>
                    <a:pt x="1408" y="565"/>
                  </a:lnTo>
                  <a:lnTo>
                    <a:pt x="1408" y="563"/>
                  </a:lnTo>
                  <a:lnTo>
                    <a:pt x="1410" y="563"/>
                  </a:lnTo>
                  <a:lnTo>
                    <a:pt x="1410" y="561"/>
                  </a:lnTo>
                  <a:lnTo>
                    <a:pt x="1412" y="561"/>
                  </a:lnTo>
                  <a:lnTo>
                    <a:pt x="1412" y="560"/>
                  </a:lnTo>
                  <a:lnTo>
                    <a:pt x="1413" y="560"/>
                  </a:lnTo>
                  <a:lnTo>
                    <a:pt x="1413" y="558"/>
                  </a:lnTo>
                  <a:lnTo>
                    <a:pt x="1415" y="558"/>
                  </a:lnTo>
                  <a:lnTo>
                    <a:pt x="1415" y="556"/>
                  </a:lnTo>
                  <a:lnTo>
                    <a:pt x="1417" y="556"/>
                  </a:lnTo>
                  <a:lnTo>
                    <a:pt x="1417" y="555"/>
                  </a:lnTo>
                  <a:lnTo>
                    <a:pt x="1418" y="555"/>
                  </a:lnTo>
                  <a:lnTo>
                    <a:pt x="1418" y="553"/>
                  </a:lnTo>
                  <a:lnTo>
                    <a:pt x="1420" y="553"/>
                  </a:lnTo>
                  <a:lnTo>
                    <a:pt x="1420" y="551"/>
                  </a:lnTo>
                  <a:lnTo>
                    <a:pt x="1422" y="551"/>
                  </a:lnTo>
                  <a:lnTo>
                    <a:pt x="1422" y="550"/>
                  </a:lnTo>
                  <a:lnTo>
                    <a:pt x="1423" y="550"/>
                  </a:lnTo>
                  <a:lnTo>
                    <a:pt x="1423" y="548"/>
                  </a:lnTo>
                  <a:lnTo>
                    <a:pt x="1425" y="548"/>
                  </a:lnTo>
                  <a:lnTo>
                    <a:pt x="1425" y="546"/>
                  </a:lnTo>
                  <a:lnTo>
                    <a:pt x="1427" y="546"/>
                  </a:lnTo>
                  <a:lnTo>
                    <a:pt x="1427" y="545"/>
                  </a:lnTo>
                  <a:lnTo>
                    <a:pt x="1428" y="545"/>
                  </a:lnTo>
                  <a:lnTo>
                    <a:pt x="1428" y="543"/>
                  </a:lnTo>
                  <a:lnTo>
                    <a:pt x="1430" y="543"/>
                  </a:lnTo>
                  <a:lnTo>
                    <a:pt x="1430" y="541"/>
                  </a:lnTo>
                  <a:lnTo>
                    <a:pt x="1432" y="541"/>
                  </a:lnTo>
                  <a:lnTo>
                    <a:pt x="1432" y="540"/>
                  </a:lnTo>
                  <a:lnTo>
                    <a:pt x="1433" y="540"/>
                  </a:lnTo>
                  <a:lnTo>
                    <a:pt x="1433" y="538"/>
                  </a:lnTo>
                  <a:lnTo>
                    <a:pt x="1435" y="538"/>
                  </a:lnTo>
                  <a:lnTo>
                    <a:pt x="1435" y="536"/>
                  </a:lnTo>
                  <a:lnTo>
                    <a:pt x="1437" y="536"/>
                  </a:lnTo>
                  <a:lnTo>
                    <a:pt x="1437" y="535"/>
                  </a:lnTo>
                  <a:lnTo>
                    <a:pt x="1438" y="535"/>
                  </a:lnTo>
                  <a:lnTo>
                    <a:pt x="1438" y="533"/>
                  </a:lnTo>
                  <a:lnTo>
                    <a:pt x="1440" y="533"/>
                  </a:lnTo>
                  <a:lnTo>
                    <a:pt x="1440" y="531"/>
                  </a:lnTo>
                  <a:lnTo>
                    <a:pt x="1442" y="531"/>
                  </a:lnTo>
                  <a:lnTo>
                    <a:pt x="1442" y="530"/>
                  </a:lnTo>
                  <a:lnTo>
                    <a:pt x="1443" y="530"/>
                  </a:lnTo>
                  <a:lnTo>
                    <a:pt x="1443" y="528"/>
                  </a:lnTo>
                  <a:lnTo>
                    <a:pt x="1445" y="528"/>
                  </a:lnTo>
                  <a:lnTo>
                    <a:pt x="1445" y="526"/>
                  </a:lnTo>
                  <a:lnTo>
                    <a:pt x="1447" y="526"/>
                  </a:lnTo>
                  <a:lnTo>
                    <a:pt x="1447" y="525"/>
                  </a:lnTo>
                  <a:lnTo>
                    <a:pt x="1448" y="525"/>
                  </a:lnTo>
                  <a:lnTo>
                    <a:pt x="1448" y="523"/>
                  </a:lnTo>
                  <a:lnTo>
                    <a:pt x="1450" y="523"/>
                  </a:lnTo>
                  <a:lnTo>
                    <a:pt x="1450" y="521"/>
                  </a:lnTo>
                  <a:lnTo>
                    <a:pt x="1452" y="521"/>
                  </a:lnTo>
                  <a:lnTo>
                    <a:pt x="1452" y="520"/>
                  </a:lnTo>
                  <a:lnTo>
                    <a:pt x="1453" y="520"/>
                  </a:lnTo>
                  <a:lnTo>
                    <a:pt x="1453" y="518"/>
                  </a:lnTo>
                  <a:lnTo>
                    <a:pt x="1455" y="518"/>
                  </a:lnTo>
                  <a:lnTo>
                    <a:pt x="1455" y="516"/>
                  </a:lnTo>
                  <a:lnTo>
                    <a:pt x="1457" y="516"/>
                  </a:lnTo>
                  <a:lnTo>
                    <a:pt x="1457" y="515"/>
                  </a:lnTo>
                  <a:lnTo>
                    <a:pt x="1458" y="515"/>
                  </a:lnTo>
                  <a:lnTo>
                    <a:pt x="1458" y="513"/>
                  </a:lnTo>
                  <a:lnTo>
                    <a:pt x="1460" y="513"/>
                  </a:lnTo>
                  <a:lnTo>
                    <a:pt x="1460" y="511"/>
                  </a:lnTo>
                  <a:lnTo>
                    <a:pt x="1462" y="511"/>
                  </a:lnTo>
                  <a:lnTo>
                    <a:pt x="1462" y="510"/>
                  </a:lnTo>
                  <a:lnTo>
                    <a:pt x="1463" y="510"/>
                  </a:lnTo>
                  <a:lnTo>
                    <a:pt x="1463" y="508"/>
                  </a:lnTo>
                  <a:lnTo>
                    <a:pt x="1465" y="508"/>
                  </a:lnTo>
                  <a:lnTo>
                    <a:pt x="1465" y="506"/>
                  </a:lnTo>
                  <a:lnTo>
                    <a:pt x="1467" y="506"/>
                  </a:lnTo>
                  <a:lnTo>
                    <a:pt x="1467" y="505"/>
                  </a:lnTo>
                  <a:lnTo>
                    <a:pt x="1468" y="505"/>
                  </a:lnTo>
                  <a:lnTo>
                    <a:pt x="1468" y="503"/>
                  </a:lnTo>
                  <a:lnTo>
                    <a:pt x="1470" y="503"/>
                  </a:lnTo>
                  <a:lnTo>
                    <a:pt x="1470" y="501"/>
                  </a:lnTo>
                  <a:lnTo>
                    <a:pt x="1472" y="501"/>
                  </a:lnTo>
                  <a:lnTo>
                    <a:pt x="1472" y="500"/>
                  </a:lnTo>
                  <a:lnTo>
                    <a:pt x="1473" y="500"/>
                  </a:lnTo>
                  <a:lnTo>
                    <a:pt x="1473" y="498"/>
                  </a:lnTo>
                  <a:lnTo>
                    <a:pt x="1475" y="498"/>
                  </a:lnTo>
                  <a:lnTo>
                    <a:pt x="1475" y="496"/>
                  </a:lnTo>
                  <a:lnTo>
                    <a:pt x="1477" y="496"/>
                  </a:lnTo>
                  <a:lnTo>
                    <a:pt x="1477" y="495"/>
                  </a:lnTo>
                  <a:lnTo>
                    <a:pt x="1478" y="495"/>
                  </a:lnTo>
                  <a:lnTo>
                    <a:pt x="1478" y="493"/>
                  </a:lnTo>
                  <a:lnTo>
                    <a:pt x="1480" y="493"/>
                  </a:lnTo>
                  <a:lnTo>
                    <a:pt x="1480" y="491"/>
                  </a:lnTo>
                  <a:lnTo>
                    <a:pt x="1482" y="491"/>
                  </a:lnTo>
                  <a:lnTo>
                    <a:pt x="1482" y="490"/>
                  </a:lnTo>
                  <a:lnTo>
                    <a:pt x="1483" y="490"/>
                  </a:lnTo>
                  <a:lnTo>
                    <a:pt x="1483" y="488"/>
                  </a:lnTo>
                  <a:lnTo>
                    <a:pt x="1485" y="488"/>
                  </a:lnTo>
                  <a:lnTo>
                    <a:pt x="1485" y="486"/>
                  </a:lnTo>
                  <a:lnTo>
                    <a:pt x="1487" y="486"/>
                  </a:lnTo>
                  <a:lnTo>
                    <a:pt x="1487" y="485"/>
                  </a:lnTo>
                  <a:lnTo>
                    <a:pt x="1488" y="485"/>
                  </a:lnTo>
                  <a:lnTo>
                    <a:pt x="1488" y="483"/>
                  </a:lnTo>
                  <a:lnTo>
                    <a:pt x="1490" y="483"/>
                  </a:lnTo>
                  <a:lnTo>
                    <a:pt x="1490" y="481"/>
                  </a:lnTo>
                  <a:lnTo>
                    <a:pt x="1492" y="481"/>
                  </a:lnTo>
                  <a:lnTo>
                    <a:pt x="1492" y="480"/>
                  </a:lnTo>
                  <a:lnTo>
                    <a:pt x="1493" y="480"/>
                  </a:lnTo>
                  <a:lnTo>
                    <a:pt x="1493" y="478"/>
                  </a:lnTo>
                  <a:lnTo>
                    <a:pt x="1495" y="478"/>
                  </a:lnTo>
                  <a:lnTo>
                    <a:pt x="1495" y="476"/>
                  </a:lnTo>
                  <a:lnTo>
                    <a:pt x="1497" y="476"/>
                  </a:lnTo>
                  <a:lnTo>
                    <a:pt x="1497" y="475"/>
                  </a:lnTo>
                  <a:lnTo>
                    <a:pt x="1498" y="475"/>
                  </a:lnTo>
                  <a:lnTo>
                    <a:pt x="1498" y="473"/>
                  </a:lnTo>
                  <a:lnTo>
                    <a:pt x="1500" y="473"/>
                  </a:lnTo>
                  <a:lnTo>
                    <a:pt x="1500" y="471"/>
                  </a:lnTo>
                  <a:lnTo>
                    <a:pt x="1502" y="471"/>
                  </a:lnTo>
                  <a:lnTo>
                    <a:pt x="1502" y="470"/>
                  </a:lnTo>
                  <a:lnTo>
                    <a:pt x="1503" y="470"/>
                  </a:lnTo>
                  <a:lnTo>
                    <a:pt x="1503" y="468"/>
                  </a:lnTo>
                  <a:lnTo>
                    <a:pt x="1505" y="468"/>
                  </a:lnTo>
                  <a:lnTo>
                    <a:pt x="1505" y="466"/>
                  </a:lnTo>
                  <a:lnTo>
                    <a:pt x="1507" y="466"/>
                  </a:lnTo>
                  <a:lnTo>
                    <a:pt x="1507" y="465"/>
                  </a:lnTo>
                  <a:lnTo>
                    <a:pt x="1508" y="465"/>
                  </a:lnTo>
                  <a:lnTo>
                    <a:pt x="1508" y="463"/>
                  </a:lnTo>
                  <a:lnTo>
                    <a:pt x="1510" y="463"/>
                  </a:lnTo>
                  <a:lnTo>
                    <a:pt x="1510" y="461"/>
                  </a:lnTo>
                  <a:lnTo>
                    <a:pt x="1512" y="461"/>
                  </a:lnTo>
                  <a:lnTo>
                    <a:pt x="1512" y="460"/>
                  </a:lnTo>
                  <a:lnTo>
                    <a:pt x="1513" y="460"/>
                  </a:lnTo>
                  <a:lnTo>
                    <a:pt x="1513" y="458"/>
                  </a:lnTo>
                  <a:lnTo>
                    <a:pt x="1515" y="458"/>
                  </a:lnTo>
                  <a:lnTo>
                    <a:pt x="1515" y="456"/>
                  </a:lnTo>
                  <a:lnTo>
                    <a:pt x="1517" y="456"/>
                  </a:lnTo>
                  <a:lnTo>
                    <a:pt x="1517" y="455"/>
                  </a:lnTo>
                  <a:lnTo>
                    <a:pt x="1518" y="455"/>
                  </a:lnTo>
                  <a:lnTo>
                    <a:pt x="1518" y="453"/>
                  </a:lnTo>
                  <a:lnTo>
                    <a:pt x="1520" y="453"/>
                  </a:lnTo>
                  <a:lnTo>
                    <a:pt x="1520" y="451"/>
                  </a:lnTo>
                  <a:lnTo>
                    <a:pt x="1522" y="451"/>
                  </a:lnTo>
                  <a:lnTo>
                    <a:pt x="1522" y="450"/>
                  </a:lnTo>
                  <a:lnTo>
                    <a:pt x="1523" y="450"/>
                  </a:lnTo>
                  <a:lnTo>
                    <a:pt x="1523" y="448"/>
                  </a:lnTo>
                  <a:lnTo>
                    <a:pt x="1525" y="448"/>
                  </a:lnTo>
                  <a:lnTo>
                    <a:pt x="1525" y="446"/>
                  </a:lnTo>
                  <a:lnTo>
                    <a:pt x="1527" y="446"/>
                  </a:lnTo>
                  <a:lnTo>
                    <a:pt x="1527" y="445"/>
                  </a:lnTo>
                  <a:lnTo>
                    <a:pt x="1528" y="445"/>
                  </a:lnTo>
                  <a:lnTo>
                    <a:pt x="1528" y="443"/>
                  </a:lnTo>
                  <a:lnTo>
                    <a:pt x="1530" y="443"/>
                  </a:lnTo>
                  <a:lnTo>
                    <a:pt x="1530" y="441"/>
                  </a:lnTo>
                  <a:lnTo>
                    <a:pt x="1532" y="441"/>
                  </a:lnTo>
                  <a:lnTo>
                    <a:pt x="1532" y="440"/>
                  </a:lnTo>
                  <a:lnTo>
                    <a:pt x="1533" y="440"/>
                  </a:lnTo>
                  <a:lnTo>
                    <a:pt x="1533" y="438"/>
                  </a:lnTo>
                  <a:lnTo>
                    <a:pt x="1535" y="438"/>
                  </a:lnTo>
                  <a:lnTo>
                    <a:pt x="1535" y="436"/>
                  </a:lnTo>
                  <a:lnTo>
                    <a:pt x="1537" y="436"/>
                  </a:lnTo>
                  <a:lnTo>
                    <a:pt x="1537" y="435"/>
                  </a:lnTo>
                  <a:lnTo>
                    <a:pt x="1538" y="435"/>
                  </a:lnTo>
                  <a:lnTo>
                    <a:pt x="1538" y="433"/>
                  </a:lnTo>
                  <a:lnTo>
                    <a:pt x="1540" y="433"/>
                  </a:lnTo>
                  <a:lnTo>
                    <a:pt x="1540" y="431"/>
                  </a:lnTo>
                  <a:lnTo>
                    <a:pt x="1542" y="431"/>
                  </a:lnTo>
                  <a:lnTo>
                    <a:pt x="1542" y="430"/>
                  </a:lnTo>
                  <a:lnTo>
                    <a:pt x="1543" y="430"/>
                  </a:lnTo>
                  <a:lnTo>
                    <a:pt x="1543" y="428"/>
                  </a:lnTo>
                  <a:lnTo>
                    <a:pt x="1545" y="428"/>
                  </a:lnTo>
                  <a:lnTo>
                    <a:pt x="1545" y="426"/>
                  </a:lnTo>
                  <a:lnTo>
                    <a:pt x="1547" y="426"/>
                  </a:lnTo>
                  <a:lnTo>
                    <a:pt x="1547" y="425"/>
                  </a:lnTo>
                  <a:lnTo>
                    <a:pt x="1548" y="425"/>
                  </a:lnTo>
                  <a:lnTo>
                    <a:pt x="1548" y="423"/>
                  </a:lnTo>
                  <a:lnTo>
                    <a:pt x="1550" y="423"/>
                  </a:lnTo>
                  <a:lnTo>
                    <a:pt x="1550" y="421"/>
                  </a:lnTo>
                  <a:lnTo>
                    <a:pt x="1552" y="421"/>
                  </a:lnTo>
                  <a:lnTo>
                    <a:pt x="1552" y="420"/>
                  </a:lnTo>
                  <a:lnTo>
                    <a:pt x="1553" y="420"/>
                  </a:lnTo>
                  <a:lnTo>
                    <a:pt x="1553" y="418"/>
                  </a:lnTo>
                  <a:lnTo>
                    <a:pt x="1555" y="418"/>
                  </a:lnTo>
                  <a:lnTo>
                    <a:pt x="1555" y="416"/>
                  </a:lnTo>
                  <a:lnTo>
                    <a:pt x="1557" y="416"/>
                  </a:lnTo>
                  <a:lnTo>
                    <a:pt x="1557" y="415"/>
                  </a:lnTo>
                  <a:lnTo>
                    <a:pt x="1558" y="415"/>
                  </a:lnTo>
                  <a:lnTo>
                    <a:pt x="1558" y="413"/>
                  </a:lnTo>
                  <a:lnTo>
                    <a:pt x="1560" y="413"/>
                  </a:lnTo>
                  <a:lnTo>
                    <a:pt x="1560" y="411"/>
                  </a:lnTo>
                  <a:lnTo>
                    <a:pt x="1562" y="411"/>
                  </a:lnTo>
                  <a:lnTo>
                    <a:pt x="1562" y="410"/>
                  </a:lnTo>
                  <a:lnTo>
                    <a:pt x="1563" y="410"/>
                  </a:lnTo>
                  <a:lnTo>
                    <a:pt x="1563" y="408"/>
                  </a:lnTo>
                  <a:lnTo>
                    <a:pt x="1565" y="408"/>
                  </a:lnTo>
                  <a:lnTo>
                    <a:pt x="1565" y="406"/>
                  </a:lnTo>
                  <a:lnTo>
                    <a:pt x="1567" y="406"/>
                  </a:lnTo>
                  <a:lnTo>
                    <a:pt x="1567" y="405"/>
                  </a:lnTo>
                  <a:lnTo>
                    <a:pt x="1568" y="405"/>
                  </a:lnTo>
                  <a:lnTo>
                    <a:pt x="1568" y="403"/>
                  </a:lnTo>
                  <a:lnTo>
                    <a:pt x="1570" y="403"/>
                  </a:lnTo>
                  <a:lnTo>
                    <a:pt x="1570" y="401"/>
                  </a:lnTo>
                  <a:lnTo>
                    <a:pt x="1572" y="401"/>
                  </a:lnTo>
                  <a:lnTo>
                    <a:pt x="1572" y="400"/>
                  </a:lnTo>
                  <a:lnTo>
                    <a:pt x="1573" y="400"/>
                  </a:lnTo>
                  <a:lnTo>
                    <a:pt x="1573" y="398"/>
                  </a:lnTo>
                  <a:lnTo>
                    <a:pt x="1575" y="398"/>
                  </a:lnTo>
                  <a:lnTo>
                    <a:pt x="1575" y="396"/>
                  </a:lnTo>
                  <a:lnTo>
                    <a:pt x="1577" y="396"/>
                  </a:lnTo>
                  <a:lnTo>
                    <a:pt x="1577" y="395"/>
                  </a:lnTo>
                  <a:lnTo>
                    <a:pt x="1578" y="395"/>
                  </a:lnTo>
                  <a:lnTo>
                    <a:pt x="1578" y="393"/>
                  </a:lnTo>
                  <a:lnTo>
                    <a:pt x="1580" y="393"/>
                  </a:lnTo>
                  <a:lnTo>
                    <a:pt x="1580" y="391"/>
                  </a:lnTo>
                  <a:lnTo>
                    <a:pt x="1582" y="391"/>
                  </a:lnTo>
                  <a:lnTo>
                    <a:pt x="1582" y="390"/>
                  </a:lnTo>
                  <a:lnTo>
                    <a:pt x="1583" y="390"/>
                  </a:lnTo>
                  <a:lnTo>
                    <a:pt x="1583" y="388"/>
                  </a:lnTo>
                  <a:lnTo>
                    <a:pt x="1585" y="388"/>
                  </a:lnTo>
                  <a:lnTo>
                    <a:pt x="1585" y="386"/>
                  </a:lnTo>
                  <a:lnTo>
                    <a:pt x="1587" y="386"/>
                  </a:lnTo>
                  <a:lnTo>
                    <a:pt x="1587" y="385"/>
                  </a:lnTo>
                  <a:lnTo>
                    <a:pt x="1588" y="385"/>
                  </a:lnTo>
                  <a:lnTo>
                    <a:pt x="1588" y="383"/>
                  </a:lnTo>
                  <a:lnTo>
                    <a:pt x="1590" y="383"/>
                  </a:lnTo>
                  <a:lnTo>
                    <a:pt x="1590" y="381"/>
                  </a:lnTo>
                  <a:lnTo>
                    <a:pt x="1592" y="381"/>
                  </a:lnTo>
                  <a:lnTo>
                    <a:pt x="1592" y="380"/>
                  </a:lnTo>
                  <a:lnTo>
                    <a:pt x="1593" y="380"/>
                  </a:lnTo>
                  <a:lnTo>
                    <a:pt x="1593" y="378"/>
                  </a:lnTo>
                  <a:lnTo>
                    <a:pt x="1595" y="378"/>
                  </a:lnTo>
                  <a:lnTo>
                    <a:pt x="1595" y="376"/>
                  </a:lnTo>
                  <a:lnTo>
                    <a:pt x="1597" y="376"/>
                  </a:lnTo>
                  <a:lnTo>
                    <a:pt x="1597" y="375"/>
                  </a:lnTo>
                  <a:lnTo>
                    <a:pt x="1598" y="375"/>
                  </a:lnTo>
                  <a:lnTo>
                    <a:pt x="1598" y="373"/>
                  </a:lnTo>
                  <a:lnTo>
                    <a:pt x="1600" y="373"/>
                  </a:lnTo>
                  <a:lnTo>
                    <a:pt x="1600" y="371"/>
                  </a:lnTo>
                  <a:lnTo>
                    <a:pt x="1602" y="371"/>
                  </a:lnTo>
                  <a:lnTo>
                    <a:pt x="1602" y="370"/>
                  </a:lnTo>
                  <a:lnTo>
                    <a:pt x="1603" y="370"/>
                  </a:lnTo>
                  <a:lnTo>
                    <a:pt x="1603" y="368"/>
                  </a:lnTo>
                  <a:lnTo>
                    <a:pt x="1605" y="368"/>
                  </a:lnTo>
                  <a:lnTo>
                    <a:pt x="1605" y="366"/>
                  </a:lnTo>
                  <a:lnTo>
                    <a:pt x="1607" y="366"/>
                  </a:lnTo>
                  <a:lnTo>
                    <a:pt x="1607" y="365"/>
                  </a:lnTo>
                  <a:lnTo>
                    <a:pt x="1608" y="365"/>
                  </a:lnTo>
                  <a:lnTo>
                    <a:pt x="1608" y="363"/>
                  </a:lnTo>
                  <a:lnTo>
                    <a:pt x="1610" y="363"/>
                  </a:lnTo>
                  <a:lnTo>
                    <a:pt x="1610" y="361"/>
                  </a:lnTo>
                  <a:lnTo>
                    <a:pt x="1612" y="361"/>
                  </a:lnTo>
                  <a:lnTo>
                    <a:pt x="1612" y="360"/>
                  </a:lnTo>
                  <a:lnTo>
                    <a:pt x="1613" y="360"/>
                  </a:lnTo>
                  <a:lnTo>
                    <a:pt x="1613" y="358"/>
                  </a:lnTo>
                  <a:lnTo>
                    <a:pt x="1615" y="358"/>
                  </a:lnTo>
                  <a:lnTo>
                    <a:pt x="1615" y="356"/>
                  </a:lnTo>
                  <a:lnTo>
                    <a:pt x="1617" y="356"/>
                  </a:lnTo>
                  <a:lnTo>
                    <a:pt x="1617" y="355"/>
                  </a:lnTo>
                  <a:lnTo>
                    <a:pt x="1618" y="355"/>
                  </a:lnTo>
                  <a:lnTo>
                    <a:pt x="1618" y="353"/>
                  </a:lnTo>
                  <a:lnTo>
                    <a:pt x="1620" y="353"/>
                  </a:lnTo>
                  <a:lnTo>
                    <a:pt x="1620" y="351"/>
                  </a:lnTo>
                  <a:lnTo>
                    <a:pt x="1622" y="351"/>
                  </a:lnTo>
                  <a:lnTo>
                    <a:pt x="1622" y="350"/>
                  </a:lnTo>
                  <a:lnTo>
                    <a:pt x="1623" y="350"/>
                  </a:lnTo>
                  <a:lnTo>
                    <a:pt x="1623" y="348"/>
                  </a:lnTo>
                  <a:lnTo>
                    <a:pt x="1625" y="348"/>
                  </a:lnTo>
                  <a:lnTo>
                    <a:pt x="1625" y="346"/>
                  </a:lnTo>
                  <a:lnTo>
                    <a:pt x="1627" y="346"/>
                  </a:lnTo>
                  <a:lnTo>
                    <a:pt x="1627" y="345"/>
                  </a:lnTo>
                  <a:lnTo>
                    <a:pt x="1628" y="345"/>
                  </a:lnTo>
                  <a:lnTo>
                    <a:pt x="1628" y="343"/>
                  </a:lnTo>
                  <a:lnTo>
                    <a:pt x="1630" y="343"/>
                  </a:lnTo>
                  <a:lnTo>
                    <a:pt x="1630" y="341"/>
                  </a:lnTo>
                  <a:lnTo>
                    <a:pt x="1632" y="341"/>
                  </a:lnTo>
                  <a:lnTo>
                    <a:pt x="1632" y="340"/>
                  </a:lnTo>
                  <a:lnTo>
                    <a:pt x="1633" y="340"/>
                  </a:lnTo>
                  <a:lnTo>
                    <a:pt x="1633" y="338"/>
                  </a:lnTo>
                  <a:lnTo>
                    <a:pt x="1635" y="338"/>
                  </a:lnTo>
                  <a:lnTo>
                    <a:pt x="1635" y="336"/>
                  </a:lnTo>
                  <a:lnTo>
                    <a:pt x="1637" y="336"/>
                  </a:lnTo>
                  <a:lnTo>
                    <a:pt x="1637" y="335"/>
                  </a:lnTo>
                  <a:lnTo>
                    <a:pt x="1638" y="335"/>
                  </a:lnTo>
                  <a:lnTo>
                    <a:pt x="1638" y="333"/>
                  </a:lnTo>
                  <a:lnTo>
                    <a:pt x="1640" y="333"/>
                  </a:lnTo>
                  <a:lnTo>
                    <a:pt x="1640" y="331"/>
                  </a:lnTo>
                  <a:lnTo>
                    <a:pt x="1642" y="331"/>
                  </a:lnTo>
                  <a:lnTo>
                    <a:pt x="1642" y="330"/>
                  </a:lnTo>
                  <a:lnTo>
                    <a:pt x="1643" y="330"/>
                  </a:lnTo>
                  <a:lnTo>
                    <a:pt x="1643" y="328"/>
                  </a:lnTo>
                  <a:lnTo>
                    <a:pt x="1645" y="328"/>
                  </a:lnTo>
                  <a:lnTo>
                    <a:pt x="1645" y="326"/>
                  </a:lnTo>
                  <a:lnTo>
                    <a:pt x="1647" y="326"/>
                  </a:lnTo>
                  <a:lnTo>
                    <a:pt x="1647" y="325"/>
                  </a:lnTo>
                  <a:lnTo>
                    <a:pt x="1648" y="325"/>
                  </a:lnTo>
                  <a:lnTo>
                    <a:pt x="1648" y="323"/>
                  </a:lnTo>
                  <a:lnTo>
                    <a:pt x="1650" y="323"/>
                  </a:lnTo>
                  <a:lnTo>
                    <a:pt x="1650" y="321"/>
                  </a:lnTo>
                  <a:lnTo>
                    <a:pt x="1652" y="321"/>
                  </a:lnTo>
                  <a:lnTo>
                    <a:pt x="1652" y="320"/>
                  </a:lnTo>
                  <a:lnTo>
                    <a:pt x="1653" y="320"/>
                  </a:lnTo>
                  <a:lnTo>
                    <a:pt x="1653" y="318"/>
                  </a:lnTo>
                  <a:lnTo>
                    <a:pt x="1655" y="318"/>
                  </a:lnTo>
                  <a:lnTo>
                    <a:pt x="1655" y="316"/>
                  </a:lnTo>
                  <a:lnTo>
                    <a:pt x="1657" y="316"/>
                  </a:lnTo>
                  <a:lnTo>
                    <a:pt x="1657" y="315"/>
                  </a:lnTo>
                  <a:lnTo>
                    <a:pt x="1658" y="315"/>
                  </a:lnTo>
                  <a:lnTo>
                    <a:pt x="1658" y="313"/>
                  </a:lnTo>
                  <a:lnTo>
                    <a:pt x="1660" y="313"/>
                  </a:lnTo>
                  <a:lnTo>
                    <a:pt x="1660" y="311"/>
                  </a:lnTo>
                  <a:lnTo>
                    <a:pt x="1662" y="311"/>
                  </a:lnTo>
                  <a:lnTo>
                    <a:pt x="1662" y="310"/>
                  </a:lnTo>
                  <a:lnTo>
                    <a:pt x="1663" y="310"/>
                  </a:lnTo>
                  <a:lnTo>
                    <a:pt x="1663" y="308"/>
                  </a:lnTo>
                  <a:lnTo>
                    <a:pt x="1665" y="308"/>
                  </a:lnTo>
                  <a:lnTo>
                    <a:pt x="1665" y="306"/>
                  </a:lnTo>
                  <a:lnTo>
                    <a:pt x="1667" y="306"/>
                  </a:lnTo>
                  <a:lnTo>
                    <a:pt x="1667" y="305"/>
                  </a:lnTo>
                  <a:lnTo>
                    <a:pt x="1668" y="305"/>
                  </a:lnTo>
                  <a:lnTo>
                    <a:pt x="1668" y="303"/>
                  </a:lnTo>
                  <a:lnTo>
                    <a:pt x="1670" y="303"/>
                  </a:lnTo>
                  <a:lnTo>
                    <a:pt x="1670" y="301"/>
                  </a:lnTo>
                  <a:lnTo>
                    <a:pt x="1672" y="301"/>
                  </a:lnTo>
                  <a:lnTo>
                    <a:pt x="1672" y="300"/>
                  </a:lnTo>
                  <a:lnTo>
                    <a:pt x="1673" y="300"/>
                  </a:lnTo>
                  <a:lnTo>
                    <a:pt x="1673" y="298"/>
                  </a:lnTo>
                  <a:lnTo>
                    <a:pt x="1675" y="298"/>
                  </a:lnTo>
                  <a:lnTo>
                    <a:pt x="1675" y="296"/>
                  </a:lnTo>
                  <a:lnTo>
                    <a:pt x="1677" y="296"/>
                  </a:lnTo>
                  <a:lnTo>
                    <a:pt x="1677" y="295"/>
                  </a:lnTo>
                  <a:lnTo>
                    <a:pt x="1678" y="295"/>
                  </a:lnTo>
                  <a:lnTo>
                    <a:pt x="1678" y="293"/>
                  </a:lnTo>
                  <a:lnTo>
                    <a:pt x="1680" y="293"/>
                  </a:lnTo>
                  <a:lnTo>
                    <a:pt x="1680" y="291"/>
                  </a:lnTo>
                  <a:lnTo>
                    <a:pt x="1682" y="291"/>
                  </a:lnTo>
                  <a:lnTo>
                    <a:pt x="1682" y="290"/>
                  </a:lnTo>
                  <a:lnTo>
                    <a:pt x="1683" y="290"/>
                  </a:lnTo>
                  <a:lnTo>
                    <a:pt x="1683" y="288"/>
                  </a:lnTo>
                  <a:lnTo>
                    <a:pt x="1685" y="288"/>
                  </a:lnTo>
                  <a:lnTo>
                    <a:pt x="1685" y="286"/>
                  </a:lnTo>
                  <a:lnTo>
                    <a:pt x="1687" y="286"/>
                  </a:lnTo>
                  <a:lnTo>
                    <a:pt x="1687" y="285"/>
                  </a:lnTo>
                  <a:lnTo>
                    <a:pt x="1688" y="285"/>
                  </a:lnTo>
                  <a:lnTo>
                    <a:pt x="1688" y="283"/>
                  </a:lnTo>
                  <a:lnTo>
                    <a:pt x="1690" y="283"/>
                  </a:lnTo>
                  <a:lnTo>
                    <a:pt x="1690" y="281"/>
                  </a:lnTo>
                  <a:lnTo>
                    <a:pt x="1692" y="281"/>
                  </a:lnTo>
                  <a:lnTo>
                    <a:pt x="1692" y="280"/>
                  </a:lnTo>
                  <a:lnTo>
                    <a:pt x="1693" y="280"/>
                  </a:lnTo>
                  <a:lnTo>
                    <a:pt x="1693" y="278"/>
                  </a:lnTo>
                  <a:lnTo>
                    <a:pt x="1695" y="278"/>
                  </a:lnTo>
                  <a:lnTo>
                    <a:pt x="1695" y="276"/>
                  </a:lnTo>
                  <a:lnTo>
                    <a:pt x="1697" y="276"/>
                  </a:lnTo>
                  <a:lnTo>
                    <a:pt x="1697" y="275"/>
                  </a:lnTo>
                  <a:lnTo>
                    <a:pt x="1698" y="275"/>
                  </a:lnTo>
                  <a:lnTo>
                    <a:pt x="1698" y="273"/>
                  </a:lnTo>
                  <a:lnTo>
                    <a:pt x="1700" y="273"/>
                  </a:lnTo>
                  <a:lnTo>
                    <a:pt x="1700" y="271"/>
                  </a:lnTo>
                  <a:lnTo>
                    <a:pt x="1702" y="271"/>
                  </a:lnTo>
                  <a:lnTo>
                    <a:pt x="1702" y="270"/>
                  </a:lnTo>
                  <a:lnTo>
                    <a:pt x="1703" y="270"/>
                  </a:lnTo>
                  <a:lnTo>
                    <a:pt x="1703" y="268"/>
                  </a:lnTo>
                  <a:lnTo>
                    <a:pt x="1705" y="268"/>
                  </a:lnTo>
                  <a:lnTo>
                    <a:pt x="1705" y="266"/>
                  </a:lnTo>
                  <a:lnTo>
                    <a:pt x="1707" y="266"/>
                  </a:lnTo>
                  <a:lnTo>
                    <a:pt x="1707" y="265"/>
                  </a:lnTo>
                  <a:lnTo>
                    <a:pt x="1708" y="265"/>
                  </a:lnTo>
                  <a:lnTo>
                    <a:pt x="1708" y="263"/>
                  </a:lnTo>
                  <a:lnTo>
                    <a:pt x="1710" y="263"/>
                  </a:lnTo>
                  <a:lnTo>
                    <a:pt x="1710" y="261"/>
                  </a:lnTo>
                  <a:lnTo>
                    <a:pt x="1712" y="261"/>
                  </a:lnTo>
                  <a:lnTo>
                    <a:pt x="1712" y="260"/>
                  </a:lnTo>
                  <a:lnTo>
                    <a:pt x="1713" y="260"/>
                  </a:lnTo>
                  <a:lnTo>
                    <a:pt x="1713" y="258"/>
                  </a:lnTo>
                  <a:lnTo>
                    <a:pt x="1715" y="258"/>
                  </a:lnTo>
                  <a:lnTo>
                    <a:pt x="1715" y="256"/>
                  </a:lnTo>
                  <a:lnTo>
                    <a:pt x="1717" y="256"/>
                  </a:lnTo>
                  <a:lnTo>
                    <a:pt x="1717" y="255"/>
                  </a:lnTo>
                  <a:lnTo>
                    <a:pt x="1718" y="255"/>
                  </a:lnTo>
                  <a:lnTo>
                    <a:pt x="1718" y="253"/>
                  </a:lnTo>
                  <a:lnTo>
                    <a:pt x="1720" y="253"/>
                  </a:lnTo>
                  <a:lnTo>
                    <a:pt x="1720" y="251"/>
                  </a:lnTo>
                  <a:lnTo>
                    <a:pt x="1722" y="251"/>
                  </a:lnTo>
                  <a:lnTo>
                    <a:pt x="1722" y="250"/>
                  </a:lnTo>
                  <a:lnTo>
                    <a:pt x="1723" y="250"/>
                  </a:lnTo>
                  <a:lnTo>
                    <a:pt x="1723" y="248"/>
                  </a:lnTo>
                  <a:lnTo>
                    <a:pt x="1725" y="248"/>
                  </a:lnTo>
                  <a:lnTo>
                    <a:pt x="1725" y="246"/>
                  </a:lnTo>
                  <a:lnTo>
                    <a:pt x="1727" y="246"/>
                  </a:lnTo>
                  <a:lnTo>
                    <a:pt x="1727" y="245"/>
                  </a:lnTo>
                  <a:lnTo>
                    <a:pt x="1728" y="245"/>
                  </a:lnTo>
                  <a:lnTo>
                    <a:pt x="1728" y="243"/>
                  </a:lnTo>
                  <a:lnTo>
                    <a:pt x="1730" y="243"/>
                  </a:lnTo>
                  <a:lnTo>
                    <a:pt x="1730" y="241"/>
                  </a:lnTo>
                  <a:lnTo>
                    <a:pt x="1732" y="241"/>
                  </a:lnTo>
                  <a:lnTo>
                    <a:pt x="1732" y="240"/>
                  </a:lnTo>
                  <a:lnTo>
                    <a:pt x="1733" y="240"/>
                  </a:lnTo>
                  <a:lnTo>
                    <a:pt x="1733" y="238"/>
                  </a:lnTo>
                  <a:lnTo>
                    <a:pt x="1735" y="238"/>
                  </a:lnTo>
                  <a:lnTo>
                    <a:pt x="1735" y="236"/>
                  </a:lnTo>
                  <a:lnTo>
                    <a:pt x="1737" y="236"/>
                  </a:lnTo>
                  <a:lnTo>
                    <a:pt x="1737" y="235"/>
                  </a:lnTo>
                  <a:lnTo>
                    <a:pt x="1738" y="235"/>
                  </a:lnTo>
                  <a:lnTo>
                    <a:pt x="1738" y="233"/>
                  </a:lnTo>
                  <a:lnTo>
                    <a:pt x="1740" y="233"/>
                  </a:lnTo>
                  <a:lnTo>
                    <a:pt x="1740" y="231"/>
                  </a:lnTo>
                  <a:lnTo>
                    <a:pt x="1742" y="231"/>
                  </a:lnTo>
                  <a:lnTo>
                    <a:pt x="1742" y="230"/>
                  </a:lnTo>
                  <a:lnTo>
                    <a:pt x="1743" y="230"/>
                  </a:lnTo>
                  <a:lnTo>
                    <a:pt x="1743" y="228"/>
                  </a:lnTo>
                  <a:lnTo>
                    <a:pt x="1745" y="228"/>
                  </a:lnTo>
                  <a:lnTo>
                    <a:pt x="1745" y="226"/>
                  </a:lnTo>
                  <a:lnTo>
                    <a:pt x="1747" y="226"/>
                  </a:lnTo>
                  <a:lnTo>
                    <a:pt x="1747" y="225"/>
                  </a:lnTo>
                  <a:lnTo>
                    <a:pt x="1748" y="225"/>
                  </a:lnTo>
                  <a:lnTo>
                    <a:pt x="1748" y="223"/>
                  </a:lnTo>
                  <a:lnTo>
                    <a:pt x="1750" y="223"/>
                  </a:lnTo>
                  <a:lnTo>
                    <a:pt x="1750" y="221"/>
                  </a:lnTo>
                  <a:lnTo>
                    <a:pt x="1752" y="221"/>
                  </a:lnTo>
                  <a:lnTo>
                    <a:pt x="1752" y="220"/>
                  </a:lnTo>
                  <a:lnTo>
                    <a:pt x="1753" y="220"/>
                  </a:lnTo>
                  <a:lnTo>
                    <a:pt x="1753" y="218"/>
                  </a:lnTo>
                  <a:lnTo>
                    <a:pt x="1755" y="218"/>
                  </a:lnTo>
                  <a:lnTo>
                    <a:pt x="1755" y="216"/>
                  </a:lnTo>
                  <a:lnTo>
                    <a:pt x="1757" y="216"/>
                  </a:lnTo>
                  <a:lnTo>
                    <a:pt x="1757" y="215"/>
                  </a:lnTo>
                  <a:lnTo>
                    <a:pt x="1758" y="215"/>
                  </a:lnTo>
                  <a:lnTo>
                    <a:pt x="1758" y="213"/>
                  </a:lnTo>
                  <a:lnTo>
                    <a:pt x="1760" y="213"/>
                  </a:lnTo>
                  <a:lnTo>
                    <a:pt x="1760" y="211"/>
                  </a:lnTo>
                  <a:lnTo>
                    <a:pt x="1762" y="211"/>
                  </a:lnTo>
                  <a:lnTo>
                    <a:pt x="1762" y="210"/>
                  </a:lnTo>
                  <a:lnTo>
                    <a:pt x="1763" y="210"/>
                  </a:lnTo>
                  <a:lnTo>
                    <a:pt x="1763" y="208"/>
                  </a:lnTo>
                  <a:lnTo>
                    <a:pt x="1765" y="208"/>
                  </a:lnTo>
                  <a:lnTo>
                    <a:pt x="1765" y="206"/>
                  </a:lnTo>
                  <a:lnTo>
                    <a:pt x="1767" y="206"/>
                  </a:lnTo>
                  <a:lnTo>
                    <a:pt x="1767" y="205"/>
                  </a:lnTo>
                  <a:lnTo>
                    <a:pt x="1768" y="205"/>
                  </a:lnTo>
                  <a:lnTo>
                    <a:pt x="1768" y="203"/>
                  </a:lnTo>
                  <a:lnTo>
                    <a:pt x="1770" y="203"/>
                  </a:lnTo>
                  <a:lnTo>
                    <a:pt x="1770" y="201"/>
                  </a:lnTo>
                  <a:lnTo>
                    <a:pt x="1772" y="201"/>
                  </a:lnTo>
                  <a:lnTo>
                    <a:pt x="1772" y="200"/>
                  </a:lnTo>
                  <a:lnTo>
                    <a:pt x="1773" y="200"/>
                  </a:lnTo>
                  <a:lnTo>
                    <a:pt x="1773" y="198"/>
                  </a:lnTo>
                  <a:lnTo>
                    <a:pt x="1775" y="198"/>
                  </a:lnTo>
                  <a:lnTo>
                    <a:pt x="1775" y="196"/>
                  </a:lnTo>
                  <a:lnTo>
                    <a:pt x="1777" y="196"/>
                  </a:lnTo>
                  <a:lnTo>
                    <a:pt x="1777" y="195"/>
                  </a:lnTo>
                  <a:lnTo>
                    <a:pt x="1778" y="195"/>
                  </a:lnTo>
                  <a:lnTo>
                    <a:pt x="1778" y="193"/>
                  </a:lnTo>
                  <a:lnTo>
                    <a:pt x="1780" y="193"/>
                  </a:lnTo>
                  <a:lnTo>
                    <a:pt x="1780" y="191"/>
                  </a:lnTo>
                  <a:lnTo>
                    <a:pt x="1782" y="191"/>
                  </a:lnTo>
                  <a:lnTo>
                    <a:pt x="1782" y="190"/>
                  </a:lnTo>
                  <a:lnTo>
                    <a:pt x="1783" y="190"/>
                  </a:lnTo>
                  <a:lnTo>
                    <a:pt x="1783" y="188"/>
                  </a:lnTo>
                  <a:lnTo>
                    <a:pt x="1785" y="188"/>
                  </a:lnTo>
                  <a:lnTo>
                    <a:pt x="1785" y="186"/>
                  </a:lnTo>
                  <a:lnTo>
                    <a:pt x="1787" y="186"/>
                  </a:lnTo>
                  <a:lnTo>
                    <a:pt x="1787" y="185"/>
                  </a:lnTo>
                  <a:lnTo>
                    <a:pt x="1788" y="185"/>
                  </a:lnTo>
                  <a:lnTo>
                    <a:pt x="1788" y="183"/>
                  </a:lnTo>
                  <a:lnTo>
                    <a:pt x="1790" y="183"/>
                  </a:lnTo>
                  <a:lnTo>
                    <a:pt x="1790" y="181"/>
                  </a:lnTo>
                  <a:lnTo>
                    <a:pt x="1792" y="181"/>
                  </a:lnTo>
                  <a:lnTo>
                    <a:pt x="1792" y="180"/>
                  </a:lnTo>
                  <a:lnTo>
                    <a:pt x="1793" y="180"/>
                  </a:lnTo>
                  <a:lnTo>
                    <a:pt x="1793" y="178"/>
                  </a:lnTo>
                  <a:lnTo>
                    <a:pt x="1795" y="178"/>
                  </a:lnTo>
                  <a:lnTo>
                    <a:pt x="1795" y="176"/>
                  </a:lnTo>
                  <a:lnTo>
                    <a:pt x="1797" y="176"/>
                  </a:lnTo>
                  <a:lnTo>
                    <a:pt x="1797" y="175"/>
                  </a:lnTo>
                  <a:lnTo>
                    <a:pt x="1798" y="175"/>
                  </a:lnTo>
                  <a:lnTo>
                    <a:pt x="1798" y="173"/>
                  </a:lnTo>
                  <a:lnTo>
                    <a:pt x="1800" y="173"/>
                  </a:lnTo>
                  <a:lnTo>
                    <a:pt x="1800" y="171"/>
                  </a:lnTo>
                  <a:lnTo>
                    <a:pt x="1802" y="171"/>
                  </a:lnTo>
                  <a:lnTo>
                    <a:pt x="1802" y="170"/>
                  </a:lnTo>
                  <a:lnTo>
                    <a:pt x="1803" y="170"/>
                  </a:lnTo>
                  <a:lnTo>
                    <a:pt x="1803" y="168"/>
                  </a:lnTo>
                  <a:lnTo>
                    <a:pt x="1805" y="168"/>
                  </a:lnTo>
                  <a:lnTo>
                    <a:pt x="1805" y="166"/>
                  </a:lnTo>
                  <a:lnTo>
                    <a:pt x="1807" y="166"/>
                  </a:lnTo>
                  <a:lnTo>
                    <a:pt x="1807" y="165"/>
                  </a:lnTo>
                  <a:lnTo>
                    <a:pt x="1808" y="165"/>
                  </a:lnTo>
                  <a:lnTo>
                    <a:pt x="1808" y="163"/>
                  </a:lnTo>
                  <a:lnTo>
                    <a:pt x="1810" y="163"/>
                  </a:lnTo>
                  <a:lnTo>
                    <a:pt x="1810" y="161"/>
                  </a:lnTo>
                  <a:lnTo>
                    <a:pt x="1812" y="161"/>
                  </a:lnTo>
                  <a:lnTo>
                    <a:pt x="1812" y="160"/>
                  </a:lnTo>
                  <a:lnTo>
                    <a:pt x="1813" y="160"/>
                  </a:lnTo>
                  <a:lnTo>
                    <a:pt x="1813" y="158"/>
                  </a:lnTo>
                  <a:lnTo>
                    <a:pt x="1815" y="158"/>
                  </a:lnTo>
                  <a:lnTo>
                    <a:pt x="1815" y="156"/>
                  </a:lnTo>
                  <a:lnTo>
                    <a:pt x="1817" y="156"/>
                  </a:lnTo>
                  <a:lnTo>
                    <a:pt x="1817" y="155"/>
                  </a:lnTo>
                  <a:lnTo>
                    <a:pt x="1818" y="155"/>
                  </a:lnTo>
                  <a:lnTo>
                    <a:pt x="1818" y="153"/>
                  </a:lnTo>
                  <a:lnTo>
                    <a:pt x="1820" y="153"/>
                  </a:lnTo>
                  <a:lnTo>
                    <a:pt x="1820" y="151"/>
                  </a:lnTo>
                  <a:lnTo>
                    <a:pt x="1822" y="151"/>
                  </a:lnTo>
                  <a:lnTo>
                    <a:pt x="1822" y="150"/>
                  </a:lnTo>
                  <a:lnTo>
                    <a:pt x="1823" y="150"/>
                  </a:lnTo>
                  <a:lnTo>
                    <a:pt x="1823" y="148"/>
                  </a:lnTo>
                  <a:lnTo>
                    <a:pt x="1825" y="148"/>
                  </a:lnTo>
                  <a:lnTo>
                    <a:pt x="1825" y="146"/>
                  </a:lnTo>
                  <a:lnTo>
                    <a:pt x="1827" y="146"/>
                  </a:lnTo>
                  <a:lnTo>
                    <a:pt x="1827" y="145"/>
                  </a:lnTo>
                  <a:lnTo>
                    <a:pt x="1828" y="145"/>
                  </a:lnTo>
                  <a:lnTo>
                    <a:pt x="1828" y="143"/>
                  </a:lnTo>
                  <a:lnTo>
                    <a:pt x="1830" y="143"/>
                  </a:lnTo>
                  <a:lnTo>
                    <a:pt x="1830" y="141"/>
                  </a:lnTo>
                  <a:lnTo>
                    <a:pt x="1832" y="141"/>
                  </a:lnTo>
                  <a:lnTo>
                    <a:pt x="1832" y="140"/>
                  </a:lnTo>
                  <a:lnTo>
                    <a:pt x="1833" y="140"/>
                  </a:lnTo>
                  <a:lnTo>
                    <a:pt x="1833" y="138"/>
                  </a:lnTo>
                  <a:lnTo>
                    <a:pt x="1835" y="138"/>
                  </a:lnTo>
                  <a:lnTo>
                    <a:pt x="1835" y="136"/>
                  </a:lnTo>
                  <a:lnTo>
                    <a:pt x="1837" y="136"/>
                  </a:lnTo>
                  <a:lnTo>
                    <a:pt x="1837" y="135"/>
                  </a:lnTo>
                  <a:lnTo>
                    <a:pt x="1838" y="135"/>
                  </a:lnTo>
                  <a:lnTo>
                    <a:pt x="1838" y="133"/>
                  </a:lnTo>
                  <a:lnTo>
                    <a:pt x="1840" y="133"/>
                  </a:lnTo>
                  <a:lnTo>
                    <a:pt x="1840" y="131"/>
                  </a:lnTo>
                  <a:lnTo>
                    <a:pt x="1842" y="131"/>
                  </a:lnTo>
                  <a:lnTo>
                    <a:pt x="1842" y="130"/>
                  </a:lnTo>
                  <a:lnTo>
                    <a:pt x="1843" y="130"/>
                  </a:lnTo>
                  <a:lnTo>
                    <a:pt x="1843" y="128"/>
                  </a:lnTo>
                  <a:lnTo>
                    <a:pt x="1845" y="128"/>
                  </a:lnTo>
                  <a:lnTo>
                    <a:pt x="1845" y="126"/>
                  </a:lnTo>
                  <a:lnTo>
                    <a:pt x="1847" y="126"/>
                  </a:lnTo>
                  <a:lnTo>
                    <a:pt x="1847" y="125"/>
                  </a:lnTo>
                  <a:lnTo>
                    <a:pt x="1848" y="125"/>
                  </a:lnTo>
                  <a:lnTo>
                    <a:pt x="1848" y="123"/>
                  </a:lnTo>
                  <a:lnTo>
                    <a:pt x="1850" y="123"/>
                  </a:lnTo>
                  <a:lnTo>
                    <a:pt x="1850" y="121"/>
                  </a:lnTo>
                  <a:lnTo>
                    <a:pt x="1852" y="121"/>
                  </a:lnTo>
                  <a:lnTo>
                    <a:pt x="1852" y="120"/>
                  </a:lnTo>
                  <a:lnTo>
                    <a:pt x="1853" y="120"/>
                  </a:lnTo>
                  <a:lnTo>
                    <a:pt x="1853" y="118"/>
                  </a:lnTo>
                  <a:lnTo>
                    <a:pt x="1855" y="118"/>
                  </a:lnTo>
                  <a:lnTo>
                    <a:pt x="1855" y="116"/>
                  </a:lnTo>
                  <a:lnTo>
                    <a:pt x="1857" y="116"/>
                  </a:lnTo>
                  <a:lnTo>
                    <a:pt x="1857" y="115"/>
                  </a:lnTo>
                  <a:lnTo>
                    <a:pt x="1858" y="115"/>
                  </a:lnTo>
                  <a:lnTo>
                    <a:pt x="1858" y="113"/>
                  </a:lnTo>
                  <a:lnTo>
                    <a:pt x="1860" y="113"/>
                  </a:lnTo>
                  <a:lnTo>
                    <a:pt x="1860" y="111"/>
                  </a:lnTo>
                  <a:lnTo>
                    <a:pt x="1862" y="111"/>
                  </a:lnTo>
                  <a:lnTo>
                    <a:pt x="1862" y="110"/>
                  </a:lnTo>
                  <a:lnTo>
                    <a:pt x="1863" y="110"/>
                  </a:lnTo>
                  <a:lnTo>
                    <a:pt x="1863" y="108"/>
                  </a:lnTo>
                  <a:lnTo>
                    <a:pt x="1865" y="108"/>
                  </a:lnTo>
                  <a:lnTo>
                    <a:pt x="1865" y="106"/>
                  </a:lnTo>
                  <a:lnTo>
                    <a:pt x="1867" y="106"/>
                  </a:lnTo>
                  <a:lnTo>
                    <a:pt x="1867" y="105"/>
                  </a:lnTo>
                  <a:lnTo>
                    <a:pt x="1868" y="105"/>
                  </a:lnTo>
                  <a:lnTo>
                    <a:pt x="1868" y="103"/>
                  </a:lnTo>
                  <a:lnTo>
                    <a:pt x="1870" y="103"/>
                  </a:lnTo>
                  <a:lnTo>
                    <a:pt x="1870" y="101"/>
                  </a:lnTo>
                  <a:lnTo>
                    <a:pt x="1872" y="101"/>
                  </a:lnTo>
                  <a:lnTo>
                    <a:pt x="1872" y="100"/>
                  </a:lnTo>
                  <a:lnTo>
                    <a:pt x="1873" y="100"/>
                  </a:lnTo>
                  <a:lnTo>
                    <a:pt x="1873" y="98"/>
                  </a:lnTo>
                  <a:lnTo>
                    <a:pt x="1875" y="98"/>
                  </a:lnTo>
                  <a:lnTo>
                    <a:pt x="1875" y="96"/>
                  </a:lnTo>
                  <a:lnTo>
                    <a:pt x="1877" y="96"/>
                  </a:lnTo>
                  <a:lnTo>
                    <a:pt x="1877" y="95"/>
                  </a:lnTo>
                  <a:lnTo>
                    <a:pt x="1878" y="95"/>
                  </a:lnTo>
                  <a:lnTo>
                    <a:pt x="1878" y="93"/>
                  </a:lnTo>
                  <a:lnTo>
                    <a:pt x="1880" y="93"/>
                  </a:lnTo>
                  <a:lnTo>
                    <a:pt x="1880" y="91"/>
                  </a:lnTo>
                  <a:lnTo>
                    <a:pt x="1882" y="91"/>
                  </a:lnTo>
                  <a:lnTo>
                    <a:pt x="1882" y="90"/>
                  </a:lnTo>
                  <a:lnTo>
                    <a:pt x="1883" y="90"/>
                  </a:lnTo>
                  <a:lnTo>
                    <a:pt x="1883" y="88"/>
                  </a:lnTo>
                  <a:lnTo>
                    <a:pt x="1885" y="88"/>
                  </a:lnTo>
                  <a:lnTo>
                    <a:pt x="1885" y="86"/>
                  </a:lnTo>
                  <a:lnTo>
                    <a:pt x="1887" y="86"/>
                  </a:lnTo>
                  <a:lnTo>
                    <a:pt x="1887" y="85"/>
                  </a:lnTo>
                  <a:lnTo>
                    <a:pt x="1888" y="85"/>
                  </a:lnTo>
                  <a:lnTo>
                    <a:pt x="1888" y="83"/>
                  </a:lnTo>
                  <a:lnTo>
                    <a:pt x="1890" y="83"/>
                  </a:lnTo>
                  <a:lnTo>
                    <a:pt x="1890" y="81"/>
                  </a:lnTo>
                  <a:lnTo>
                    <a:pt x="1892" y="81"/>
                  </a:lnTo>
                  <a:lnTo>
                    <a:pt x="1892" y="80"/>
                  </a:lnTo>
                  <a:lnTo>
                    <a:pt x="1893" y="80"/>
                  </a:lnTo>
                  <a:lnTo>
                    <a:pt x="1893" y="78"/>
                  </a:lnTo>
                  <a:lnTo>
                    <a:pt x="1895" y="78"/>
                  </a:lnTo>
                  <a:lnTo>
                    <a:pt x="1895" y="76"/>
                  </a:lnTo>
                  <a:lnTo>
                    <a:pt x="1897" y="76"/>
                  </a:lnTo>
                  <a:lnTo>
                    <a:pt x="1897" y="75"/>
                  </a:lnTo>
                  <a:lnTo>
                    <a:pt x="1898" y="75"/>
                  </a:lnTo>
                  <a:lnTo>
                    <a:pt x="1898" y="73"/>
                  </a:lnTo>
                  <a:lnTo>
                    <a:pt x="1900" y="73"/>
                  </a:lnTo>
                  <a:lnTo>
                    <a:pt x="1900" y="71"/>
                  </a:lnTo>
                  <a:lnTo>
                    <a:pt x="1902" y="71"/>
                  </a:lnTo>
                  <a:lnTo>
                    <a:pt x="1902" y="70"/>
                  </a:lnTo>
                  <a:lnTo>
                    <a:pt x="1903" y="70"/>
                  </a:lnTo>
                  <a:lnTo>
                    <a:pt x="1903" y="68"/>
                  </a:lnTo>
                  <a:lnTo>
                    <a:pt x="1905" y="68"/>
                  </a:lnTo>
                  <a:lnTo>
                    <a:pt x="1905" y="66"/>
                  </a:lnTo>
                  <a:lnTo>
                    <a:pt x="1907" y="66"/>
                  </a:lnTo>
                  <a:lnTo>
                    <a:pt x="1907" y="65"/>
                  </a:lnTo>
                  <a:lnTo>
                    <a:pt x="1908" y="65"/>
                  </a:lnTo>
                  <a:lnTo>
                    <a:pt x="1908" y="63"/>
                  </a:lnTo>
                  <a:lnTo>
                    <a:pt x="1910" y="63"/>
                  </a:lnTo>
                  <a:lnTo>
                    <a:pt x="1910" y="61"/>
                  </a:lnTo>
                  <a:lnTo>
                    <a:pt x="1912" y="61"/>
                  </a:lnTo>
                  <a:lnTo>
                    <a:pt x="1912" y="60"/>
                  </a:lnTo>
                  <a:lnTo>
                    <a:pt x="1913" y="60"/>
                  </a:lnTo>
                  <a:lnTo>
                    <a:pt x="1913" y="58"/>
                  </a:lnTo>
                  <a:lnTo>
                    <a:pt x="1915" y="58"/>
                  </a:lnTo>
                  <a:lnTo>
                    <a:pt x="1915" y="56"/>
                  </a:lnTo>
                  <a:lnTo>
                    <a:pt x="1917" y="56"/>
                  </a:lnTo>
                  <a:lnTo>
                    <a:pt x="1917" y="55"/>
                  </a:lnTo>
                  <a:lnTo>
                    <a:pt x="1918" y="55"/>
                  </a:lnTo>
                  <a:lnTo>
                    <a:pt x="1918" y="53"/>
                  </a:lnTo>
                  <a:lnTo>
                    <a:pt x="1920" y="53"/>
                  </a:lnTo>
                  <a:lnTo>
                    <a:pt x="1920" y="51"/>
                  </a:lnTo>
                  <a:lnTo>
                    <a:pt x="1922" y="51"/>
                  </a:lnTo>
                  <a:lnTo>
                    <a:pt x="1922" y="50"/>
                  </a:lnTo>
                  <a:lnTo>
                    <a:pt x="1923" y="50"/>
                  </a:lnTo>
                  <a:lnTo>
                    <a:pt x="1923" y="48"/>
                  </a:lnTo>
                  <a:lnTo>
                    <a:pt x="1925" y="48"/>
                  </a:lnTo>
                  <a:lnTo>
                    <a:pt x="1925" y="46"/>
                  </a:lnTo>
                  <a:lnTo>
                    <a:pt x="1927" y="46"/>
                  </a:lnTo>
                  <a:lnTo>
                    <a:pt x="1927" y="45"/>
                  </a:lnTo>
                  <a:lnTo>
                    <a:pt x="1928" y="45"/>
                  </a:lnTo>
                  <a:lnTo>
                    <a:pt x="1928" y="43"/>
                  </a:lnTo>
                  <a:lnTo>
                    <a:pt x="1930" y="43"/>
                  </a:lnTo>
                  <a:lnTo>
                    <a:pt x="1930" y="41"/>
                  </a:lnTo>
                  <a:lnTo>
                    <a:pt x="1932" y="41"/>
                  </a:lnTo>
                  <a:lnTo>
                    <a:pt x="1932" y="40"/>
                  </a:lnTo>
                  <a:lnTo>
                    <a:pt x="1933" y="40"/>
                  </a:lnTo>
                  <a:lnTo>
                    <a:pt x="1933" y="38"/>
                  </a:lnTo>
                  <a:lnTo>
                    <a:pt x="1935" y="38"/>
                  </a:lnTo>
                  <a:lnTo>
                    <a:pt x="1935" y="36"/>
                  </a:lnTo>
                  <a:lnTo>
                    <a:pt x="1937" y="36"/>
                  </a:lnTo>
                  <a:lnTo>
                    <a:pt x="1937" y="35"/>
                  </a:lnTo>
                  <a:lnTo>
                    <a:pt x="1938" y="35"/>
                  </a:lnTo>
                  <a:lnTo>
                    <a:pt x="1938" y="33"/>
                  </a:lnTo>
                  <a:lnTo>
                    <a:pt x="1940" y="33"/>
                  </a:lnTo>
                  <a:lnTo>
                    <a:pt x="1940" y="31"/>
                  </a:lnTo>
                  <a:lnTo>
                    <a:pt x="1942" y="31"/>
                  </a:lnTo>
                  <a:lnTo>
                    <a:pt x="1942" y="30"/>
                  </a:lnTo>
                  <a:lnTo>
                    <a:pt x="1943" y="30"/>
                  </a:lnTo>
                  <a:lnTo>
                    <a:pt x="1943" y="28"/>
                  </a:lnTo>
                  <a:lnTo>
                    <a:pt x="1945" y="28"/>
                  </a:lnTo>
                  <a:lnTo>
                    <a:pt x="1945" y="26"/>
                  </a:lnTo>
                  <a:lnTo>
                    <a:pt x="1947" y="26"/>
                  </a:lnTo>
                  <a:lnTo>
                    <a:pt x="1947" y="25"/>
                  </a:lnTo>
                  <a:lnTo>
                    <a:pt x="1948" y="25"/>
                  </a:lnTo>
                  <a:lnTo>
                    <a:pt x="1948" y="23"/>
                  </a:lnTo>
                  <a:lnTo>
                    <a:pt x="1950" y="23"/>
                  </a:lnTo>
                  <a:lnTo>
                    <a:pt x="1950" y="21"/>
                  </a:lnTo>
                  <a:lnTo>
                    <a:pt x="1952" y="21"/>
                  </a:lnTo>
                  <a:lnTo>
                    <a:pt x="1952" y="20"/>
                  </a:lnTo>
                  <a:lnTo>
                    <a:pt x="1953" y="20"/>
                  </a:lnTo>
                  <a:lnTo>
                    <a:pt x="1953" y="18"/>
                  </a:lnTo>
                  <a:lnTo>
                    <a:pt x="1955" y="18"/>
                  </a:lnTo>
                  <a:lnTo>
                    <a:pt x="1955" y="16"/>
                  </a:lnTo>
                  <a:lnTo>
                    <a:pt x="1957" y="16"/>
                  </a:lnTo>
                  <a:lnTo>
                    <a:pt x="1957" y="15"/>
                  </a:lnTo>
                  <a:lnTo>
                    <a:pt x="1958" y="15"/>
                  </a:lnTo>
                  <a:lnTo>
                    <a:pt x="1958" y="13"/>
                  </a:lnTo>
                  <a:lnTo>
                    <a:pt x="1960" y="13"/>
                  </a:lnTo>
                  <a:lnTo>
                    <a:pt x="1960" y="11"/>
                  </a:lnTo>
                  <a:lnTo>
                    <a:pt x="1962" y="11"/>
                  </a:lnTo>
                  <a:lnTo>
                    <a:pt x="1962" y="10"/>
                  </a:lnTo>
                  <a:lnTo>
                    <a:pt x="1963" y="10"/>
                  </a:lnTo>
                  <a:lnTo>
                    <a:pt x="1963" y="8"/>
                  </a:lnTo>
                  <a:lnTo>
                    <a:pt x="1965" y="8"/>
                  </a:lnTo>
                  <a:lnTo>
                    <a:pt x="1965" y="6"/>
                  </a:lnTo>
                  <a:lnTo>
                    <a:pt x="1967" y="6"/>
                  </a:lnTo>
                  <a:lnTo>
                    <a:pt x="1967" y="5"/>
                  </a:lnTo>
                  <a:lnTo>
                    <a:pt x="1968" y="5"/>
                  </a:lnTo>
                  <a:lnTo>
                    <a:pt x="1968" y="3"/>
                  </a:lnTo>
                  <a:lnTo>
                    <a:pt x="1970" y="3"/>
                  </a:lnTo>
                  <a:lnTo>
                    <a:pt x="1970" y="1"/>
                  </a:lnTo>
                  <a:lnTo>
                    <a:pt x="1972" y="1"/>
                  </a:lnTo>
                  <a:lnTo>
                    <a:pt x="1972" y="0"/>
                  </a:lnTo>
                  <a:lnTo>
                    <a:pt x="1973" y="0"/>
                  </a:lnTo>
                  <a:lnTo>
                    <a:pt x="1973" y="1"/>
                  </a:lnTo>
                  <a:lnTo>
                    <a:pt x="1975" y="1"/>
                  </a:lnTo>
                  <a:lnTo>
                    <a:pt x="1975" y="3"/>
                  </a:lnTo>
                  <a:lnTo>
                    <a:pt x="1977" y="3"/>
                  </a:lnTo>
                  <a:lnTo>
                    <a:pt x="1977" y="5"/>
                  </a:lnTo>
                  <a:lnTo>
                    <a:pt x="1978" y="5"/>
                  </a:lnTo>
                  <a:lnTo>
                    <a:pt x="1978" y="6"/>
                  </a:lnTo>
                  <a:lnTo>
                    <a:pt x="1980" y="6"/>
                  </a:lnTo>
                  <a:lnTo>
                    <a:pt x="1980" y="8"/>
                  </a:lnTo>
                  <a:lnTo>
                    <a:pt x="1982" y="8"/>
                  </a:lnTo>
                  <a:lnTo>
                    <a:pt x="1982" y="10"/>
                  </a:lnTo>
                  <a:lnTo>
                    <a:pt x="1983" y="10"/>
                  </a:lnTo>
                  <a:lnTo>
                    <a:pt x="1983" y="11"/>
                  </a:lnTo>
                  <a:lnTo>
                    <a:pt x="1985" y="11"/>
                  </a:lnTo>
                  <a:lnTo>
                    <a:pt x="1985" y="15"/>
                  </a:lnTo>
                  <a:lnTo>
                    <a:pt x="1983" y="15"/>
                  </a:lnTo>
                  <a:lnTo>
                    <a:pt x="1983" y="16"/>
                  </a:lnTo>
                  <a:lnTo>
                    <a:pt x="1982" y="16"/>
                  </a:lnTo>
                  <a:lnTo>
                    <a:pt x="1982" y="18"/>
                  </a:lnTo>
                  <a:lnTo>
                    <a:pt x="1980" y="18"/>
                  </a:lnTo>
                  <a:lnTo>
                    <a:pt x="1980" y="20"/>
                  </a:lnTo>
                  <a:lnTo>
                    <a:pt x="1978" y="20"/>
                  </a:lnTo>
                  <a:lnTo>
                    <a:pt x="1978" y="21"/>
                  </a:lnTo>
                  <a:lnTo>
                    <a:pt x="1977" y="21"/>
                  </a:lnTo>
                  <a:lnTo>
                    <a:pt x="1977" y="23"/>
                  </a:lnTo>
                  <a:lnTo>
                    <a:pt x="1975" y="23"/>
                  </a:lnTo>
                  <a:lnTo>
                    <a:pt x="1975" y="25"/>
                  </a:lnTo>
                  <a:lnTo>
                    <a:pt x="1973" y="25"/>
                  </a:lnTo>
                  <a:lnTo>
                    <a:pt x="1973" y="26"/>
                  </a:lnTo>
                  <a:lnTo>
                    <a:pt x="1972" y="26"/>
                  </a:lnTo>
                  <a:lnTo>
                    <a:pt x="1972" y="28"/>
                  </a:lnTo>
                  <a:lnTo>
                    <a:pt x="1970" y="28"/>
                  </a:lnTo>
                  <a:lnTo>
                    <a:pt x="1970" y="30"/>
                  </a:lnTo>
                  <a:lnTo>
                    <a:pt x="1968" y="30"/>
                  </a:lnTo>
                  <a:lnTo>
                    <a:pt x="1968" y="31"/>
                  </a:lnTo>
                  <a:lnTo>
                    <a:pt x="1967" y="31"/>
                  </a:lnTo>
                  <a:lnTo>
                    <a:pt x="1967" y="33"/>
                  </a:lnTo>
                  <a:lnTo>
                    <a:pt x="1965" y="33"/>
                  </a:lnTo>
                  <a:lnTo>
                    <a:pt x="1965" y="35"/>
                  </a:lnTo>
                  <a:lnTo>
                    <a:pt x="1963" y="35"/>
                  </a:lnTo>
                  <a:lnTo>
                    <a:pt x="1963" y="36"/>
                  </a:lnTo>
                  <a:lnTo>
                    <a:pt x="1962" y="36"/>
                  </a:lnTo>
                  <a:lnTo>
                    <a:pt x="1962" y="38"/>
                  </a:lnTo>
                  <a:lnTo>
                    <a:pt x="1960" y="38"/>
                  </a:lnTo>
                  <a:lnTo>
                    <a:pt x="1960" y="40"/>
                  </a:lnTo>
                  <a:lnTo>
                    <a:pt x="1958" y="40"/>
                  </a:lnTo>
                  <a:lnTo>
                    <a:pt x="1958" y="41"/>
                  </a:lnTo>
                  <a:lnTo>
                    <a:pt x="1957" y="41"/>
                  </a:lnTo>
                  <a:lnTo>
                    <a:pt x="1957" y="43"/>
                  </a:lnTo>
                  <a:lnTo>
                    <a:pt x="1955" y="43"/>
                  </a:lnTo>
                  <a:lnTo>
                    <a:pt x="1955" y="45"/>
                  </a:lnTo>
                  <a:lnTo>
                    <a:pt x="1953" y="45"/>
                  </a:lnTo>
                  <a:lnTo>
                    <a:pt x="1953" y="46"/>
                  </a:lnTo>
                  <a:lnTo>
                    <a:pt x="1952" y="46"/>
                  </a:lnTo>
                  <a:lnTo>
                    <a:pt x="1952" y="48"/>
                  </a:lnTo>
                  <a:lnTo>
                    <a:pt x="1950" y="48"/>
                  </a:lnTo>
                  <a:lnTo>
                    <a:pt x="1950" y="50"/>
                  </a:lnTo>
                  <a:lnTo>
                    <a:pt x="1948" y="50"/>
                  </a:lnTo>
                  <a:lnTo>
                    <a:pt x="1948" y="51"/>
                  </a:lnTo>
                  <a:lnTo>
                    <a:pt x="1947" y="51"/>
                  </a:lnTo>
                  <a:lnTo>
                    <a:pt x="1947" y="53"/>
                  </a:lnTo>
                  <a:lnTo>
                    <a:pt x="1945" y="53"/>
                  </a:lnTo>
                  <a:lnTo>
                    <a:pt x="1945" y="55"/>
                  </a:lnTo>
                  <a:lnTo>
                    <a:pt x="1943" y="55"/>
                  </a:lnTo>
                  <a:lnTo>
                    <a:pt x="1943" y="56"/>
                  </a:lnTo>
                  <a:lnTo>
                    <a:pt x="1942" y="56"/>
                  </a:lnTo>
                  <a:lnTo>
                    <a:pt x="1942" y="58"/>
                  </a:lnTo>
                  <a:lnTo>
                    <a:pt x="1940" y="58"/>
                  </a:lnTo>
                  <a:lnTo>
                    <a:pt x="1940" y="60"/>
                  </a:lnTo>
                  <a:lnTo>
                    <a:pt x="1938" y="60"/>
                  </a:lnTo>
                  <a:lnTo>
                    <a:pt x="1938" y="61"/>
                  </a:lnTo>
                  <a:lnTo>
                    <a:pt x="1937" y="61"/>
                  </a:lnTo>
                  <a:lnTo>
                    <a:pt x="1937" y="63"/>
                  </a:lnTo>
                  <a:lnTo>
                    <a:pt x="1935" y="63"/>
                  </a:lnTo>
                  <a:lnTo>
                    <a:pt x="1935" y="65"/>
                  </a:lnTo>
                  <a:lnTo>
                    <a:pt x="1933" y="65"/>
                  </a:lnTo>
                  <a:lnTo>
                    <a:pt x="1933" y="66"/>
                  </a:lnTo>
                  <a:lnTo>
                    <a:pt x="1932" y="66"/>
                  </a:lnTo>
                  <a:lnTo>
                    <a:pt x="1932" y="68"/>
                  </a:lnTo>
                  <a:lnTo>
                    <a:pt x="1930" y="68"/>
                  </a:lnTo>
                  <a:lnTo>
                    <a:pt x="1930" y="70"/>
                  </a:lnTo>
                  <a:lnTo>
                    <a:pt x="1928" y="70"/>
                  </a:lnTo>
                  <a:lnTo>
                    <a:pt x="1928" y="71"/>
                  </a:lnTo>
                  <a:lnTo>
                    <a:pt x="1927" y="71"/>
                  </a:lnTo>
                  <a:lnTo>
                    <a:pt x="1927" y="73"/>
                  </a:lnTo>
                  <a:lnTo>
                    <a:pt x="1925" y="73"/>
                  </a:lnTo>
                  <a:lnTo>
                    <a:pt x="1925" y="75"/>
                  </a:lnTo>
                  <a:lnTo>
                    <a:pt x="1923" y="75"/>
                  </a:lnTo>
                  <a:lnTo>
                    <a:pt x="1923" y="76"/>
                  </a:lnTo>
                  <a:lnTo>
                    <a:pt x="1922" y="76"/>
                  </a:lnTo>
                  <a:lnTo>
                    <a:pt x="1922" y="78"/>
                  </a:lnTo>
                  <a:lnTo>
                    <a:pt x="1920" y="78"/>
                  </a:lnTo>
                  <a:lnTo>
                    <a:pt x="1920" y="80"/>
                  </a:lnTo>
                  <a:lnTo>
                    <a:pt x="1918" y="80"/>
                  </a:lnTo>
                  <a:lnTo>
                    <a:pt x="1918" y="81"/>
                  </a:lnTo>
                  <a:lnTo>
                    <a:pt x="1917" y="81"/>
                  </a:lnTo>
                  <a:lnTo>
                    <a:pt x="1917" y="83"/>
                  </a:lnTo>
                  <a:lnTo>
                    <a:pt x="1915" y="83"/>
                  </a:lnTo>
                  <a:lnTo>
                    <a:pt x="1915" y="85"/>
                  </a:lnTo>
                  <a:lnTo>
                    <a:pt x="1913" y="85"/>
                  </a:lnTo>
                  <a:lnTo>
                    <a:pt x="1913" y="86"/>
                  </a:lnTo>
                  <a:lnTo>
                    <a:pt x="1912" y="86"/>
                  </a:lnTo>
                  <a:lnTo>
                    <a:pt x="1912" y="88"/>
                  </a:lnTo>
                  <a:lnTo>
                    <a:pt x="1910" y="88"/>
                  </a:lnTo>
                  <a:lnTo>
                    <a:pt x="1910" y="90"/>
                  </a:lnTo>
                  <a:lnTo>
                    <a:pt x="1908" y="90"/>
                  </a:lnTo>
                  <a:lnTo>
                    <a:pt x="1908" y="91"/>
                  </a:lnTo>
                  <a:lnTo>
                    <a:pt x="1907" y="91"/>
                  </a:lnTo>
                  <a:lnTo>
                    <a:pt x="1907" y="93"/>
                  </a:lnTo>
                  <a:lnTo>
                    <a:pt x="1905" y="93"/>
                  </a:lnTo>
                  <a:lnTo>
                    <a:pt x="1905" y="95"/>
                  </a:lnTo>
                  <a:lnTo>
                    <a:pt x="1903" y="95"/>
                  </a:lnTo>
                  <a:lnTo>
                    <a:pt x="1903" y="96"/>
                  </a:lnTo>
                  <a:lnTo>
                    <a:pt x="1902" y="96"/>
                  </a:lnTo>
                  <a:lnTo>
                    <a:pt x="1902" y="98"/>
                  </a:lnTo>
                  <a:lnTo>
                    <a:pt x="1900" y="98"/>
                  </a:lnTo>
                  <a:lnTo>
                    <a:pt x="1900" y="100"/>
                  </a:lnTo>
                  <a:lnTo>
                    <a:pt x="1898" y="100"/>
                  </a:lnTo>
                  <a:lnTo>
                    <a:pt x="1898" y="101"/>
                  </a:lnTo>
                  <a:lnTo>
                    <a:pt x="1897" y="101"/>
                  </a:lnTo>
                  <a:lnTo>
                    <a:pt x="1897" y="103"/>
                  </a:lnTo>
                  <a:lnTo>
                    <a:pt x="1895" y="103"/>
                  </a:lnTo>
                  <a:lnTo>
                    <a:pt x="1895" y="105"/>
                  </a:lnTo>
                  <a:lnTo>
                    <a:pt x="1893" y="105"/>
                  </a:lnTo>
                  <a:lnTo>
                    <a:pt x="1893" y="106"/>
                  </a:lnTo>
                  <a:lnTo>
                    <a:pt x="1892" y="106"/>
                  </a:lnTo>
                  <a:lnTo>
                    <a:pt x="1892" y="108"/>
                  </a:lnTo>
                  <a:lnTo>
                    <a:pt x="1890" y="108"/>
                  </a:lnTo>
                  <a:lnTo>
                    <a:pt x="1890" y="110"/>
                  </a:lnTo>
                  <a:lnTo>
                    <a:pt x="1888" y="110"/>
                  </a:lnTo>
                  <a:lnTo>
                    <a:pt x="1888" y="111"/>
                  </a:lnTo>
                  <a:lnTo>
                    <a:pt x="1887" y="111"/>
                  </a:lnTo>
                  <a:lnTo>
                    <a:pt x="1887" y="113"/>
                  </a:lnTo>
                  <a:lnTo>
                    <a:pt x="1885" y="113"/>
                  </a:lnTo>
                  <a:lnTo>
                    <a:pt x="1885" y="115"/>
                  </a:lnTo>
                  <a:lnTo>
                    <a:pt x="1883" y="115"/>
                  </a:lnTo>
                  <a:lnTo>
                    <a:pt x="1883" y="116"/>
                  </a:lnTo>
                  <a:lnTo>
                    <a:pt x="1882" y="116"/>
                  </a:lnTo>
                  <a:lnTo>
                    <a:pt x="1882" y="118"/>
                  </a:lnTo>
                  <a:lnTo>
                    <a:pt x="1880" y="118"/>
                  </a:lnTo>
                  <a:lnTo>
                    <a:pt x="1880" y="120"/>
                  </a:lnTo>
                  <a:lnTo>
                    <a:pt x="1878" y="120"/>
                  </a:lnTo>
                  <a:lnTo>
                    <a:pt x="1878" y="121"/>
                  </a:lnTo>
                  <a:lnTo>
                    <a:pt x="1877" y="121"/>
                  </a:lnTo>
                  <a:lnTo>
                    <a:pt x="1877" y="123"/>
                  </a:lnTo>
                  <a:lnTo>
                    <a:pt x="1875" y="123"/>
                  </a:lnTo>
                  <a:lnTo>
                    <a:pt x="1875" y="125"/>
                  </a:lnTo>
                  <a:lnTo>
                    <a:pt x="1873" y="125"/>
                  </a:lnTo>
                  <a:lnTo>
                    <a:pt x="1873" y="126"/>
                  </a:lnTo>
                  <a:lnTo>
                    <a:pt x="1872" y="126"/>
                  </a:lnTo>
                  <a:lnTo>
                    <a:pt x="1872" y="128"/>
                  </a:lnTo>
                  <a:lnTo>
                    <a:pt x="1870" y="128"/>
                  </a:lnTo>
                  <a:lnTo>
                    <a:pt x="1870" y="130"/>
                  </a:lnTo>
                  <a:lnTo>
                    <a:pt x="1868" y="130"/>
                  </a:lnTo>
                  <a:lnTo>
                    <a:pt x="1868" y="131"/>
                  </a:lnTo>
                  <a:lnTo>
                    <a:pt x="1867" y="131"/>
                  </a:lnTo>
                  <a:lnTo>
                    <a:pt x="1867" y="133"/>
                  </a:lnTo>
                  <a:lnTo>
                    <a:pt x="1865" y="133"/>
                  </a:lnTo>
                  <a:lnTo>
                    <a:pt x="1865" y="135"/>
                  </a:lnTo>
                  <a:lnTo>
                    <a:pt x="1863" y="135"/>
                  </a:lnTo>
                  <a:lnTo>
                    <a:pt x="1863" y="136"/>
                  </a:lnTo>
                  <a:lnTo>
                    <a:pt x="1862" y="136"/>
                  </a:lnTo>
                  <a:lnTo>
                    <a:pt x="1862" y="138"/>
                  </a:lnTo>
                  <a:lnTo>
                    <a:pt x="1860" y="138"/>
                  </a:lnTo>
                  <a:lnTo>
                    <a:pt x="1860" y="140"/>
                  </a:lnTo>
                  <a:lnTo>
                    <a:pt x="1858" y="140"/>
                  </a:lnTo>
                  <a:lnTo>
                    <a:pt x="1858" y="141"/>
                  </a:lnTo>
                  <a:lnTo>
                    <a:pt x="1857" y="141"/>
                  </a:lnTo>
                  <a:lnTo>
                    <a:pt x="1857" y="143"/>
                  </a:lnTo>
                  <a:lnTo>
                    <a:pt x="1855" y="143"/>
                  </a:lnTo>
                  <a:lnTo>
                    <a:pt x="1855" y="145"/>
                  </a:lnTo>
                  <a:lnTo>
                    <a:pt x="1853" y="145"/>
                  </a:lnTo>
                  <a:lnTo>
                    <a:pt x="1853" y="146"/>
                  </a:lnTo>
                  <a:lnTo>
                    <a:pt x="1852" y="146"/>
                  </a:lnTo>
                  <a:lnTo>
                    <a:pt x="1852" y="148"/>
                  </a:lnTo>
                  <a:lnTo>
                    <a:pt x="1850" y="148"/>
                  </a:lnTo>
                  <a:lnTo>
                    <a:pt x="1850" y="150"/>
                  </a:lnTo>
                  <a:lnTo>
                    <a:pt x="1848" y="150"/>
                  </a:lnTo>
                  <a:lnTo>
                    <a:pt x="1848" y="151"/>
                  </a:lnTo>
                  <a:lnTo>
                    <a:pt x="1847" y="151"/>
                  </a:lnTo>
                  <a:lnTo>
                    <a:pt x="1847" y="153"/>
                  </a:lnTo>
                  <a:lnTo>
                    <a:pt x="1845" y="153"/>
                  </a:lnTo>
                  <a:lnTo>
                    <a:pt x="1845" y="155"/>
                  </a:lnTo>
                  <a:lnTo>
                    <a:pt x="1843" y="155"/>
                  </a:lnTo>
                  <a:lnTo>
                    <a:pt x="1843" y="156"/>
                  </a:lnTo>
                  <a:lnTo>
                    <a:pt x="1842" y="156"/>
                  </a:lnTo>
                  <a:lnTo>
                    <a:pt x="1842" y="158"/>
                  </a:lnTo>
                  <a:lnTo>
                    <a:pt x="1840" y="158"/>
                  </a:lnTo>
                  <a:lnTo>
                    <a:pt x="1840" y="160"/>
                  </a:lnTo>
                  <a:lnTo>
                    <a:pt x="1838" y="160"/>
                  </a:lnTo>
                  <a:lnTo>
                    <a:pt x="1838" y="161"/>
                  </a:lnTo>
                  <a:lnTo>
                    <a:pt x="1837" y="161"/>
                  </a:lnTo>
                  <a:lnTo>
                    <a:pt x="1837" y="163"/>
                  </a:lnTo>
                  <a:lnTo>
                    <a:pt x="1835" y="163"/>
                  </a:lnTo>
                  <a:lnTo>
                    <a:pt x="1835" y="165"/>
                  </a:lnTo>
                  <a:lnTo>
                    <a:pt x="1833" y="165"/>
                  </a:lnTo>
                  <a:lnTo>
                    <a:pt x="1833" y="166"/>
                  </a:lnTo>
                  <a:lnTo>
                    <a:pt x="1832" y="166"/>
                  </a:lnTo>
                  <a:lnTo>
                    <a:pt x="1832" y="168"/>
                  </a:lnTo>
                  <a:lnTo>
                    <a:pt x="1830" y="168"/>
                  </a:lnTo>
                  <a:lnTo>
                    <a:pt x="1830" y="170"/>
                  </a:lnTo>
                  <a:lnTo>
                    <a:pt x="1828" y="170"/>
                  </a:lnTo>
                  <a:lnTo>
                    <a:pt x="1828" y="171"/>
                  </a:lnTo>
                  <a:lnTo>
                    <a:pt x="1827" y="171"/>
                  </a:lnTo>
                  <a:lnTo>
                    <a:pt x="1827" y="173"/>
                  </a:lnTo>
                  <a:lnTo>
                    <a:pt x="1825" y="173"/>
                  </a:lnTo>
                  <a:lnTo>
                    <a:pt x="1825" y="175"/>
                  </a:lnTo>
                  <a:lnTo>
                    <a:pt x="1823" y="175"/>
                  </a:lnTo>
                  <a:lnTo>
                    <a:pt x="1823" y="176"/>
                  </a:lnTo>
                  <a:lnTo>
                    <a:pt x="1822" y="176"/>
                  </a:lnTo>
                  <a:lnTo>
                    <a:pt x="1822" y="178"/>
                  </a:lnTo>
                  <a:lnTo>
                    <a:pt x="1820" y="178"/>
                  </a:lnTo>
                  <a:lnTo>
                    <a:pt x="1820" y="180"/>
                  </a:lnTo>
                  <a:lnTo>
                    <a:pt x="1818" y="180"/>
                  </a:lnTo>
                  <a:lnTo>
                    <a:pt x="1818" y="181"/>
                  </a:lnTo>
                  <a:lnTo>
                    <a:pt x="1817" y="181"/>
                  </a:lnTo>
                  <a:lnTo>
                    <a:pt x="1817" y="183"/>
                  </a:lnTo>
                  <a:lnTo>
                    <a:pt x="1815" y="183"/>
                  </a:lnTo>
                  <a:lnTo>
                    <a:pt x="1815" y="185"/>
                  </a:lnTo>
                  <a:lnTo>
                    <a:pt x="1813" y="185"/>
                  </a:lnTo>
                  <a:lnTo>
                    <a:pt x="1813" y="186"/>
                  </a:lnTo>
                  <a:lnTo>
                    <a:pt x="1812" y="186"/>
                  </a:lnTo>
                  <a:lnTo>
                    <a:pt x="1812" y="188"/>
                  </a:lnTo>
                  <a:lnTo>
                    <a:pt x="1810" y="188"/>
                  </a:lnTo>
                  <a:lnTo>
                    <a:pt x="1810" y="190"/>
                  </a:lnTo>
                  <a:lnTo>
                    <a:pt x="1808" y="190"/>
                  </a:lnTo>
                  <a:lnTo>
                    <a:pt x="1808" y="191"/>
                  </a:lnTo>
                  <a:lnTo>
                    <a:pt x="1807" y="191"/>
                  </a:lnTo>
                  <a:lnTo>
                    <a:pt x="1807" y="193"/>
                  </a:lnTo>
                  <a:lnTo>
                    <a:pt x="1805" y="193"/>
                  </a:lnTo>
                  <a:lnTo>
                    <a:pt x="1805" y="195"/>
                  </a:lnTo>
                  <a:lnTo>
                    <a:pt x="1803" y="195"/>
                  </a:lnTo>
                  <a:lnTo>
                    <a:pt x="1803" y="196"/>
                  </a:lnTo>
                  <a:lnTo>
                    <a:pt x="1802" y="196"/>
                  </a:lnTo>
                  <a:lnTo>
                    <a:pt x="1802" y="198"/>
                  </a:lnTo>
                  <a:lnTo>
                    <a:pt x="1800" y="198"/>
                  </a:lnTo>
                  <a:lnTo>
                    <a:pt x="1800" y="200"/>
                  </a:lnTo>
                  <a:lnTo>
                    <a:pt x="1798" y="200"/>
                  </a:lnTo>
                  <a:lnTo>
                    <a:pt x="1798" y="201"/>
                  </a:lnTo>
                  <a:lnTo>
                    <a:pt x="1797" y="201"/>
                  </a:lnTo>
                  <a:lnTo>
                    <a:pt x="1797" y="203"/>
                  </a:lnTo>
                  <a:lnTo>
                    <a:pt x="1795" y="203"/>
                  </a:lnTo>
                  <a:lnTo>
                    <a:pt x="1795" y="205"/>
                  </a:lnTo>
                  <a:lnTo>
                    <a:pt x="1793" y="205"/>
                  </a:lnTo>
                  <a:lnTo>
                    <a:pt x="1793" y="206"/>
                  </a:lnTo>
                  <a:lnTo>
                    <a:pt x="1792" y="206"/>
                  </a:lnTo>
                  <a:lnTo>
                    <a:pt x="1792" y="208"/>
                  </a:lnTo>
                  <a:lnTo>
                    <a:pt x="1790" y="208"/>
                  </a:lnTo>
                  <a:lnTo>
                    <a:pt x="1790" y="210"/>
                  </a:lnTo>
                  <a:lnTo>
                    <a:pt x="1788" y="210"/>
                  </a:lnTo>
                  <a:lnTo>
                    <a:pt x="1788" y="211"/>
                  </a:lnTo>
                  <a:lnTo>
                    <a:pt x="1787" y="211"/>
                  </a:lnTo>
                  <a:lnTo>
                    <a:pt x="1787" y="213"/>
                  </a:lnTo>
                  <a:lnTo>
                    <a:pt x="1785" y="213"/>
                  </a:lnTo>
                  <a:lnTo>
                    <a:pt x="1785" y="215"/>
                  </a:lnTo>
                  <a:lnTo>
                    <a:pt x="1783" y="215"/>
                  </a:lnTo>
                  <a:lnTo>
                    <a:pt x="1783" y="216"/>
                  </a:lnTo>
                  <a:lnTo>
                    <a:pt x="1782" y="216"/>
                  </a:lnTo>
                  <a:lnTo>
                    <a:pt x="1782" y="218"/>
                  </a:lnTo>
                  <a:lnTo>
                    <a:pt x="1780" y="218"/>
                  </a:lnTo>
                  <a:lnTo>
                    <a:pt x="1780" y="220"/>
                  </a:lnTo>
                  <a:lnTo>
                    <a:pt x="1778" y="220"/>
                  </a:lnTo>
                  <a:lnTo>
                    <a:pt x="1778" y="221"/>
                  </a:lnTo>
                  <a:lnTo>
                    <a:pt x="1777" y="221"/>
                  </a:lnTo>
                  <a:lnTo>
                    <a:pt x="1777" y="223"/>
                  </a:lnTo>
                  <a:lnTo>
                    <a:pt x="1775" y="223"/>
                  </a:lnTo>
                  <a:lnTo>
                    <a:pt x="1775" y="225"/>
                  </a:lnTo>
                  <a:lnTo>
                    <a:pt x="1773" y="225"/>
                  </a:lnTo>
                  <a:lnTo>
                    <a:pt x="1773" y="226"/>
                  </a:lnTo>
                  <a:lnTo>
                    <a:pt x="1772" y="226"/>
                  </a:lnTo>
                  <a:lnTo>
                    <a:pt x="1772" y="228"/>
                  </a:lnTo>
                  <a:lnTo>
                    <a:pt x="1770" y="228"/>
                  </a:lnTo>
                  <a:lnTo>
                    <a:pt x="1770" y="230"/>
                  </a:lnTo>
                  <a:lnTo>
                    <a:pt x="1768" y="230"/>
                  </a:lnTo>
                  <a:lnTo>
                    <a:pt x="1768" y="231"/>
                  </a:lnTo>
                  <a:lnTo>
                    <a:pt x="1767" y="231"/>
                  </a:lnTo>
                  <a:lnTo>
                    <a:pt x="1767" y="233"/>
                  </a:lnTo>
                  <a:lnTo>
                    <a:pt x="1765" y="233"/>
                  </a:lnTo>
                  <a:lnTo>
                    <a:pt x="1765" y="235"/>
                  </a:lnTo>
                  <a:lnTo>
                    <a:pt x="1763" y="235"/>
                  </a:lnTo>
                  <a:lnTo>
                    <a:pt x="1763" y="236"/>
                  </a:lnTo>
                  <a:lnTo>
                    <a:pt x="1762" y="236"/>
                  </a:lnTo>
                  <a:lnTo>
                    <a:pt x="1762" y="238"/>
                  </a:lnTo>
                  <a:lnTo>
                    <a:pt x="1760" y="238"/>
                  </a:lnTo>
                  <a:lnTo>
                    <a:pt x="1760" y="240"/>
                  </a:lnTo>
                  <a:lnTo>
                    <a:pt x="1758" y="240"/>
                  </a:lnTo>
                  <a:lnTo>
                    <a:pt x="1758" y="241"/>
                  </a:lnTo>
                  <a:lnTo>
                    <a:pt x="1757" y="241"/>
                  </a:lnTo>
                  <a:lnTo>
                    <a:pt x="1757" y="243"/>
                  </a:lnTo>
                  <a:lnTo>
                    <a:pt x="1755" y="243"/>
                  </a:lnTo>
                  <a:lnTo>
                    <a:pt x="1755" y="245"/>
                  </a:lnTo>
                  <a:lnTo>
                    <a:pt x="1753" y="245"/>
                  </a:lnTo>
                  <a:lnTo>
                    <a:pt x="1753" y="246"/>
                  </a:lnTo>
                  <a:lnTo>
                    <a:pt x="1752" y="246"/>
                  </a:lnTo>
                  <a:lnTo>
                    <a:pt x="1752" y="248"/>
                  </a:lnTo>
                  <a:lnTo>
                    <a:pt x="1750" y="248"/>
                  </a:lnTo>
                  <a:lnTo>
                    <a:pt x="1750" y="250"/>
                  </a:lnTo>
                  <a:lnTo>
                    <a:pt x="1748" y="250"/>
                  </a:lnTo>
                  <a:lnTo>
                    <a:pt x="1748" y="251"/>
                  </a:lnTo>
                  <a:lnTo>
                    <a:pt x="1747" y="251"/>
                  </a:lnTo>
                  <a:lnTo>
                    <a:pt x="1747" y="253"/>
                  </a:lnTo>
                  <a:lnTo>
                    <a:pt x="1745" y="253"/>
                  </a:lnTo>
                  <a:lnTo>
                    <a:pt x="1745" y="255"/>
                  </a:lnTo>
                  <a:lnTo>
                    <a:pt x="1743" y="255"/>
                  </a:lnTo>
                  <a:lnTo>
                    <a:pt x="1743" y="256"/>
                  </a:lnTo>
                  <a:lnTo>
                    <a:pt x="1742" y="256"/>
                  </a:lnTo>
                  <a:lnTo>
                    <a:pt x="1742" y="258"/>
                  </a:lnTo>
                  <a:lnTo>
                    <a:pt x="1740" y="258"/>
                  </a:lnTo>
                  <a:lnTo>
                    <a:pt x="1740" y="260"/>
                  </a:lnTo>
                  <a:lnTo>
                    <a:pt x="1738" y="260"/>
                  </a:lnTo>
                  <a:lnTo>
                    <a:pt x="1738" y="261"/>
                  </a:lnTo>
                  <a:lnTo>
                    <a:pt x="1737" y="261"/>
                  </a:lnTo>
                  <a:lnTo>
                    <a:pt x="1737" y="263"/>
                  </a:lnTo>
                  <a:lnTo>
                    <a:pt x="1735" y="263"/>
                  </a:lnTo>
                  <a:lnTo>
                    <a:pt x="1735" y="265"/>
                  </a:lnTo>
                  <a:lnTo>
                    <a:pt x="1733" y="265"/>
                  </a:lnTo>
                  <a:lnTo>
                    <a:pt x="1733" y="266"/>
                  </a:lnTo>
                  <a:lnTo>
                    <a:pt x="1732" y="266"/>
                  </a:lnTo>
                  <a:lnTo>
                    <a:pt x="1732" y="268"/>
                  </a:lnTo>
                  <a:lnTo>
                    <a:pt x="1730" y="268"/>
                  </a:lnTo>
                  <a:lnTo>
                    <a:pt x="1730" y="270"/>
                  </a:lnTo>
                  <a:lnTo>
                    <a:pt x="1728" y="270"/>
                  </a:lnTo>
                  <a:lnTo>
                    <a:pt x="1728" y="271"/>
                  </a:lnTo>
                  <a:lnTo>
                    <a:pt x="1727" y="271"/>
                  </a:lnTo>
                  <a:lnTo>
                    <a:pt x="1727" y="273"/>
                  </a:lnTo>
                  <a:lnTo>
                    <a:pt x="1725" y="273"/>
                  </a:lnTo>
                  <a:lnTo>
                    <a:pt x="1725" y="275"/>
                  </a:lnTo>
                  <a:lnTo>
                    <a:pt x="1723" y="275"/>
                  </a:lnTo>
                  <a:lnTo>
                    <a:pt x="1723" y="276"/>
                  </a:lnTo>
                  <a:lnTo>
                    <a:pt x="1722" y="276"/>
                  </a:lnTo>
                  <a:lnTo>
                    <a:pt x="1722" y="278"/>
                  </a:lnTo>
                  <a:lnTo>
                    <a:pt x="1720" y="278"/>
                  </a:lnTo>
                  <a:lnTo>
                    <a:pt x="1720" y="280"/>
                  </a:lnTo>
                  <a:lnTo>
                    <a:pt x="1718" y="280"/>
                  </a:lnTo>
                  <a:lnTo>
                    <a:pt x="1718" y="281"/>
                  </a:lnTo>
                  <a:lnTo>
                    <a:pt x="1717" y="281"/>
                  </a:lnTo>
                  <a:lnTo>
                    <a:pt x="1717" y="283"/>
                  </a:lnTo>
                  <a:lnTo>
                    <a:pt x="1715" y="283"/>
                  </a:lnTo>
                  <a:lnTo>
                    <a:pt x="1715" y="285"/>
                  </a:lnTo>
                  <a:lnTo>
                    <a:pt x="1713" y="285"/>
                  </a:lnTo>
                  <a:lnTo>
                    <a:pt x="1713" y="286"/>
                  </a:lnTo>
                  <a:lnTo>
                    <a:pt x="1712" y="286"/>
                  </a:lnTo>
                  <a:lnTo>
                    <a:pt x="1712" y="288"/>
                  </a:lnTo>
                  <a:lnTo>
                    <a:pt x="1710" y="288"/>
                  </a:lnTo>
                  <a:lnTo>
                    <a:pt x="1710" y="290"/>
                  </a:lnTo>
                  <a:lnTo>
                    <a:pt x="1708" y="290"/>
                  </a:lnTo>
                  <a:lnTo>
                    <a:pt x="1708" y="291"/>
                  </a:lnTo>
                  <a:lnTo>
                    <a:pt x="1707" y="291"/>
                  </a:lnTo>
                  <a:lnTo>
                    <a:pt x="1707" y="293"/>
                  </a:lnTo>
                  <a:lnTo>
                    <a:pt x="1705" y="293"/>
                  </a:lnTo>
                  <a:lnTo>
                    <a:pt x="1705" y="295"/>
                  </a:lnTo>
                  <a:lnTo>
                    <a:pt x="1703" y="295"/>
                  </a:lnTo>
                  <a:lnTo>
                    <a:pt x="1703" y="296"/>
                  </a:lnTo>
                  <a:lnTo>
                    <a:pt x="1702" y="296"/>
                  </a:lnTo>
                  <a:lnTo>
                    <a:pt x="1702" y="298"/>
                  </a:lnTo>
                  <a:lnTo>
                    <a:pt x="1700" y="298"/>
                  </a:lnTo>
                  <a:lnTo>
                    <a:pt x="1700" y="300"/>
                  </a:lnTo>
                  <a:lnTo>
                    <a:pt x="1698" y="300"/>
                  </a:lnTo>
                  <a:lnTo>
                    <a:pt x="1698" y="301"/>
                  </a:lnTo>
                  <a:lnTo>
                    <a:pt x="1697" y="301"/>
                  </a:lnTo>
                  <a:lnTo>
                    <a:pt x="1697" y="303"/>
                  </a:lnTo>
                  <a:lnTo>
                    <a:pt x="1695" y="303"/>
                  </a:lnTo>
                  <a:lnTo>
                    <a:pt x="1695" y="305"/>
                  </a:lnTo>
                  <a:lnTo>
                    <a:pt x="1693" y="305"/>
                  </a:lnTo>
                  <a:lnTo>
                    <a:pt x="1693" y="306"/>
                  </a:lnTo>
                  <a:lnTo>
                    <a:pt x="1692" y="306"/>
                  </a:lnTo>
                  <a:lnTo>
                    <a:pt x="1692" y="308"/>
                  </a:lnTo>
                  <a:lnTo>
                    <a:pt x="1690" y="308"/>
                  </a:lnTo>
                  <a:lnTo>
                    <a:pt x="1690" y="310"/>
                  </a:lnTo>
                  <a:lnTo>
                    <a:pt x="1688" y="310"/>
                  </a:lnTo>
                  <a:lnTo>
                    <a:pt x="1688" y="311"/>
                  </a:lnTo>
                  <a:lnTo>
                    <a:pt x="1687" y="311"/>
                  </a:lnTo>
                  <a:lnTo>
                    <a:pt x="1687" y="313"/>
                  </a:lnTo>
                  <a:lnTo>
                    <a:pt x="1685" y="313"/>
                  </a:lnTo>
                  <a:lnTo>
                    <a:pt x="1685" y="315"/>
                  </a:lnTo>
                  <a:lnTo>
                    <a:pt x="1683" y="315"/>
                  </a:lnTo>
                  <a:lnTo>
                    <a:pt x="1683" y="316"/>
                  </a:lnTo>
                  <a:lnTo>
                    <a:pt x="1682" y="316"/>
                  </a:lnTo>
                  <a:lnTo>
                    <a:pt x="1682" y="318"/>
                  </a:lnTo>
                  <a:lnTo>
                    <a:pt x="1680" y="318"/>
                  </a:lnTo>
                  <a:lnTo>
                    <a:pt x="1680" y="320"/>
                  </a:lnTo>
                  <a:lnTo>
                    <a:pt x="1678" y="320"/>
                  </a:lnTo>
                  <a:lnTo>
                    <a:pt x="1678" y="321"/>
                  </a:lnTo>
                  <a:lnTo>
                    <a:pt x="1677" y="321"/>
                  </a:lnTo>
                  <a:lnTo>
                    <a:pt x="1677" y="323"/>
                  </a:lnTo>
                  <a:lnTo>
                    <a:pt x="1675" y="323"/>
                  </a:lnTo>
                  <a:lnTo>
                    <a:pt x="1675" y="325"/>
                  </a:lnTo>
                  <a:lnTo>
                    <a:pt x="1673" y="325"/>
                  </a:lnTo>
                  <a:lnTo>
                    <a:pt x="1673" y="326"/>
                  </a:lnTo>
                  <a:lnTo>
                    <a:pt x="1672" y="326"/>
                  </a:lnTo>
                  <a:lnTo>
                    <a:pt x="1672" y="328"/>
                  </a:lnTo>
                  <a:lnTo>
                    <a:pt x="1670" y="328"/>
                  </a:lnTo>
                  <a:lnTo>
                    <a:pt x="1670" y="330"/>
                  </a:lnTo>
                  <a:lnTo>
                    <a:pt x="1668" y="330"/>
                  </a:lnTo>
                  <a:lnTo>
                    <a:pt x="1668" y="331"/>
                  </a:lnTo>
                  <a:lnTo>
                    <a:pt x="1667" y="331"/>
                  </a:lnTo>
                  <a:lnTo>
                    <a:pt x="1667" y="333"/>
                  </a:lnTo>
                  <a:lnTo>
                    <a:pt x="1665" y="333"/>
                  </a:lnTo>
                  <a:lnTo>
                    <a:pt x="1665" y="335"/>
                  </a:lnTo>
                  <a:lnTo>
                    <a:pt x="1663" y="335"/>
                  </a:lnTo>
                  <a:lnTo>
                    <a:pt x="1663" y="336"/>
                  </a:lnTo>
                  <a:lnTo>
                    <a:pt x="1662" y="336"/>
                  </a:lnTo>
                  <a:lnTo>
                    <a:pt x="1662" y="338"/>
                  </a:lnTo>
                  <a:lnTo>
                    <a:pt x="1660" y="338"/>
                  </a:lnTo>
                  <a:lnTo>
                    <a:pt x="1660" y="340"/>
                  </a:lnTo>
                  <a:lnTo>
                    <a:pt x="1658" y="340"/>
                  </a:lnTo>
                  <a:lnTo>
                    <a:pt x="1658" y="341"/>
                  </a:lnTo>
                  <a:lnTo>
                    <a:pt x="1657" y="341"/>
                  </a:lnTo>
                  <a:lnTo>
                    <a:pt x="1657" y="343"/>
                  </a:lnTo>
                  <a:lnTo>
                    <a:pt x="1655" y="343"/>
                  </a:lnTo>
                  <a:lnTo>
                    <a:pt x="1655" y="345"/>
                  </a:lnTo>
                  <a:lnTo>
                    <a:pt x="1653" y="345"/>
                  </a:lnTo>
                  <a:lnTo>
                    <a:pt x="1653" y="346"/>
                  </a:lnTo>
                  <a:lnTo>
                    <a:pt x="1652" y="346"/>
                  </a:lnTo>
                  <a:lnTo>
                    <a:pt x="1652" y="348"/>
                  </a:lnTo>
                  <a:lnTo>
                    <a:pt x="1650" y="348"/>
                  </a:lnTo>
                  <a:lnTo>
                    <a:pt x="1650" y="350"/>
                  </a:lnTo>
                  <a:lnTo>
                    <a:pt x="1648" y="350"/>
                  </a:lnTo>
                  <a:lnTo>
                    <a:pt x="1648" y="351"/>
                  </a:lnTo>
                  <a:lnTo>
                    <a:pt x="1647" y="351"/>
                  </a:lnTo>
                  <a:lnTo>
                    <a:pt x="1647" y="353"/>
                  </a:lnTo>
                  <a:lnTo>
                    <a:pt x="1645" y="353"/>
                  </a:lnTo>
                  <a:lnTo>
                    <a:pt x="1645" y="355"/>
                  </a:lnTo>
                  <a:lnTo>
                    <a:pt x="1643" y="355"/>
                  </a:lnTo>
                  <a:lnTo>
                    <a:pt x="1643" y="356"/>
                  </a:lnTo>
                  <a:lnTo>
                    <a:pt x="1642" y="356"/>
                  </a:lnTo>
                  <a:lnTo>
                    <a:pt x="1642" y="358"/>
                  </a:lnTo>
                  <a:lnTo>
                    <a:pt x="1640" y="358"/>
                  </a:lnTo>
                  <a:lnTo>
                    <a:pt x="1640" y="360"/>
                  </a:lnTo>
                  <a:lnTo>
                    <a:pt x="1638" y="360"/>
                  </a:lnTo>
                  <a:lnTo>
                    <a:pt x="1638" y="361"/>
                  </a:lnTo>
                  <a:lnTo>
                    <a:pt x="1637" y="361"/>
                  </a:lnTo>
                  <a:lnTo>
                    <a:pt x="1637" y="363"/>
                  </a:lnTo>
                  <a:lnTo>
                    <a:pt x="1635" y="363"/>
                  </a:lnTo>
                  <a:lnTo>
                    <a:pt x="1635" y="365"/>
                  </a:lnTo>
                  <a:lnTo>
                    <a:pt x="1633" y="365"/>
                  </a:lnTo>
                  <a:lnTo>
                    <a:pt x="1633" y="366"/>
                  </a:lnTo>
                  <a:lnTo>
                    <a:pt x="1632" y="366"/>
                  </a:lnTo>
                  <a:lnTo>
                    <a:pt x="1632" y="368"/>
                  </a:lnTo>
                  <a:lnTo>
                    <a:pt x="1630" y="368"/>
                  </a:lnTo>
                  <a:lnTo>
                    <a:pt x="1630" y="370"/>
                  </a:lnTo>
                  <a:lnTo>
                    <a:pt x="1628" y="370"/>
                  </a:lnTo>
                  <a:lnTo>
                    <a:pt x="1628" y="371"/>
                  </a:lnTo>
                  <a:lnTo>
                    <a:pt x="1627" y="371"/>
                  </a:lnTo>
                  <a:lnTo>
                    <a:pt x="1627" y="373"/>
                  </a:lnTo>
                  <a:lnTo>
                    <a:pt x="1625" y="373"/>
                  </a:lnTo>
                  <a:lnTo>
                    <a:pt x="1625" y="375"/>
                  </a:lnTo>
                  <a:lnTo>
                    <a:pt x="1623" y="375"/>
                  </a:lnTo>
                  <a:lnTo>
                    <a:pt x="1623" y="376"/>
                  </a:lnTo>
                  <a:lnTo>
                    <a:pt x="1622" y="376"/>
                  </a:lnTo>
                  <a:lnTo>
                    <a:pt x="1622" y="378"/>
                  </a:lnTo>
                  <a:lnTo>
                    <a:pt x="1620" y="378"/>
                  </a:lnTo>
                  <a:lnTo>
                    <a:pt x="1620" y="380"/>
                  </a:lnTo>
                  <a:lnTo>
                    <a:pt x="1618" y="380"/>
                  </a:lnTo>
                  <a:lnTo>
                    <a:pt x="1618" y="381"/>
                  </a:lnTo>
                  <a:lnTo>
                    <a:pt x="1617" y="381"/>
                  </a:lnTo>
                  <a:lnTo>
                    <a:pt x="1617" y="383"/>
                  </a:lnTo>
                  <a:lnTo>
                    <a:pt x="1615" y="383"/>
                  </a:lnTo>
                  <a:lnTo>
                    <a:pt x="1615" y="385"/>
                  </a:lnTo>
                  <a:lnTo>
                    <a:pt x="1613" y="385"/>
                  </a:lnTo>
                  <a:lnTo>
                    <a:pt x="1613" y="386"/>
                  </a:lnTo>
                  <a:lnTo>
                    <a:pt x="1612" y="386"/>
                  </a:lnTo>
                  <a:lnTo>
                    <a:pt x="1612" y="388"/>
                  </a:lnTo>
                  <a:lnTo>
                    <a:pt x="1610" y="388"/>
                  </a:lnTo>
                  <a:lnTo>
                    <a:pt x="1610" y="390"/>
                  </a:lnTo>
                  <a:lnTo>
                    <a:pt x="1608" y="390"/>
                  </a:lnTo>
                  <a:lnTo>
                    <a:pt x="1608" y="391"/>
                  </a:lnTo>
                  <a:lnTo>
                    <a:pt x="1607" y="391"/>
                  </a:lnTo>
                  <a:lnTo>
                    <a:pt x="1607" y="393"/>
                  </a:lnTo>
                  <a:lnTo>
                    <a:pt x="1605" y="393"/>
                  </a:lnTo>
                  <a:lnTo>
                    <a:pt x="1605" y="395"/>
                  </a:lnTo>
                  <a:lnTo>
                    <a:pt x="1603" y="395"/>
                  </a:lnTo>
                  <a:lnTo>
                    <a:pt x="1603" y="396"/>
                  </a:lnTo>
                  <a:lnTo>
                    <a:pt x="1602" y="396"/>
                  </a:lnTo>
                  <a:lnTo>
                    <a:pt x="1602" y="398"/>
                  </a:lnTo>
                  <a:lnTo>
                    <a:pt x="1600" y="398"/>
                  </a:lnTo>
                  <a:lnTo>
                    <a:pt x="1600" y="400"/>
                  </a:lnTo>
                  <a:lnTo>
                    <a:pt x="1598" y="400"/>
                  </a:lnTo>
                  <a:lnTo>
                    <a:pt x="1598" y="401"/>
                  </a:lnTo>
                  <a:lnTo>
                    <a:pt x="1597" y="401"/>
                  </a:lnTo>
                  <a:lnTo>
                    <a:pt x="1597" y="403"/>
                  </a:lnTo>
                  <a:lnTo>
                    <a:pt x="1595" y="403"/>
                  </a:lnTo>
                  <a:lnTo>
                    <a:pt x="1595" y="405"/>
                  </a:lnTo>
                  <a:lnTo>
                    <a:pt x="1593" y="405"/>
                  </a:lnTo>
                  <a:lnTo>
                    <a:pt x="1593" y="406"/>
                  </a:lnTo>
                  <a:lnTo>
                    <a:pt x="1592" y="406"/>
                  </a:lnTo>
                  <a:lnTo>
                    <a:pt x="1592" y="408"/>
                  </a:lnTo>
                  <a:lnTo>
                    <a:pt x="1590" y="408"/>
                  </a:lnTo>
                  <a:lnTo>
                    <a:pt x="1590" y="410"/>
                  </a:lnTo>
                  <a:lnTo>
                    <a:pt x="1588" y="410"/>
                  </a:lnTo>
                  <a:lnTo>
                    <a:pt x="1588" y="411"/>
                  </a:lnTo>
                  <a:lnTo>
                    <a:pt x="1587" y="411"/>
                  </a:lnTo>
                  <a:lnTo>
                    <a:pt x="1587" y="413"/>
                  </a:lnTo>
                  <a:lnTo>
                    <a:pt x="1585" y="413"/>
                  </a:lnTo>
                  <a:lnTo>
                    <a:pt x="1585" y="415"/>
                  </a:lnTo>
                  <a:lnTo>
                    <a:pt x="1583" y="415"/>
                  </a:lnTo>
                  <a:lnTo>
                    <a:pt x="1583" y="416"/>
                  </a:lnTo>
                  <a:lnTo>
                    <a:pt x="1582" y="416"/>
                  </a:lnTo>
                  <a:lnTo>
                    <a:pt x="1582" y="418"/>
                  </a:lnTo>
                  <a:lnTo>
                    <a:pt x="1580" y="418"/>
                  </a:lnTo>
                  <a:lnTo>
                    <a:pt x="1580" y="420"/>
                  </a:lnTo>
                  <a:lnTo>
                    <a:pt x="1578" y="420"/>
                  </a:lnTo>
                  <a:lnTo>
                    <a:pt x="1578" y="421"/>
                  </a:lnTo>
                  <a:lnTo>
                    <a:pt x="1577" y="421"/>
                  </a:lnTo>
                  <a:lnTo>
                    <a:pt x="1577" y="423"/>
                  </a:lnTo>
                  <a:lnTo>
                    <a:pt x="1575" y="423"/>
                  </a:lnTo>
                  <a:lnTo>
                    <a:pt x="1575" y="425"/>
                  </a:lnTo>
                  <a:lnTo>
                    <a:pt x="1573" y="425"/>
                  </a:lnTo>
                  <a:lnTo>
                    <a:pt x="1573" y="426"/>
                  </a:lnTo>
                  <a:lnTo>
                    <a:pt x="1572" y="426"/>
                  </a:lnTo>
                  <a:lnTo>
                    <a:pt x="1572" y="428"/>
                  </a:lnTo>
                  <a:lnTo>
                    <a:pt x="1570" y="428"/>
                  </a:lnTo>
                  <a:lnTo>
                    <a:pt x="1570" y="430"/>
                  </a:lnTo>
                  <a:lnTo>
                    <a:pt x="1568" y="430"/>
                  </a:lnTo>
                  <a:lnTo>
                    <a:pt x="1568" y="431"/>
                  </a:lnTo>
                  <a:lnTo>
                    <a:pt x="1567" y="431"/>
                  </a:lnTo>
                  <a:lnTo>
                    <a:pt x="1567" y="433"/>
                  </a:lnTo>
                  <a:lnTo>
                    <a:pt x="1565" y="433"/>
                  </a:lnTo>
                  <a:lnTo>
                    <a:pt x="1565" y="435"/>
                  </a:lnTo>
                  <a:lnTo>
                    <a:pt x="1563" y="435"/>
                  </a:lnTo>
                  <a:lnTo>
                    <a:pt x="1563" y="436"/>
                  </a:lnTo>
                  <a:lnTo>
                    <a:pt x="1562" y="436"/>
                  </a:lnTo>
                  <a:lnTo>
                    <a:pt x="1562" y="438"/>
                  </a:lnTo>
                  <a:lnTo>
                    <a:pt x="1560" y="438"/>
                  </a:lnTo>
                  <a:lnTo>
                    <a:pt x="1560" y="440"/>
                  </a:lnTo>
                  <a:lnTo>
                    <a:pt x="1558" y="440"/>
                  </a:lnTo>
                  <a:lnTo>
                    <a:pt x="1558" y="441"/>
                  </a:lnTo>
                  <a:lnTo>
                    <a:pt x="1557" y="441"/>
                  </a:lnTo>
                  <a:lnTo>
                    <a:pt x="1557" y="443"/>
                  </a:lnTo>
                  <a:lnTo>
                    <a:pt x="1555" y="443"/>
                  </a:lnTo>
                  <a:lnTo>
                    <a:pt x="1555" y="445"/>
                  </a:lnTo>
                  <a:lnTo>
                    <a:pt x="1553" y="445"/>
                  </a:lnTo>
                  <a:lnTo>
                    <a:pt x="1553" y="446"/>
                  </a:lnTo>
                  <a:lnTo>
                    <a:pt x="1552" y="446"/>
                  </a:lnTo>
                  <a:lnTo>
                    <a:pt x="1552" y="448"/>
                  </a:lnTo>
                  <a:lnTo>
                    <a:pt x="1550" y="448"/>
                  </a:lnTo>
                  <a:lnTo>
                    <a:pt x="1550" y="450"/>
                  </a:lnTo>
                  <a:lnTo>
                    <a:pt x="1548" y="450"/>
                  </a:lnTo>
                  <a:lnTo>
                    <a:pt x="1548" y="451"/>
                  </a:lnTo>
                  <a:lnTo>
                    <a:pt x="1547" y="451"/>
                  </a:lnTo>
                  <a:lnTo>
                    <a:pt x="1547" y="453"/>
                  </a:lnTo>
                  <a:lnTo>
                    <a:pt x="1545" y="453"/>
                  </a:lnTo>
                  <a:lnTo>
                    <a:pt x="1545" y="455"/>
                  </a:lnTo>
                  <a:lnTo>
                    <a:pt x="1543" y="455"/>
                  </a:lnTo>
                  <a:lnTo>
                    <a:pt x="1543" y="456"/>
                  </a:lnTo>
                  <a:lnTo>
                    <a:pt x="1542" y="456"/>
                  </a:lnTo>
                  <a:lnTo>
                    <a:pt x="1542" y="458"/>
                  </a:lnTo>
                  <a:lnTo>
                    <a:pt x="1540" y="458"/>
                  </a:lnTo>
                  <a:lnTo>
                    <a:pt x="1540" y="460"/>
                  </a:lnTo>
                  <a:lnTo>
                    <a:pt x="1538" y="460"/>
                  </a:lnTo>
                  <a:lnTo>
                    <a:pt x="1538" y="461"/>
                  </a:lnTo>
                  <a:lnTo>
                    <a:pt x="1537" y="461"/>
                  </a:lnTo>
                  <a:lnTo>
                    <a:pt x="1537" y="463"/>
                  </a:lnTo>
                  <a:lnTo>
                    <a:pt x="1535" y="463"/>
                  </a:lnTo>
                  <a:lnTo>
                    <a:pt x="1535" y="465"/>
                  </a:lnTo>
                  <a:lnTo>
                    <a:pt x="1533" y="465"/>
                  </a:lnTo>
                  <a:lnTo>
                    <a:pt x="1533" y="466"/>
                  </a:lnTo>
                  <a:lnTo>
                    <a:pt x="1532" y="466"/>
                  </a:lnTo>
                  <a:lnTo>
                    <a:pt x="1532" y="468"/>
                  </a:lnTo>
                  <a:lnTo>
                    <a:pt x="1530" y="468"/>
                  </a:lnTo>
                  <a:lnTo>
                    <a:pt x="1530" y="470"/>
                  </a:lnTo>
                  <a:lnTo>
                    <a:pt x="1528" y="470"/>
                  </a:lnTo>
                  <a:lnTo>
                    <a:pt x="1528" y="471"/>
                  </a:lnTo>
                  <a:lnTo>
                    <a:pt x="1527" y="471"/>
                  </a:lnTo>
                  <a:lnTo>
                    <a:pt x="1527" y="473"/>
                  </a:lnTo>
                  <a:lnTo>
                    <a:pt x="1525" y="473"/>
                  </a:lnTo>
                  <a:lnTo>
                    <a:pt x="1525" y="475"/>
                  </a:lnTo>
                  <a:lnTo>
                    <a:pt x="1523" y="475"/>
                  </a:lnTo>
                  <a:lnTo>
                    <a:pt x="1523" y="476"/>
                  </a:lnTo>
                  <a:lnTo>
                    <a:pt x="1522" y="476"/>
                  </a:lnTo>
                  <a:lnTo>
                    <a:pt x="1522" y="478"/>
                  </a:lnTo>
                  <a:lnTo>
                    <a:pt x="1520" y="478"/>
                  </a:lnTo>
                  <a:lnTo>
                    <a:pt x="1520" y="480"/>
                  </a:lnTo>
                  <a:lnTo>
                    <a:pt x="1518" y="480"/>
                  </a:lnTo>
                  <a:lnTo>
                    <a:pt x="1518" y="481"/>
                  </a:lnTo>
                  <a:lnTo>
                    <a:pt x="1517" y="481"/>
                  </a:lnTo>
                  <a:lnTo>
                    <a:pt x="1517" y="483"/>
                  </a:lnTo>
                  <a:lnTo>
                    <a:pt x="1515" y="483"/>
                  </a:lnTo>
                  <a:lnTo>
                    <a:pt x="1515" y="485"/>
                  </a:lnTo>
                  <a:lnTo>
                    <a:pt x="1513" y="485"/>
                  </a:lnTo>
                  <a:lnTo>
                    <a:pt x="1513" y="486"/>
                  </a:lnTo>
                  <a:lnTo>
                    <a:pt x="1512" y="486"/>
                  </a:lnTo>
                  <a:lnTo>
                    <a:pt x="1512" y="488"/>
                  </a:lnTo>
                  <a:lnTo>
                    <a:pt x="1510" y="488"/>
                  </a:lnTo>
                  <a:lnTo>
                    <a:pt x="1510" y="490"/>
                  </a:lnTo>
                  <a:lnTo>
                    <a:pt x="1508" y="490"/>
                  </a:lnTo>
                  <a:lnTo>
                    <a:pt x="1508" y="491"/>
                  </a:lnTo>
                  <a:lnTo>
                    <a:pt x="1507" y="491"/>
                  </a:lnTo>
                  <a:lnTo>
                    <a:pt x="1507" y="493"/>
                  </a:lnTo>
                  <a:lnTo>
                    <a:pt x="1505" y="493"/>
                  </a:lnTo>
                  <a:lnTo>
                    <a:pt x="1505" y="495"/>
                  </a:lnTo>
                  <a:lnTo>
                    <a:pt x="1503" y="495"/>
                  </a:lnTo>
                  <a:lnTo>
                    <a:pt x="1503" y="496"/>
                  </a:lnTo>
                  <a:lnTo>
                    <a:pt x="1502" y="496"/>
                  </a:lnTo>
                  <a:lnTo>
                    <a:pt x="1502" y="498"/>
                  </a:lnTo>
                  <a:lnTo>
                    <a:pt x="1500" y="498"/>
                  </a:lnTo>
                  <a:lnTo>
                    <a:pt x="1500" y="500"/>
                  </a:lnTo>
                  <a:lnTo>
                    <a:pt x="1498" y="500"/>
                  </a:lnTo>
                  <a:lnTo>
                    <a:pt x="1498" y="501"/>
                  </a:lnTo>
                  <a:lnTo>
                    <a:pt x="1497" y="501"/>
                  </a:lnTo>
                  <a:lnTo>
                    <a:pt x="1497" y="503"/>
                  </a:lnTo>
                  <a:lnTo>
                    <a:pt x="1495" y="503"/>
                  </a:lnTo>
                  <a:lnTo>
                    <a:pt x="1495" y="505"/>
                  </a:lnTo>
                  <a:lnTo>
                    <a:pt x="1493" y="505"/>
                  </a:lnTo>
                  <a:lnTo>
                    <a:pt x="1493" y="506"/>
                  </a:lnTo>
                  <a:lnTo>
                    <a:pt x="1492" y="506"/>
                  </a:lnTo>
                  <a:lnTo>
                    <a:pt x="1492" y="508"/>
                  </a:lnTo>
                  <a:lnTo>
                    <a:pt x="1490" y="508"/>
                  </a:lnTo>
                  <a:lnTo>
                    <a:pt x="1490" y="510"/>
                  </a:lnTo>
                  <a:lnTo>
                    <a:pt x="1488" y="510"/>
                  </a:lnTo>
                  <a:lnTo>
                    <a:pt x="1488" y="511"/>
                  </a:lnTo>
                  <a:lnTo>
                    <a:pt x="1487" y="511"/>
                  </a:lnTo>
                  <a:lnTo>
                    <a:pt x="1487" y="513"/>
                  </a:lnTo>
                  <a:lnTo>
                    <a:pt x="1485" y="513"/>
                  </a:lnTo>
                  <a:lnTo>
                    <a:pt x="1485" y="515"/>
                  </a:lnTo>
                  <a:lnTo>
                    <a:pt x="1483" y="515"/>
                  </a:lnTo>
                  <a:lnTo>
                    <a:pt x="1483" y="516"/>
                  </a:lnTo>
                  <a:lnTo>
                    <a:pt x="1482" y="516"/>
                  </a:lnTo>
                  <a:lnTo>
                    <a:pt x="1482" y="518"/>
                  </a:lnTo>
                  <a:lnTo>
                    <a:pt x="1480" y="518"/>
                  </a:lnTo>
                  <a:lnTo>
                    <a:pt x="1480" y="520"/>
                  </a:lnTo>
                  <a:lnTo>
                    <a:pt x="1478" y="520"/>
                  </a:lnTo>
                  <a:lnTo>
                    <a:pt x="1478" y="521"/>
                  </a:lnTo>
                  <a:lnTo>
                    <a:pt x="1477" y="521"/>
                  </a:lnTo>
                  <a:lnTo>
                    <a:pt x="1477" y="523"/>
                  </a:lnTo>
                  <a:lnTo>
                    <a:pt x="1475" y="523"/>
                  </a:lnTo>
                  <a:lnTo>
                    <a:pt x="1475" y="525"/>
                  </a:lnTo>
                  <a:lnTo>
                    <a:pt x="1473" y="525"/>
                  </a:lnTo>
                  <a:lnTo>
                    <a:pt x="1473" y="526"/>
                  </a:lnTo>
                  <a:lnTo>
                    <a:pt x="1472" y="526"/>
                  </a:lnTo>
                  <a:lnTo>
                    <a:pt x="1472" y="528"/>
                  </a:lnTo>
                  <a:lnTo>
                    <a:pt x="1470" y="528"/>
                  </a:lnTo>
                  <a:lnTo>
                    <a:pt x="1470" y="530"/>
                  </a:lnTo>
                  <a:lnTo>
                    <a:pt x="1468" y="530"/>
                  </a:lnTo>
                  <a:lnTo>
                    <a:pt x="1468" y="531"/>
                  </a:lnTo>
                  <a:lnTo>
                    <a:pt x="1467" y="531"/>
                  </a:lnTo>
                  <a:lnTo>
                    <a:pt x="1467" y="533"/>
                  </a:lnTo>
                  <a:lnTo>
                    <a:pt x="1465" y="533"/>
                  </a:lnTo>
                  <a:lnTo>
                    <a:pt x="1465" y="535"/>
                  </a:lnTo>
                  <a:lnTo>
                    <a:pt x="1463" y="535"/>
                  </a:lnTo>
                  <a:lnTo>
                    <a:pt x="1463" y="536"/>
                  </a:lnTo>
                  <a:lnTo>
                    <a:pt x="1462" y="536"/>
                  </a:lnTo>
                  <a:lnTo>
                    <a:pt x="1462" y="538"/>
                  </a:lnTo>
                  <a:lnTo>
                    <a:pt x="1460" y="538"/>
                  </a:lnTo>
                  <a:lnTo>
                    <a:pt x="1460" y="540"/>
                  </a:lnTo>
                  <a:lnTo>
                    <a:pt x="1458" y="540"/>
                  </a:lnTo>
                  <a:lnTo>
                    <a:pt x="1458" y="541"/>
                  </a:lnTo>
                  <a:lnTo>
                    <a:pt x="1457" y="541"/>
                  </a:lnTo>
                  <a:lnTo>
                    <a:pt x="1457" y="543"/>
                  </a:lnTo>
                  <a:lnTo>
                    <a:pt x="1455" y="543"/>
                  </a:lnTo>
                  <a:lnTo>
                    <a:pt x="1455" y="545"/>
                  </a:lnTo>
                  <a:lnTo>
                    <a:pt x="1453" y="545"/>
                  </a:lnTo>
                  <a:lnTo>
                    <a:pt x="1453" y="546"/>
                  </a:lnTo>
                  <a:lnTo>
                    <a:pt x="1452" y="546"/>
                  </a:lnTo>
                  <a:lnTo>
                    <a:pt x="1452" y="548"/>
                  </a:lnTo>
                  <a:lnTo>
                    <a:pt x="1450" y="548"/>
                  </a:lnTo>
                  <a:lnTo>
                    <a:pt x="1450" y="550"/>
                  </a:lnTo>
                  <a:lnTo>
                    <a:pt x="1448" y="550"/>
                  </a:lnTo>
                  <a:lnTo>
                    <a:pt x="1448" y="551"/>
                  </a:lnTo>
                  <a:lnTo>
                    <a:pt x="1447" y="551"/>
                  </a:lnTo>
                  <a:lnTo>
                    <a:pt x="1447" y="553"/>
                  </a:lnTo>
                  <a:lnTo>
                    <a:pt x="1445" y="553"/>
                  </a:lnTo>
                  <a:lnTo>
                    <a:pt x="1445" y="555"/>
                  </a:lnTo>
                  <a:lnTo>
                    <a:pt x="1443" y="555"/>
                  </a:lnTo>
                  <a:lnTo>
                    <a:pt x="1443" y="556"/>
                  </a:lnTo>
                  <a:lnTo>
                    <a:pt x="1442" y="556"/>
                  </a:lnTo>
                  <a:lnTo>
                    <a:pt x="1442" y="558"/>
                  </a:lnTo>
                  <a:lnTo>
                    <a:pt x="1440" y="558"/>
                  </a:lnTo>
                  <a:lnTo>
                    <a:pt x="1440" y="560"/>
                  </a:lnTo>
                  <a:lnTo>
                    <a:pt x="1438" y="560"/>
                  </a:lnTo>
                  <a:lnTo>
                    <a:pt x="1438" y="561"/>
                  </a:lnTo>
                  <a:lnTo>
                    <a:pt x="1437" y="561"/>
                  </a:lnTo>
                  <a:lnTo>
                    <a:pt x="1437" y="563"/>
                  </a:lnTo>
                  <a:lnTo>
                    <a:pt x="1435" y="563"/>
                  </a:lnTo>
                  <a:lnTo>
                    <a:pt x="1435" y="565"/>
                  </a:lnTo>
                  <a:lnTo>
                    <a:pt x="1433" y="565"/>
                  </a:lnTo>
                  <a:lnTo>
                    <a:pt x="1433" y="566"/>
                  </a:lnTo>
                  <a:lnTo>
                    <a:pt x="1432" y="566"/>
                  </a:lnTo>
                  <a:lnTo>
                    <a:pt x="1432" y="568"/>
                  </a:lnTo>
                  <a:lnTo>
                    <a:pt x="1430" y="568"/>
                  </a:lnTo>
                  <a:lnTo>
                    <a:pt x="1430" y="570"/>
                  </a:lnTo>
                  <a:lnTo>
                    <a:pt x="1428" y="570"/>
                  </a:lnTo>
                  <a:lnTo>
                    <a:pt x="1428" y="571"/>
                  </a:lnTo>
                  <a:lnTo>
                    <a:pt x="1427" y="571"/>
                  </a:lnTo>
                  <a:lnTo>
                    <a:pt x="1427" y="573"/>
                  </a:lnTo>
                  <a:lnTo>
                    <a:pt x="1425" y="573"/>
                  </a:lnTo>
                  <a:lnTo>
                    <a:pt x="1425" y="575"/>
                  </a:lnTo>
                  <a:lnTo>
                    <a:pt x="1423" y="575"/>
                  </a:lnTo>
                  <a:lnTo>
                    <a:pt x="1423" y="576"/>
                  </a:lnTo>
                  <a:lnTo>
                    <a:pt x="1422" y="576"/>
                  </a:lnTo>
                  <a:lnTo>
                    <a:pt x="1422" y="578"/>
                  </a:lnTo>
                  <a:lnTo>
                    <a:pt x="1420" y="578"/>
                  </a:lnTo>
                  <a:lnTo>
                    <a:pt x="1420" y="580"/>
                  </a:lnTo>
                  <a:lnTo>
                    <a:pt x="1418" y="580"/>
                  </a:lnTo>
                  <a:lnTo>
                    <a:pt x="1418" y="581"/>
                  </a:lnTo>
                  <a:lnTo>
                    <a:pt x="1417" y="581"/>
                  </a:lnTo>
                  <a:lnTo>
                    <a:pt x="1417" y="583"/>
                  </a:lnTo>
                  <a:lnTo>
                    <a:pt x="1415" y="583"/>
                  </a:lnTo>
                  <a:lnTo>
                    <a:pt x="1415" y="585"/>
                  </a:lnTo>
                  <a:lnTo>
                    <a:pt x="1413" y="585"/>
                  </a:lnTo>
                  <a:lnTo>
                    <a:pt x="1413" y="586"/>
                  </a:lnTo>
                  <a:lnTo>
                    <a:pt x="1412" y="586"/>
                  </a:lnTo>
                  <a:lnTo>
                    <a:pt x="1412" y="588"/>
                  </a:lnTo>
                  <a:lnTo>
                    <a:pt x="1410" y="588"/>
                  </a:lnTo>
                  <a:lnTo>
                    <a:pt x="1410" y="590"/>
                  </a:lnTo>
                  <a:lnTo>
                    <a:pt x="1408" y="590"/>
                  </a:lnTo>
                  <a:lnTo>
                    <a:pt x="1408" y="591"/>
                  </a:lnTo>
                  <a:lnTo>
                    <a:pt x="1407" y="591"/>
                  </a:lnTo>
                  <a:lnTo>
                    <a:pt x="1407" y="593"/>
                  </a:lnTo>
                  <a:lnTo>
                    <a:pt x="1405" y="593"/>
                  </a:lnTo>
                  <a:lnTo>
                    <a:pt x="1405" y="595"/>
                  </a:lnTo>
                  <a:lnTo>
                    <a:pt x="1403" y="595"/>
                  </a:lnTo>
                  <a:lnTo>
                    <a:pt x="1403" y="596"/>
                  </a:lnTo>
                  <a:lnTo>
                    <a:pt x="1402" y="596"/>
                  </a:lnTo>
                  <a:lnTo>
                    <a:pt x="1402" y="598"/>
                  </a:lnTo>
                  <a:lnTo>
                    <a:pt x="1400" y="598"/>
                  </a:lnTo>
                  <a:lnTo>
                    <a:pt x="1400" y="600"/>
                  </a:lnTo>
                  <a:lnTo>
                    <a:pt x="1398" y="600"/>
                  </a:lnTo>
                  <a:lnTo>
                    <a:pt x="1398" y="601"/>
                  </a:lnTo>
                  <a:lnTo>
                    <a:pt x="1397" y="601"/>
                  </a:lnTo>
                  <a:lnTo>
                    <a:pt x="1397" y="603"/>
                  </a:lnTo>
                  <a:lnTo>
                    <a:pt x="1395" y="603"/>
                  </a:lnTo>
                  <a:lnTo>
                    <a:pt x="1395" y="605"/>
                  </a:lnTo>
                  <a:lnTo>
                    <a:pt x="1393" y="605"/>
                  </a:lnTo>
                  <a:lnTo>
                    <a:pt x="1393" y="606"/>
                  </a:lnTo>
                  <a:lnTo>
                    <a:pt x="1392" y="606"/>
                  </a:lnTo>
                  <a:lnTo>
                    <a:pt x="1392" y="608"/>
                  </a:lnTo>
                  <a:lnTo>
                    <a:pt x="1390" y="608"/>
                  </a:lnTo>
                  <a:lnTo>
                    <a:pt x="1390" y="610"/>
                  </a:lnTo>
                  <a:lnTo>
                    <a:pt x="1388" y="610"/>
                  </a:lnTo>
                  <a:lnTo>
                    <a:pt x="1388" y="611"/>
                  </a:lnTo>
                  <a:lnTo>
                    <a:pt x="1387" y="611"/>
                  </a:lnTo>
                  <a:lnTo>
                    <a:pt x="1387" y="613"/>
                  </a:lnTo>
                  <a:lnTo>
                    <a:pt x="1385" y="613"/>
                  </a:lnTo>
                  <a:lnTo>
                    <a:pt x="1385" y="615"/>
                  </a:lnTo>
                  <a:lnTo>
                    <a:pt x="1383" y="615"/>
                  </a:lnTo>
                  <a:lnTo>
                    <a:pt x="1383" y="616"/>
                  </a:lnTo>
                  <a:lnTo>
                    <a:pt x="1382" y="616"/>
                  </a:lnTo>
                  <a:lnTo>
                    <a:pt x="1382" y="618"/>
                  </a:lnTo>
                  <a:lnTo>
                    <a:pt x="1380" y="618"/>
                  </a:lnTo>
                  <a:lnTo>
                    <a:pt x="1380" y="620"/>
                  </a:lnTo>
                  <a:lnTo>
                    <a:pt x="1378" y="620"/>
                  </a:lnTo>
                  <a:lnTo>
                    <a:pt x="1378" y="621"/>
                  </a:lnTo>
                  <a:lnTo>
                    <a:pt x="1377" y="621"/>
                  </a:lnTo>
                  <a:lnTo>
                    <a:pt x="1377" y="623"/>
                  </a:lnTo>
                  <a:lnTo>
                    <a:pt x="1375" y="623"/>
                  </a:lnTo>
                  <a:lnTo>
                    <a:pt x="1375" y="625"/>
                  </a:lnTo>
                  <a:lnTo>
                    <a:pt x="1373" y="625"/>
                  </a:lnTo>
                  <a:lnTo>
                    <a:pt x="1373" y="626"/>
                  </a:lnTo>
                  <a:lnTo>
                    <a:pt x="1372" y="626"/>
                  </a:lnTo>
                  <a:lnTo>
                    <a:pt x="1372" y="628"/>
                  </a:lnTo>
                  <a:lnTo>
                    <a:pt x="1370" y="628"/>
                  </a:lnTo>
                  <a:lnTo>
                    <a:pt x="1370" y="630"/>
                  </a:lnTo>
                  <a:lnTo>
                    <a:pt x="1368" y="630"/>
                  </a:lnTo>
                  <a:lnTo>
                    <a:pt x="1368" y="631"/>
                  </a:lnTo>
                  <a:lnTo>
                    <a:pt x="1367" y="631"/>
                  </a:lnTo>
                  <a:lnTo>
                    <a:pt x="1367" y="633"/>
                  </a:lnTo>
                  <a:lnTo>
                    <a:pt x="1365" y="633"/>
                  </a:lnTo>
                  <a:lnTo>
                    <a:pt x="1365" y="635"/>
                  </a:lnTo>
                  <a:lnTo>
                    <a:pt x="1363" y="635"/>
                  </a:lnTo>
                  <a:lnTo>
                    <a:pt x="1363" y="636"/>
                  </a:lnTo>
                  <a:lnTo>
                    <a:pt x="1362" y="636"/>
                  </a:lnTo>
                  <a:lnTo>
                    <a:pt x="1362" y="638"/>
                  </a:lnTo>
                  <a:lnTo>
                    <a:pt x="1360" y="638"/>
                  </a:lnTo>
                  <a:lnTo>
                    <a:pt x="1360" y="640"/>
                  </a:lnTo>
                  <a:lnTo>
                    <a:pt x="1358" y="640"/>
                  </a:lnTo>
                  <a:lnTo>
                    <a:pt x="1358" y="641"/>
                  </a:lnTo>
                  <a:lnTo>
                    <a:pt x="1357" y="641"/>
                  </a:lnTo>
                  <a:lnTo>
                    <a:pt x="1357" y="643"/>
                  </a:lnTo>
                  <a:lnTo>
                    <a:pt x="1355" y="643"/>
                  </a:lnTo>
                  <a:lnTo>
                    <a:pt x="1355" y="645"/>
                  </a:lnTo>
                  <a:lnTo>
                    <a:pt x="1353" y="645"/>
                  </a:lnTo>
                  <a:lnTo>
                    <a:pt x="1353" y="646"/>
                  </a:lnTo>
                  <a:lnTo>
                    <a:pt x="1352" y="646"/>
                  </a:lnTo>
                  <a:lnTo>
                    <a:pt x="1352" y="648"/>
                  </a:lnTo>
                  <a:lnTo>
                    <a:pt x="1350" y="648"/>
                  </a:lnTo>
                  <a:lnTo>
                    <a:pt x="1350" y="650"/>
                  </a:lnTo>
                  <a:lnTo>
                    <a:pt x="1348" y="650"/>
                  </a:lnTo>
                  <a:lnTo>
                    <a:pt x="1348" y="651"/>
                  </a:lnTo>
                  <a:lnTo>
                    <a:pt x="1347" y="651"/>
                  </a:lnTo>
                  <a:lnTo>
                    <a:pt x="1347" y="653"/>
                  </a:lnTo>
                  <a:lnTo>
                    <a:pt x="1345" y="653"/>
                  </a:lnTo>
                  <a:lnTo>
                    <a:pt x="1345" y="655"/>
                  </a:lnTo>
                  <a:lnTo>
                    <a:pt x="1343" y="655"/>
                  </a:lnTo>
                  <a:lnTo>
                    <a:pt x="1343" y="656"/>
                  </a:lnTo>
                  <a:lnTo>
                    <a:pt x="1342" y="656"/>
                  </a:lnTo>
                  <a:lnTo>
                    <a:pt x="1342" y="658"/>
                  </a:lnTo>
                  <a:lnTo>
                    <a:pt x="1340" y="658"/>
                  </a:lnTo>
                  <a:lnTo>
                    <a:pt x="1340" y="660"/>
                  </a:lnTo>
                  <a:lnTo>
                    <a:pt x="1338" y="660"/>
                  </a:lnTo>
                  <a:lnTo>
                    <a:pt x="1338" y="661"/>
                  </a:lnTo>
                  <a:lnTo>
                    <a:pt x="1337" y="661"/>
                  </a:lnTo>
                  <a:lnTo>
                    <a:pt x="1337" y="663"/>
                  </a:lnTo>
                  <a:lnTo>
                    <a:pt x="1335" y="663"/>
                  </a:lnTo>
                  <a:lnTo>
                    <a:pt x="1335" y="665"/>
                  </a:lnTo>
                  <a:lnTo>
                    <a:pt x="1333" y="665"/>
                  </a:lnTo>
                  <a:lnTo>
                    <a:pt x="1333" y="666"/>
                  </a:lnTo>
                  <a:lnTo>
                    <a:pt x="1332" y="666"/>
                  </a:lnTo>
                  <a:lnTo>
                    <a:pt x="1332" y="668"/>
                  </a:lnTo>
                  <a:lnTo>
                    <a:pt x="1330" y="668"/>
                  </a:lnTo>
                  <a:lnTo>
                    <a:pt x="1330" y="670"/>
                  </a:lnTo>
                  <a:lnTo>
                    <a:pt x="1328" y="670"/>
                  </a:lnTo>
                  <a:lnTo>
                    <a:pt x="1328" y="671"/>
                  </a:lnTo>
                  <a:lnTo>
                    <a:pt x="1327" y="671"/>
                  </a:lnTo>
                  <a:lnTo>
                    <a:pt x="1327" y="673"/>
                  </a:lnTo>
                  <a:lnTo>
                    <a:pt x="1325" y="673"/>
                  </a:lnTo>
                  <a:lnTo>
                    <a:pt x="1325" y="675"/>
                  </a:lnTo>
                  <a:lnTo>
                    <a:pt x="1323" y="675"/>
                  </a:lnTo>
                  <a:lnTo>
                    <a:pt x="1323" y="676"/>
                  </a:lnTo>
                  <a:lnTo>
                    <a:pt x="1322" y="676"/>
                  </a:lnTo>
                  <a:lnTo>
                    <a:pt x="1322" y="678"/>
                  </a:lnTo>
                  <a:lnTo>
                    <a:pt x="1320" y="678"/>
                  </a:lnTo>
                  <a:lnTo>
                    <a:pt x="1320" y="680"/>
                  </a:lnTo>
                  <a:lnTo>
                    <a:pt x="1318" y="680"/>
                  </a:lnTo>
                  <a:lnTo>
                    <a:pt x="1318" y="681"/>
                  </a:lnTo>
                  <a:lnTo>
                    <a:pt x="1317" y="681"/>
                  </a:lnTo>
                  <a:lnTo>
                    <a:pt x="1317" y="683"/>
                  </a:lnTo>
                  <a:lnTo>
                    <a:pt x="1315" y="683"/>
                  </a:lnTo>
                  <a:lnTo>
                    <a:pt x="1315" y="685"/>
                  </a:lnTo>
                  <a:lnTo>
                    <a:pt x="1313" y="685"/>
                  </a:lnTo>
                  <a:lnTo>
                    <a:pt x="1313" y="686"/>
                  </a:lnTo>
                  <a:lnTo>
                    <a:pt x="1312" y="686"/>
                  </a:lnTo>
                  <a:lnTo>
                    <a:pt x="1312" y="688"/>
                  </a:lnTo>
                  <a:lnTo>
                    <a:pt x="1310" y="688"/>
                  </a:lnTo>
                  <a:lnTo>
                    <a:pt x="1310" y="690"/>
                  </a:lnTo>
                  <a:lnTo>
                    <a:pt x="1308" y="690"/>
                  </a:lnTo>
                  <a:lnTo>
                    <a:pt x="1308" y="691"/>
                  </a:lnTo>
                  <a:lnTo>
                    <a:pt x="1307" y="691"/>
                  </a:lnTo>
                  <a:lnTo>
                    <a:pt x="1307" y="693"/>
                  </a:lnTo>
                  <a:lnTo>
                    <a:pt x="1305" y="693"/>
                  </a:lnTo>
                  <a:lnTo>
                    <a:pt x="1305" y="695"/>
                  </a:lnTo>
                  <a:lnTo>
                    <a:pt x="1303" y="695"/>
                  </a:lnTo>
                  <a:lnTo>
                    <a:pt x="1303" y="696"/>
                  </a:lnTo>
                  <a:lnTo>
                    <a:pt x="1302" y="696"/>
                  </a:lnTo>
                  <a:lnTo>
                    <a:pt x="1302" y="698"/>
                  </a:lnTo>
                  <a:lnTo>
                    <a:pt x="1300" y="698"/>
                  </a:lnTo>
                  <a:lnTo>
                    <a:pt x="1300" y="700"/>
                  </a:lnTo>
                  <a:lnTo>
                    <a:pt x="1298" y="700"/>
                  </a:lnTo>
                  <a:lnTo>
                    <a:pt x="1298" y="701"/>
                  </a:lnTo>
                  <a:lnTo>
                    <a:pt x="1297" y="701"/>
                  </a:lnTo>
                  <a:lnTo>
                    <a:pt x="1297" y="703"/>
                  </a:lnTo>
                  <a:lnTo>
                    <a:pt x="1295" y="703"/>
                  </a:lnTo>
                  <a:lnTo>
                    <a:pt x="1295" y="705"/>
                  </a:lnTo>
                  <a:lnTo>
                    <a:pt x="1293" y="705"/>
                  </a:lnTo>
                  <a:lnTo>
                    <a:pt x="1293" y="706"/>
                  </a:lnTo>
                  <a:lnTo>
                    <a:pt x="1292" y="706"/>
                  </a:lnTo>
                  <a:lnTo>
                    <a:pt x="1292" y="708"/>
                  </a:lnTo>
                  <a:lnTo>
                    <a:pt x="1290" y="708"/>
                  </a:lnTo>
                  <a:lnTo>
                    <a:pt x="1290" y="710"/>
                  </a:lnTo>
                  <a:lnTo>
                    <a:pt x="1288" y="710"/>
                  </a:lnTo>
                  <a:lnTo>
                    <a:pt x="1288" y="711"/>
                  </a:lnTo>
                  <a:lnTo>
                    <a:pt x="1287" y="711"/>
                  </a:lnTo>
                  <a:lnTo>
                    <a:pt x="1287" y="713"/>
                  </a:lnTo>
                  <a:lnTo>
                    <a:pt x="1285" y="713"/>
                  </a:lnTo>
                  <a:lnTo>
                    <a:pt x="1285" y="715"/>
                  </a:lnTo>
                  <a:lnTo>
                    <a:pt x="1283" y="715"/>
                  </a:lnTo>
                  <a:lnTo>
                    <a:pt x="1283" y="716"/>
                  </a:lnTo>
                  <a:lnTo>
                    <a:pt x="1282" y="716"/>
                  </a:lnTo>
                  <a:lnTo>
                    <a:pt x="1282" y="718"/>
                  </a:lnTo>
                  <a:lnTo>
                    <a:pt x="1280" y="718"/>
                  </a:lnTo>
                  <a:lnTo>
                    <a:pt x="1280" y="720"/>
                  </a:lnTo>
                  <a:lnTo>
                    <a:pt x="1278" y="720"/>
                  </a:lnTo>
                  <a:lnTo>
                    <a:pt x="1278" y="721"/>
                  </a:lnTo>
                  <a:lnTo>
                    <a:pt x="1277" y="721"/>
                  </a:lnTo>
                  <a:lnTo>
                    <a:pt x="1277" y="723"/>
                  </a:lnTo>
                  <a:lnTo>
                    <a:pt x="1275" y="723"/>
                  </a:lnTo>
                  <a:lnTo>
                    <a:pt x="1275" y="725"/>
                  </a:lnTo>
                  <a:lnTo>
                    <a:pt x="1273" y="725"/>
                  </a:lnTo>
                  <a:lnTo>
                    <a:pt x="1273" y="726"/>
                  </a:lnTo>
                  <a:lnTo>
                    <a:pt x="1272" y="726"/>
                  </a:lnTo>
                  <a:lnTo>
                    <a:pt x="1272" y="728"/>
                  </a:lnTo>
                  <a:lnTo>
                    <a:pt x="1270" y="728"/>
                  </a:lnTo>
                  <a:lnTo>
                    <a:pt x="1270" y="730"/>
                  </a:lnTo>
                  <a:lnTo>
                    <a:pt x="1268" y="730"/>
                  </a:lnTo>
                  <a:lnTo>
                    <a:pt x="1268" y="731"/>
                  </a:lnTo>
                  <a:lnTo>
                    <a:pt x="1267" y="731"/>
                  </a:lnTo>
                  <a:lnTo>
                    <a:pt x="1267" y="733"/>
                  </a:lnTo>
                  <a:lnTo>
                    <a:pt x="1265" y="733"/>
                  </a:lnTo>
                  <a:lnTo>
                    <a:pt x="1265" y="735"/>
                  </a:lnTo>
                  <a:lnTo>
                    <a:pt x="1263" y="735"/>
                  </a:lnTo>
                  <a:lnTo>
                    <a:pt x="1263" y="736"/>
                  </a:lnTo>
                  <a:lnTo>
                    <a:pt x="1262" y="736"/>
                  </a:lnTo>
                  <a:lnTo>
                    <a:pt x="1262" y="738"/>
                  </a:lnTo>
                  <a:lnTo>
                    <a:pt x="1260" y="738"/>
                  </a:lnTo>
                  <a:lnTo>
                    <a:pt x="1260" y="740"/>
                  </a:lnTo>
                  <a:lnTo>
                    <a:pt x="1258" y="740"/>
                  </a:lnTo>
                  <a:lnTo>
                    <a:pt x="1258" y="741"/>
                  </a:lnTo>
                  <a:lnTo>
                    <a:pt x="1257" y="741"/>
                  </a:lnTo>
                  <a:lnTo>
                    <a:pt x="1257" y="743"/>
                  </a:lnTo>
                  <a:lnTo>
                    <a:pt x="1255" y="743"/>
                  </a:lnTo>
                  <a:lnTo>
                    <a:pt x="1255" y="745"/>
                  </a:lnTo>
                  <a:lnTo>
                    <a:pt x="1253" y="745"/>
                  </a:lnTo>
                  <a:lnTo>
                    <a:pt x="1253" y="746"/>
                  </a:lnTo>
                  <a:lnTo>
                    <a:pt x="1252" y="746"/>
                  </a:lnTo>
                  <a:lnTo>
                    <a:pt x="1252" y="748"/>
                  </a:lnTo>
                  <a:lnTo>
                    <a:pt x="1250" y="748"/>
                  </a:lnTo>
                  <a:lnTo>
                    <a:pt x="1250" y="750"/>
                  </a:lnTo>
                  <a:lnTo>
                    <a:pt x="1248" y="750"/>
                  </a:lnTo>
                  <a:lnTo>
                    <a:pt x="1248" y="751"/>
                  </a:lnTo>
                  <a:lnTo>
                    <a:pt x="1247" y="751"/>
                  </a:lnTo>
                  <a:lnTo>
                    <a:pt x="1247" y="753"/>
                  </a:lnTo>
                  <a:lnTo>
                    <a:pt x="1245" y="753"/>
                  </a:lnTo>
                  <a:lnTo>
                    <a:pt x="1245" y="755"/>
                  </a:lnTo>
                  <a:lnTo>
                    <a:pt x="1243" y="755"/>
                  </a:lnTo>
                  <a:lnTo>
                    <a:pt x="1243" y="756"/>
                  </a:lnTo>
                  <a:lnTo>
                    <a:pt x="1242" y="756"/>
                  </a:lnTo>
                  <a:lnTo>
                    <a:pt x="1242" y="758"/>
                  </a:lnTo>
                  <a:lnTo>
                    <a:pt x="1240" y="758"/>
                  </a:lnTo>
                  <a:lnTo>
                    <a:pt x="1240" y="760"/>
                  </a:lnTo>
                  <a:lnTo>
                    <a:pt x="1238" y="760"/>
                  </a:lnTo>
                  <a:lnTo>
                    <a:pt x="1238" y="761"/>
                  </a:lnTo>
                  <a:lnTo>
                    <a:pt x="1237" y="761"/>
                  </a:lnTo>
                  <a:lnTo>
                    <a:pt x="1237" y="763"/>
                  </a:lnTo>
                  <a:lnTo>
                    <a:pt x="1235" y="763"/>
                  </a:lnTo>
                  <a:lnTo>
                    <a:pt x="1235" y="765"/>
                  </a:lnTo>
                  <a:lnTo>
                    <a:pt x="1233" y="765"/>
                  </a:lnTo>
                  <a:lnTo>
                    <a:pt x="1233" y="766"/>
                  </a:lnTo>
                  <a:lnTo>
                    <a:pt x="1232" y="766"/>
                  </a:lnTo>
                  <a:lnTo>
                    <a:pt x="1232" y="768"/>
                  </a:lnTo>
                  <a:lnTo>
                    <a:pt x="1230" y="768"/>
                  </a:lnTo>
                  <a:lnTo>
                    <a:pt x="1230" y="770"/>
                  </a:lnTo>
                  <a:lnTo>
                    <a:pt x="1228" y="770"/>
                  </a:lnTo>
                  <a:lnTo>
                    <a:pt x="1228" y="771"/>
                  </a:lnTo>
                  <a:lnTo>
                    <a:pt x="1227" y="771"/>
                  </a:lnTo>
                  <a:lnTo>
                    <a:pt x="1227" y="773"/>
                  </a:lnTo>
                  <a:lnTo>
                    <a:pt x="1225" y="773"/>
                  </a:lnTo>
                  <a:lnTo>
                    <a:pt x="1225" y="775"/>
                  </a:lnTo>
                  <a:lnTo>
                    <a:pt x="1223" y="775"/>
                  </a:lnTo>
                  <a:lnTo>
                    <a:pt x="1223" y="776"/>
                  </a:lnTo>
                  <a:lnTo>
                    <a:pt x="1222" y="776"/>
                  </a:lnTo>
                  <a:lnTo>
                    <a:pt x="1222" y="778"/>
                  </a:lnTo>
                  <a:lnTo>
                    <a:pt x="1220" y="778"/>
                  </a:lnTo>
                  <a:lnTo>
                    <a:pt x="1220" y="780"/>
                  </a:lnTo>
                  <a:lnTo>
                    <a:pt x="1218" y="780"/>
                  </a:lnTo>
                  <a:lnTo>
                    <a:pt x="1218" y="781"/>
                  </a:lnTo>
                  <a:lnTo>
                    <a:pt x="1217" y="781"/>
                  </a:lnTo>
                  <a:lnTo>
                    <a:pt x="1217" y="783"/>
                  </a:lnTo>
                  <a:lnTo>
                    <a:pt x="1215" y="783"/>
                  </a:lnTo>
                  <a:lnTo>
                    <a:pt x="1215" y="785"/>
                  </a:lnTo>
                  <a:lnTo>
                    <a:pt x="1213" y="785"/>
                  </a:lnTo>
                  <a:lnTo>
                    <a:pt x="1213" y="786"/>
                  </a:lnTo>
                  <a:lnTo>
                    <a:pt x="1212" y="786"/>
                  </a:lnTo>
                  <a:lnTo>
                    <a:pt x="1212" y="788"/>
                  </a:lnTo>
                  <a:lnTo>
                    <a:pt x="1210" y="788"/>
                  </a:lnTo>
                  <a:lnTo>
                    <a:pt x="1210" y="790"/>
                  </a:lnTo>
                  <a:lnTo>
                    <a:pt x="1208" y="790"/>
                  </a:lnTo>
                  <a:lnTo>
                    <a:pt x="1208" y="791"/>
                  </a:lnTo>
                  <a:lnTo>
                    <a:pt x="1207" y="791"/>
                  </a:lnTo>
                  <a:lnTo>
                    <a:pt x="1207" y="793"/>
                  </a:lnTo>
                  <a:lnTo>
                    <a:pt x="1205" y="793"/>
                  </a:lnTo>
                  <a:lnTo>
                    <a:pt x="1205" y="795"/>
                  </a:lnTo>
                  <a:lnTo>
                    <a:pt x="1203" y="795"/>
                  </a:lnTo>
                  <a:lnTo>
                    <a:pt x="1203" y="796"/>
                  </a:lnTo>
                  <a:lnTo>
                    <a:pt x="1202" y="796"/>
                  </a:lnTo>
                  <a:lnTo>
                    <a:pt x="1202" y="798"/>
                  </a:lnTo>
                  <a:lnTo>
                    <a:pt x="1200" y="798"/>
                  </a:lnTo>
                  <a:lnTo>
                    <a:pt x="1200" y="800"/>
                  </a:lnTo>
                  <a:lnTo>
                    <a:pt x="1198" y="800"/>
                  </a:lnTo>
                  <a:lnTo>
                    <a:pt x="1198" y="801"/>
                  </a:lnTo>
                  <a:lnTo>
                    <a:pt x="1197" y="801"/>
                  </a:lnTo>
                  <a:lnTo>
                    <a:pt x="1197" y="803"/>
                  </a:lnTo>
                  <a:lnTo>
                    <a:pt x="1195" y="803"/>
                  </a:lnTo>
                  <a:lnTo>
                    <a:pt x="1195" y="805"/>
                  </a:lnTo>
                  <a:lnTo>
                    <a:pt x="1193" y="805"/>
                  </a:lnTo>
                  <a:lnTo>
                    <a:pt x="1193" y="806"/>
                  </a:lnTo>
                  <a:lnTo>
                    <a:pt x="1192" y="806"/>
                  </a:lnTo>
                  <a:lnTo>
                    <a:pt x="1192" y="808"/>
                  </a:lnTo>
                  <a:lnTo>
                    <a:pt x="1190" y="808"/>
                  </a:lnTo>
                  <a:lnTo>
                    <a:pt x="1190" y="810"/>
                  </a:lnTo>
                  <a:lnTo>
                    <a:pt x="1188" y="810"/>
                  </a:lnTo>
                  <a:lnTo>
                    <a:pt x="1188" y="811"/>
                  </a:lnTo>
                  <a:lnTo>
                    <a:pt x="1187" y="811"/>
                  </a:lnTo>
                  <a:lnTo>
                    <a:pt x="1187" y="813"/>
                  </a:lnTo>
                  <a:lnTo>
                    <a:pt x="1185" y="813"/>
                  </a:lnTo>
                  <a:lnTo>
                    <a:pt x="1185" y="815"/>
                  </a:lnTo>
                  <a:lnTo>
                    <a:pt x="1183" y="815"/>
                  </a:lnTo>
                  <a:lnTo>
                    <a:pt x="1183" y="816"/>
                  </a:lnTo>
                  <a:lnTo>
                    <a:pt x="1182" y="816"/>
                  </a:lnTo>
                  <a:lnTo>
                    <a:pt x="1182" y="818"/>
                  </a:lnTo>
                  <a:lnTo>
                    <a:pt x="1180" y="818"/>
                  </a:lnTo>
                  <a:lnTo>
                    <a:pt x="1180" y="820"/>
                  </a:lnTo>
                  <a:lnTo>
                    <a:pt x="1178" y="820"/>
                  </a:lnTo>
                  <a:lnTo>
                    <a:pt x="1178" y="821"/>
                  </a:lnTo>
                  <a:lnTo>
                    <a:pt x="1177" y="821"/>
                  </a:lnTo>
                  <a:lnTo>
                    <a:pt x="1177" y="823"/>
                  </a:lnTo>
                  <a:lnTo>
                    <a:pt x="1175" y="823"/>
                  </a:lnTo>
                  <a:lnTo>
                    <a:pt x="1175" y="825"/>
                  </a:lnTo>
                  <a:lnTo>
                    <a:pt x="1173" y="825"/>
                  </a:lnTo>
                  <a:lnTo>
                    <a:pt x="1173" y="826"/>
                  </a:lnTo>
                  <a:lnTo>
                    <a:pt x="1172" y="826"/>
                  </a:lnTo>
                  <a:lnTo>
                    <a:pt x="1172" y="828"/>
                  </a:lnTo>
                  <a:lnTo>
                    <a:pt x="1170" y="828"/>
                  </a:lnTo>
                  <a:lnTo>
                    <a:pt x="1170" y="830"/>
                  </a:lnTo>
                  <a:lnTo>
                    <a:pt x="1168" y="830"/>
                  </a:lnTo>
                  <a:lnTo>
                    <a:pt x="1168" y="831"/>
                  </a:lnTo>
                  <a:lnTo>
                    <a:pt x="1167" y="831"/>
                  </a:lnTo>
                  <a:lnTo>
                    <a:pt x="1167" y="833"/>
                  </a:lnTo>
                  <a:lnTo>
                    <a:pt x="1165" y="833"/>
                  </a:lnTo>
                  <a:lnTo>
                    <a:pt x="1165"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1" name="Oval 27">
              <a:extLst>
                <a:ext uri="{FF2B5EF4-FFF2-40B4-BE49-F238E27FC236}">
                  <a16:creationId xmlns:a16="http://schemas.microsoft.com/office/drawing/2014/main" id="{169C2999-41A5-4855-97A4-3DB43E320F56}"/>
                </a:ext>
              </a:extLst>
            </p:cNvPr>
            <p:cNvSpPr>
              <a:spLocks noChangeArrowheads="1"/>
            </p:cNvSpPr>
            <p:nvPr/>
          </p:nvSpPr>
          <p:spPr bwMode="auto">
            <a:xfrm>
              <a:off x="4731914" y="166514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2" name="Rectangle 28">
              <a:extLst>
                <a:ext uri="{FF2B5EF4-FFF2-40B4-BE49-F238E27FC236}">
                  <a16:creationId xmlns:a16="http://schemas.microsoft.com/office/drawing/2014/main" id="{2E5E274B-4570-4BCE-95EA-66FEFB110E4C}"/>
                </a:ext>
              </a:extLst>
            </p:cNvPr>
            <p:cNvSpPr>
              <a:spLocks noChangeArrowheads="1"/>
            </p:cNvSpPr>
            <p:nvPr/>
          </p:nvSpPr>
          <p:spPr bwMode="auto">
            <a:xfrm>
              <a:off x="3663489" y="1549976"/>
              <a:ext cx="573552"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3" name="Oval 29">
              <a:extLst>
                <a:ext uri="{FF2B5EF4-FFF2-40B4-BE49-F238E27FC236}">
                  <a16:creationId xmlns:a16="http://schemas.microsoft.com/office/drawing/2014/main" id="{A5E2955B-C3B3-468F-AF31-B72B694EC888}"/>
                </a:ext>
              </a:extLst>
            </p:cNvPr>
            <p:cNvSpPr>
              <a:spLocks noChangeArrowheads="1"/>
            </p:cNvSpPr>
            <p:nvPr/>
          </p:nvSpPr>
          <p:spPr bwMode="auto">
            <a:xfrm>
              <a:off x="4214235" y="153401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4" name="Freeform 30">
              <a:extLst>
                <a:ext uri="{FF2B5EF4-FFF2-40B4-BE49-F238E27FC236}">
                  <a16:creationId xmlns:a16="http://schemas.microsoft.com/office/drawing/2014/main" id="{1877ABCD-B77F-4CD1-80AA-C95A95AC0047}"/>
                </a:ext>
              </a:extLst>
            </p:cNvPr>
            <p:cNvSpPr>
              <a:spLocks/>
            </p:cNvSpPr>
            <p:nvPr/>
          </p:nvSpPr>
          <p:spPr bwMode="auto">
            <a:xfrm>
              <a:off x="3663489" y="1844163"/>
              <a:ext cx="1428748" cy="456105"/>
            </a:xfrm>
            <a:custGeom>
              <a:avLst/>
              <a:gdLst>
                <a:gd name="T0" fmla="*/ 2570 w 2610"/>
                <a:gd name="T1" fmla="*/ 808 h 833"/>
                <a:gd name="T2" fmla="*/ 2545 w 2610"/>
                <a:gd name="T3" fmla="*/ 781 h 833"/>
                <a:gd name="T4" fmla="*/ 2518 w 2610"/>
                <a:gd name="T5" fmla="*/ 756 h 833"/>
                <a:gd name="T6" fmla="*/ 2493 w 2610"/>
                <a:gd name="T7" fmla="*/ 730 h 833"/>
                <a:gd name="T8" fmla="*/ 2467 w 2610"/>
                <a:gd name="T9" fmla="*/ 705 h 833"/>
                <a:gd name="T10" fmla="*/ 2442 w 2610"/>
                <a:gd name="T11" fmla="*/ 678 h 833"/>
                <a:gd name="T12" fmla="*/ 2415 w 2610"/>
                <a:gd name="T13" fmla="*/ 653 h 833"/>
                <a:gd name="T14" fmla="*/ 2390 w 2610"/>
                <a:gd name="T15" fmla="*/ 626 h 833"/>
                <a:gd name="T16" fmla="*/ 2363 w 2610"/>
                <a:gd name="T17" fmla="*/ 601 h 833"/>
                <a:gd name="T18" fmla="*/ 2338 w 2610"/>
                <a:gd name="T19" fmla="*/ 575 h 833"/>
                <a:gd name="T20" fmla="*/ 2312 w 2610"/>
                <a:gd name="T21" fmla="*/ 550 h 833"/>
                <a:gd name="T22" fmla="*/ 2287 w 2610"/>
                <a:gd name="T23" fmla="*/ 523 h 833"/>
                <a:gd name="T24" fmla="*/ 2260 w 2610"/>
                <a:gd name="T25" fmla="*/ 498 h 833"/>
                <a:gd name="T26" fmla="*/ 2235 w 2610"/>
                <a:gd name="T27" fmla="*/ 471 h 833"/>
                <a:gd name="T28" fmla="*/ 2208 w 2610"/>
                <a:gd name="T29" fmla="*/ 446 h 833"/>
                <a:gd name="T30" fmla="*/ 2183 w 2610"/>
                <a:gd name="T31" fmla="*/ 420 h 833"/>
                <a:gd name="T32" fmla="*/ 2157 w 2610"/>
                <a:gd name="T33" fmla="*/ 395 h 833"/>
                <a:gd name="T34" fmla="*/ 2132 w 2610"/>
                <a:gd name="T35" fmla="*/ 368 h 833"/>
                <a:gd name="T36" fmla="*/ 2105 w 2610"/>
                <a:gd name="T37" fmla="*/ 343 h 833"/>
                <a:gd name="T38" fmla="*/ 2080 w 2610"/>
                <a:gd name="T39" fmla="*/ 316 h 833"/>
                <a:gd name="T40" fmla="*/ 2053 w 2610"/>
                <a:gd name="T41" fmla="*/ 291 h 833"/>
                <a:gd name="T42" fmla="*/ 2028 w 2610"/>
                <a:gd name="T43" fmla="*/ 265 h 833"/>
                <a:gd name="T44" fmla="*/ 2002 w 2610"/>
                <a:gd name="T45" fmla="*/ 240 h 833"/>
                <a:gd name="T46" fmla="*/ 1977 w 2610"/>
                <a:gd name="T47" fmla="*/ 213 h 833"/>
                <a:gd name="T48" fmla="*/ 1950 w 2610"/>
                <a:gd name="T49" fmla="*/ 188 h 833"/>
                <a:gd name="T50" fmla="*/ 1925 w 2610"/>
                <a:gd name="T51" fmla="*/ 161 h 833"/>
                <a:gd name="T52" fmla="*/ 1898 w 2610"/>
                <a:gd name="T53" fmla="*/ 136 h 833"/>
                <a:gd name="T54" fmla="*/ 1873 w 2610"/>
                <a:gd name="T55" fmla="*/ 110 h 833"/>
                <a:gd name="T56" fmla="*/ 1847 w 2610"/>
                <a:gd name="T57" fmla="*/ 85 h 833"/>
                <a:gd name="T58" fmla="*/ 1822 w 2610"/>
                <a:gd name="T59" fmla="*/ 58 h 833"/>
                <a:gd name="T60" fmla="*/ 1795 w 2610"/>
                <a:gd name="T61" fmla="*/ 33 h 833"/>
                <a:gd name="T62" fmla="*/ 1798 w 2610"/>
                <a:gd name="T63" fmla="*/ 10 h 833"/>
                <a:gd name="T64" fmla="*/ 1825 w 2610"/>
                <a:gd name="T65" fmla="*/ 35 h 833"/>
                <a:gd name="T66" fmla="*/ 1850 w 2610"/>
                <a:gd name="T67" fmla="*/ 61 h 833"/>
                <a:gd name="T68" fmla="*/ 1877 w 2610"/>
                <a:gd name="T69" fmla="*/ 86 h 833"/>
                <a:gd name="T70" fmla="*/ 1902 w 2610"/>
                <a:gd name="T71" fmla="*/ 113 h 833"/>
                <a:gd name="T72" fmla="*/ 1928 w 2610"/>
                <a:gd name="T73" fmla="*/ 138 h 833"/>
                <a:gd name="T74" fmla="*/ 1953 w 2610"/>
                <a:gd name="T75" fmla="*/ 165 h 833"/>
                <a:gd name="T76" fmla="*/ 1980 w 2610"/>
                <a:gd name="T77" fmla="*/ 190 h 833"/>
                <a:gd name="T78" fmla="*/ 2005 w 2610"/>
                <a:gd name="T79" fmla="*/ 216 h 833"/>
                <a:gd name="T80" fmla="*/ 2032 w 2610"/>
                <a:gd name="T81" fmla="*/ 241 h 833"/>
                <a:gd name="T82" fmla="*/ 2057 w 2610"/>
                <a:gd name="T83" fmla="*/ 268 h 833"/>
                <a:gd name="T84" fmla="*/ 2083 w 2610"/>
                <a:gd name="T85" fmla="*/ 293 h 833"/>
                <a:gd name="T86" fmla="*/ 2108 w 2610"/>
                <a:gd name="T87" fmla="*/ 320 h 833"/>
                <a:gd name="T88" fmla="*/ 2135 w 2610"/>
                <a:gd name="T89" fmla="*/ 345 h 833"/>
                <a:gd name="T90" fmla="*/ 2160 w 2610"/>
                <a:gd name="T91" fmla="*/ 371 h 833"/>
                <a:gd name="T92" fmla="*/ 2187 w 2610"/>
                <a:gd name="T93" fmla="*/ 396 h 833"/>
                <a:gd name="T94" fmla="*/ 2212 w 2610"/>
                <a:gd name="T95" fmla="*/ 423 h 833"/>
                <a:gd name="T96" fmla="*/ 2238 w 2610"/>
                <a:gd name="T97" fmla="*/ 448 h 833"/>
                <a:gd name="T98" fmla="*/ 2263 w 2610"/>
                <a:gd name="T99" fmla="*/ 475 h 833"/>
                <a:gd name="T100" fmla="*/ 2290 w 2610"/>
                <a:gd name="T101" fmla="*/ 500 h 833"/>
                <a:gd name="T102" fmla="*/ 2315 w 2610"/>
                <a:gd name="T103" fmla="*/ 526 h 833"/>
                <a:gd name="T104" fmla="*/ 2342 w 2610"/>
                <a:gd name="T105" fmla="*/ 551 h 833"/>
                <a:gd name="T106" fmla="*/ 2367 w 2610"/>
                <a:gd name="T107" fmla="*/ 578 h 833"/>
                <a:gd name="T108" fmla="*/ 2393 w 2610"/>
                <a:gd name="T109" fmla="*/ 603 h 833"/>
                <a:gd name="T110" fmla="*/ 2418 w 2610"/>
                <a:gd name="T111" fmla="*/ 630 h 833"/>
                <a:gd name="T112" fmla="*/ 2445 w 2610"/>
                <a:gd name="T113" fmla="*/ 655 h 833"/>
                <a:gd name="T114" fmla="*/ 2470 w 2610"/>
                <a:gd name="T115" fmla="*/ 681 h 833"/>
                <a:gd name="T116" fmla="*/ 2497 w 2610"/>
                <a:gd name="T117" fmla="*/ 706 h 833"/>
                <a:gd name="T118" fmla="*/ 2522 w 2610"/>
                <a:gd name="T119" fmla="*/ 733 h 833"/>
                <a:gd name="T120" fmla="*/ 2548 w 2610"/>
                <a:gd name="T121" fmla="*/ 758 h 833"/>
                <a:gd name="T122" fmla="*/ 2573 w 2610"/>
                <a:gd name="T123" fmla="*/ 785 h 833"/>
                <a:gd name="T124" fmla="*/ 2600 w 2610"/>
                <a:gd name="T125" fmla="*/ 81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833">
                  <a:moveTo>
                    <a:pt x="2595" y="833"/>
                  </a:moveTo>
                  <a:lnTo>
                    <a:pt x="2595" y="831"/>
                  </a:lnTo>
                  <a:lnTo>
                    <a:pt x="2593" y="831"/>
                  </a:lnTo>
                  <a:lnTo>
                    <a:pt x="2593" y="830"/>
                  </a:lnTo>
                  <a:lnTo>
                    <a:pt x="2592" y="830"/>
                  </a:lnTo>
                  <a:lnTo>
                    <a:pt x="2592" y="828"/>
                  </a:lnTo>
                  <a:lnTo>
                    <a:pt x="2590" y="828"/>
                  </a:lnTo>
                  <a:lnTo>
                    <a:pt x="2590" y="826"/>
                  </a:lnTo>
                  <a:lnTo>
                    <a:pt x="2588" y="826"/>
                  </a:lnTo>
                  <a:lnTo>
                    <a:pt x="2588" y="825"/>
                  </a:lnTo>
                  <a:lnTo>
                    <a:pt x="2587" y="825"/>
                  </a:lnTo>
                  <a:lnTo>
                    <a:pt x="2587" y="823"/>
                  </a:lnTo>
                  <a:lnTo>
                    <a:pt x="2585" y="823"/>
                  </a:lnTo>
                  <a:lnTo>
                    <a:pt x="2585" y="821"/>
                  </a:lnTo>
                  <a:lnTo>
                    <a:pt x="2583" y="821"/>
                  </a:lnTo>
                  <a:lnTo>
                    <a:pt x="2583" y="820"/>
                  </a:lnTo>
                  <a:lnTo>
                    <a:pt x="2582" y="820"/>
                  </a:lnTo>
                  <a:lnTo>
                    <a:pt x="2582" y="818"/>
                  </a:lnTo>
                  <a:lnTo>
                    <a:pt x="2580" y="818"/>
                  </a:lnTo>
                  <a:lnTo>
                    <a:pt x="2580" y="816"/>
                  </a:lnTo>
                  <a:lnTo>
                    <a:pt x="2578" y="816"/>
                  </a:lnTo>
                  <a:lnTo>
                    <a:pt x="2578" y="815"/>
                  </a:lnTo>
                  <a:lnTo>
                    <a:pt x="2577" y="815"/>
                  </a:lnTo>
                  <a:lnTo>
                    <a:pt x="2577" y="813"/>
                  </a:lnTo>
                  <a:lnTo>
                    <a:pt x="2575" y="813"/>
                  </a:lnTo>
                  <a:lnTo>
                    <a:pt x="2575" y="811"/>
                  </a:lnTo>
                  <a:lnTo>
                    <a:pt x="2573" y="811"/>
                  </a:lnTo>
                  <a:lnTo>
                    <a:pt x="2573" y="810"/>
                  </a:lnTo>
                  <a:lnTo>
                    <a:pt x="2572" y="810"/>
                  </a:lnTo>
                  <a:lnTo>
                    <a:pt x="2572" y="808"/>
                  </a:lnTo>
                  <a:lnTo>
                    <a:pt x="2570" y="808"/>
                  </a:lnTo>
                  <a:lnTo>
                    <a:pt x="2570" y="806"/>
                  </a:lnTo>
                  <a:lnTo>
                    <a:pt x="2568" y="806"/>
                  </a:lnTo>
                  <a:lnTo>
                    <a:pt x="2568" y="805"/>
                  </a:lnTo>
                  <a:lnTo>
                    <a:pt x="2567" y="805"/>
                  </a:lnTo>
                  <a:lnTo>
                    <a:pt x="2567" y="803"/>
                  </a:lnTo>
                  <a:lnTo>
                    <a:pt x="2565" y="803"/>
                  </a:lnTo>
                  <a:lnTo>
                    <a:pt x="2565" y="801"/>
                  </a:lnTo>
                  <a:lnTo>
                    <a:pt x="2563" y="801"/>
                  </a:lnTo>
                  <a:lnTo>
                    <a:pt x="2563" y="800"/>
                  </a:lnTo>
                  <a:lnTo>
                    <a:pt x="2562" y="800"/>
                  </a:lnTo>
                  <a:lnTo>
                    <a:pt x="2562" y="798"/>
                  </a:lnTo>
                  <a:lnTo>
                    <a:pt x="2560" y="798"/>
                  </a:lnTo>
                  <a:lnTo>
                    <a:pt x="2560" y="796"/>
                  </a:lnTo>
                  <a:lnTo>
                    <a:pt x="2558" y="796"/>
                  </a:lnTo>
                  <a:lnTo>
                    <a:pt x="2558" y="795"/>
                  </a:lnTo>
                  <a:lnTo>
                    <a:pt x="2557" y="795"/>
                  </a:lnTo>
                  <a:lnTo>
                    <a:pt x="2557" y="793"/>
                  </a:lnTo>
                  <a:lnTo>
                    <a:pt x="2555" y="793"/>
                  </a:lnTo>
                  <a:lnTo>
                    <a:pt x="2555" y="791"/>
                  </a:lnTo>
                  <a:lnTo>
                    <a:pt x="2553" y="791"/>
                  </a:lnTo>
                  <a:lnTo>
                    <a:pt x="2553" y="790"/>
                  </a:lnTo>
                  <a:lnTo>
                    <a:pt x="2552" y="790"/>
                  </a:lnTo>
                  <a:lnTo>
                    <a:pt x="2552" y="788"/>
                  </a:lnTo>
                  <a:lnTo>
                    <a:pt x="2550" y="788"/>
                  </a:lnTo>
                  <a:lnTo>
                    <a:pt x="2550" y="786"/>
                  </a:lnTo>
                  <a:lnTo>
                    <a:pt x="2548" y="786"/>
                  </a:lnTo>
                  <a:lnTo>
                    <a:pt x="2548" y="785"/>
                  </a:lnTo>
                  <a:lnTo>
                    <a:pt x="2547" y="785"/>
                  </a:lnTo>
                  <a:lnTo>
                    <a:pt x="2547" y="783"/>
                  </a:lnTo>
                  <a:lnTo>
                    <a:pt x="2545" y="783"/>
                  </a:lnTo>
                  <a:lnTo>
                    <a:pt x="2545" y="781"/>
                  </a:lnTo>
                  <a:lnTo>
                    <a:pt x="2543" y="781"/>
                  </a:lnTo>
                  <a:lnTo>
                    <a:pt x="2543" y="780"/>
                  </a:lnTo>
                  <a:lnTo>
                    <a:pt x="2542" y="780"/>
                  </a:lnTo>
                  <a:lnTo>
                    <a:pt x="2542" y="778"/>
                  </a:lnTo>
                  <a:lnTo>
                    <a:pt x="2540" y="778"/>
                  </a:lnTo>
                  <a:lnTo>
                    <a:pt x="2540" y="776"/>
                  </a:lnTo>
                  <a:lnTo>
                    <a:pt x="2538" y="776"/>
                  </a:lnTo>
                  <a:lnTo>
                    <a:pt x="2538" y="775"/>
                  </a:lnTo>
                  <a:lnTo>
                    <a:pt x="2537" y="775"/>
                  </a:lnTo>
                  <a:lnTo>
                    <a:pt x="2537" y="773"/>
                  </a:lnTo>
                  <a:lnTo>
                    <a:pt x="2535" y="773"/>
                  </a:lnTo>
                  <a:lnTo>
                    <a:pt x="2535" y="771"/>
                  </a:lnTo>
                  <a:lnTo>
                    <a:pt x="2533" y="771"/>
                  </a:lnTo>
                  <a:lnTo>
                    <a:pt x="2533" y="770"/>
                  </a:lnTo>
                  <a:lnTo>
                    <a:pt x="2532" y="770"/>
                  </a:lnTo>
                  <a:lnTo>
                    <a:pt x="2532" y="768"/>
                  </a:lnTo>
                  <a:lnTo>
                    <a:pt x="2530" y="768"/>
                  </a:lnTo>
                  <a:lnTo>
                    <a:pt x="2530" y="766"/>
                  </a:lnTo>
                  <a:lnTo>
                    <a:pt x="2528" y="766"/>
                  </a:lnTo>
                  <a:lnTo>
                    <a:pt x="2528" y="765"/>
                  </a:lnTo>
                  <a:lnTo>
                    <a:pt x="2527" y="765"/>
                  </a:lnTo>
                  <a:lnTo>
                    <a:pt x="2527" y="763"/>
                  </a:lnTo>
                  <a:lnTo>
                    <a:pt x="2525" y="763"/>
                  </a:lnTo>
                  <a:lnTo>
                    <a:pt x="2525" y="761"/>
                  </a:lnTo>
                  <a:lnTo>
                    <a:pt x="2523" y="761"/>
                  </a:lnTo>
                  <a:lnTo>
                    <a:pt x="2523" y="760"/>
                  </a:lnTo>
                  <a:lnTo>
                    <a:pt x="2522" y="760"/>
                  </a:lnTo>
                  <a:lnTo>
                    <a:pt x="2522" y="758"/>
                  </a:lnTo>
                  <a:lnTo>
                    <a:pt x="2520" y="758"/>
                  </a:lnTo>
                  <a:lnTo>
                    <a:pt x="2520" y="756"/>
                  </a:lnTo>
                  <a:lnTo>
                    <a:pt x="2518" y="756"/>
                  </a:lnTo>
                  <a:lnTo>
                    <a:pt x="2518" y="755"/>
                  </a:lnTo>
                  <a:lnTo>
                    <a:pt x="2517" y="755"/>
                  </a:lnTo>
                  <a:lnTo>
                    <a:pt x="2517" y="753"/>
                  </a:lnTo>
                  <a:lnTo>
                    <a:pt x="2515" y="753"/>
                  </a:lnTo>
                  <a:lnTo>
                    <a:pt x="2515" y="751"/>
                  </a:lnTo>
                  <a:lnTo>
                    <a:pt x="2513" y="751"/>
                  </a:lnTo>
                  <a:lnTo>
                    <a:pt x="2513" y="750"/>
                  </a:lnTo>
                  <a:lnTo>
                    <a:pt x="2512" y="750"/>
                  </a:lnTo>
                  <a:lnTo>
                    <a:pt x="2512" y="748"/>
                  </a:lnTo>
                  <a:lnTo>
                    <a:pt x="2510" y="748"/>
                  </a:lnTo>
                  <a:lnTo>
                    <a:pt x="2510" y="746"/>
                  </a:lnTo>
                  <a:lnTo>
                    <a:pt x="2508" y="746"/>
                  </a:lnTo>
                  <a:lnTo>
                    <a:pt x="2508" y="745"/>
                  </a:lnTo>
                  <a:lnTo>
                    <a:pt x="2507" y="745"/>
                  </a:lnTo>
                  <a:lnTo>
                    <a:pt x="2507" y="743"/>
                  </a:lnTo>
                  <a:lnTo>
                    <a:pt x="2505" y="743"/>
                  </a:lnTo>
                  <a:lnTo>
                    <a:pt x="2505" y="741"/>
                  </a:lnTo>
                  <a:lnTo>
                    <a:pt x="2503" y="741"/>
                  </a:lnTo>
                  <a:lnTo>
                    <a:pt x="2503" y="740"/>
                  </a:lnTo>
                  <a:lnTo>
                    <a:pt x="2502" y="740"/>
                  </a:lnTo>
                  <a:lnTo>
                    <a:pt x="2502" y="738"/>
                  </a:lnTo>
                  <a:lnTo>
                    <a:pt x="2500" y="738"/>
                  </a:lnTo>
                  <a:lnTo>
                    <a:pt x="2500" y="736"/>
                  </a:lnTo>
                  <a:lnTo>
                    <a:pt x="2498" y="736"/>
                  </a:lnTo>
                  <a:lnTo>
                    <a:pt x="2498" y="735"/>
                  </a:lnTo>
                  <a:lnTo>
                    <a:pt x="2497" y="735"/>
                  </a:lnTo>
                  <a:lnTo>
                    <a:pt x="2497" y="733"/>
                  </a:lnTo>
                  <a:lnTo>
                    <a:pt x="2495" y="733"/>
                  </a:lnTo>
                  <a:lnTo>
                    <a:pt x="2495" y="731"/>
                  </a:lnTo>
                  <a:lnTo>
                    <a:pt x="2493" y="731"/>
                  </a:lnTo>
                  <a:lnTo>
                    <a:pt x="2493" y="730"/>
                  </a:lnTo>
                  <a:lnTo>
                    <a:pt x="2492" y="730"/>
                  </a:lnTo>
                  <a:lnTo>
                    <a:pt x="2492" y="728"/>
                  </a:lnTo>
                  <a:lnTo>
                    <a:pt x="2490" y="728"/>
                  </a:lnTo>
                  <a:lnTo>
                    <a:pt x="2490" y="726"/>
                  </a:lnTo>
                  <a:lnTo>
                    <a:pt x="2488" y="726"/>
                  </a:lnTo>
                  <a:lnTo>
                    <a:pt x="2488" y="725"/>
                  </a:lnTo>
                  <a:lnTo>
                    <a:pt x="2487" y="725"/>
                  </a:lnTo>
                  <a:lnTo>
                    <a:pt x="2487" y="723"/>
                  </a:lnTo>
                  <a:lnTo>
                    <a:pt x="2485" y="723"/>
                  </a:lnTo>
                  <a:lnTo>
                    <a:pt x="2485" y="721"/>
                  </a:lnTo>
                  <a:lnTo>
                    <a:pt x="2483" y="721"/>
                  </a:lnTo>
                  <a:lnTo>
                    <a:pt x="2483" y="720"/>
                  </a:lnTo>
                  <a:lnTo>
                    <a:pt x="2482" y="720"/>
                  </a:lnTo>
                  <a:lnTo>
                    <a:pt x="2482" y="718"/>
                  </a:lnTo>
                  <a:lnTo>
                    <a:pt x="2480" y="718"/>
                  </a:lnTo>
                  <a:lnTo>
                    <a:pt x="2480" y="716"/>
                  </a:lnTo>
                  <a:lnTo>
                    <a:pt x="2478" y="716"/>
                  </a:lnTo>
                  <a:lnTo>
                    <a:pt x="2478" y="715"/>
                  </a:lnTo>
                  <a:lnTo>
                    <a:pt x="2477" y="715"/>
                  </a:lnTo>
                  <a:lnTo>
                    <a:pt x="2477" y="713"/>
                  </a:lnTo>
                  <a:lnTo>
                    <a:pt x="2475" y="713"/>
                  </a:lnTo>
                  <a:lnTo>
                    <a:pt x="2475" y="711"/>
                  </a:lnTo>
                  <a:lnTo>
                    <a:pt x="2473" y="711"/>
                  </a:lnTo>
                  <a:lnTo>
                    <a:pt x="2473" y="710"/>
                  </a:lnTo>
                  <a:lnTo>
                    <a:pt x="2472" y="710"/>
                  </a:lnTo>
                  <a:lnTo>
                    <a:pt x="2472" y="708"/>
                  </a:lnTo>
                  <a:lnTo>
                    <a:pt x="2470" y="708"/>
                  </a:lnTo>
                  <a:lnTo>
                    <a:pt x="2470" y="706"/>
                  </a:lnTo>
                  <a:lnTo>
                    <a:pt x="2468" y="706"/>
                  </a:lnTo>
                  <a:lnTo>
                    <a:pt x="2468" y="705"/>
                  </a:lnTo>
                  <a:lnTo>
                    <a:pt x="2467" y="705"/>
                  </a:lnTo>
                  <a:lnTo>
                    <a:pt x="2467" y="703"/>
                  </a:lnTo>
                  <a:lnTo>
                    <a:pt x="2465" y="703"/>
                  </a:lnTo>
                  <a:lnTo>
                    <a:pt x="2465" y="701"/>
                  </a:lnTo>
                  <a:lnTo>
                    <a:pt x="2463" y="701"/>
                  </a:lnTo>
                  <a:lnTo>
                    <a:pt x="2463" y="700"/>
                  </a:lnTo>
                  <a:lnTo>
                    <a:pt x="2462" y="700"/>
                  </a:lnTo>
                  <a:lnTo>
                    <a:pt x="2462" y="698"/>
                  </a:lnTo>
                  <a:lnTo>
                    <a:pt x="2460" y="698"/>
                  </a:lnTo>
                  <a:lnTo>
                    <a:pt x="2460" y="696"/>
                  </a:lnTo>
                  <a:lnTo>
                    <a:pt x="2458" y="696"/>
                  </a:lnTo>
                  <a:lnTo>
                    <a:pt x="2458" y="695"/>
                  </a:lnTo>
                  <a:lnTo>
                    <a:pt x="2457" y="695"/>
                  </a:lnTo>
                  <a:lnTo>
                    <a:pt x="2457" y="693"/>
                  </a:lnTo>
                  <a:lnTo>
                    <a:pt x="2455" y="693"/>
                  </a:lnTo>
                  <a:lnTo>
                    <a:pt x="2455" y="691"/>
                  </a:lnTo>
                  <a:lnTo>
                    <a:pt x="2453" y="691"/>
                  </a:lnTo>
                  <a:lnTo>
                    <a:pt x="2453" y="690"/>
                  </a:lnTo>
                  <a:lnTo>
                    <a:pt x="2452" y="690"/>
                  </a:lnTo>
                  <a:lnTo>
                    <a:pt x="2452" y="688"/>
                  </a:lnTo>
                  <a:lnTo>
                    <a:pt x="2450" y="688"/>
                  </a:lnTo>
                  <a:lnTo>
                    <a:pt x="2450" y="686"/>
                  </a:lnTo>
                  <a:lnTo>
                    <a:pt x="2448" y="686"/>
                  </a:lnTo>
                  <a:lnTo>
                    <a:pt x="2448" y="685"/>
                  </a:lnTo>
                  <a:lnTo>
                    <a:pt x="2447" y="685"/>
                  </a:lnTo>
                  <a:lnTo>
                    <a:pt x="2447" y="683"/>
                  </a:lnTo>
                  <a:lnTo>
                    <a:pt x="2445" y="683"/>
                  </a:lnTo>
                  <a:lnTo>
                    <a:pt x="2445" y="681"/>
                  </a:lnTo>
                  <a:lnTo>
                    <a:pt x="2443" y="681"/>
                  </a:lnTo>
                  <a:lnTo>
                    <a:pt x="2443" y="680"/>
                  </a:lnTo>
                  <a:lnTo>
                    <a:pt x="2442" y="680"/>
                  </a:lnTo>
                  <a:lnTo>
                    <a:pt x="2442" y="678"/>
                  </a:lnTo>
                  <a:lnTo>
                    <a:pt x="2440" y="678"/>
                  </a:lnTo>
                  <a:lnTo>
                    <a:pt x="2440" y="676"/>
                  </a:lnTo>
                  <a:lnTo>
                    <a:pt x="2438" y="676"/>
                  </a:lnTo>
                  <a:lnTo>
                    <a:pt x="2438" y="675"/>
                  </a:lnTo>
                  <a:lnTo>
                    <a:pt x="2437" y="675"/>
                  </a:lnTo>
                  <a:lnTo>
                    <a:pt x="2437" y="673"/>
                  </a:lnTo>
                  <a:lnTo>
                    <a:pt x="2435" y="673"/>
                  </a:lnTo>
                  <a:lnTo>
                    <a:pt x="2435" y="671"/>
                  </a:lnTo>
                  <a:lnTo>
                    <a:pt x="2433" y="671"/>
                  </a:lnTo>
                  <a:lnTo>
                    <a:pt x="2433" y="670"/>
                  </a:lnTo>
                  <a:lnTo>
                    <a:pt x="2432" y="670"/>
                  </a:lnTo>
                  <a:lnTo>
                    <a:pt x="2432" y="668"/>
                  </a:lnTo>
                  <a:lnTo>
                    <a:pt x="2430" y="668"/>
                  </a:lnTo>
                  <a:lnTo>
                    <a:pt x="2430" y="666"/>
                  </a:lnTo>
                  <a:lnTo>
                    <a:pt x="2428" y="666"/>
                  </a:lnTo>
                  <a:lnTo>
                    <a:pt x="2428" y="665"/>
                  </a:lnTo>
                  <a:lnTo>
                    <a:pt x="2427" y="665"/>
                  </a:lnTo>
                  <a:lnTo>
                    <a:pt x="2427" y="663"/>
                  </a:lnTo>
                  <a:lnTo>
                    <a:pt x="2425" y="663"/>
                  </a:lnTo>
                  <a:lnTo>
                    <a:pt x="2425" y="661"/>
                  </a:lnTo>
                  <a:lnTo>
                    <a:pt x="2423" y="661"/>
                  </a:lnTo>
                  <a:lnTo>
                    <a:pt x="2423" y="660"/>
                  </a:lnTo>
                  <a:lnTo>
                    <a:pt x="2422" y="660"/>
                  </a:lnTo>
                  <a:lnTo>
                    <a:pt x="2422" y="658"/>
                  </a:lnTo>
                  <a:lnTo>
                    <a:pt x="2420" y="658"/>
                  </a:lnTo>
                  <a:lnTo>
                    <a:pt x="2420" y="656"/>
                  </a:lnTo>
                  <a:lnTo>
                    <a:pt x="2418" y="656"/>
                  </a:lnTo>
                  <a:lnTo>
                    <a:pt x="2418" y="655"/>
                  </a:lnTo>
                  <a:lnTo>
                    <a:pt x="2417" y="655"/>
                  </a:lnTo>
                  <a:lnTo>
                    <a:pt x="2417" y="653"/>
                  </a:lnTo>
                  <a:lnTo>
                    <a:pt x="2415" y="653"/>
                  </a:lnTo>
                  <a:lnTo>
                    <a:pt x="2415" y="651"/>
                  </a:lnTo>
                  <a:lnTo>
                    <a:pt x="2413" y="651"/>
                  </a:lnTo>
                  <a:lnTo>
                    <a:pt x="2413" y="650"/>
                  </a:lnTo>
                  <a:lnTo>
                    <a:pt x="2412" y="650"/>
                  </a:lnTo>
                  <a:lnTo>
                    <a:pt x="2412" y="648"/>
                  </a:lnTo>
                  <a:lnTo>
                    <a:pt x="2410" y="648"/>
                  </a:lnTo>
                  <a:lnTo>
                    <a:pt x="2410" y="646"/>
                  </a:lnTo>
                  <a:lnTo>
                    <a:pt x="2408" y="646"/>
                  </a:lnTo>
                  <a:lnTo>
                    <a:pt x="2408" y="645"/>
                  </a:lnTo>
                  <a:lnTo>
                    <a:pt x="2407" y="645"/>
                  </a:lnTo>
                  <a:lnTo>
                    <a:pt x="2407" y="643"/>
                  </a:lnTo>
                  <a:lnTo>
                    <a:pt x="2405" y="643"/>
                  </a:lnTo>
                  <a:lnTo>
                    <a:pt x="2405" y="641"/>
                  </a:lnTo>
                  <a:lnTo>
                    <a:pt x="2403" y="641"/>
                  </a:lnTo>
                  <a:lnTo>
                    <a:pt x="2403" y="640"/>
                  </a:lnTo>
                  <a:lnTo>
                    <a:pt x="2402" y="640"/>
                  </a:lnTo>
                  <a:lnTo>
                    <a:pt x="2402" y="638"/>
                  </a:lnTo>
                  <a:lnTo>
                    <a:pt x="2400" y="638"/>
                  </a:lnTo>
                  <a:lnTo>
                    <a:pt x="2400" y="636"/>
                  </a:lnTo>
                  <a:lnTo>
                    <a:pt x="2398" y="636"/>
                  </a:lnTo>
                  <a:lnTo>
                    <a:pt x="2398" y="635"/>
                  </a:lnTo>
                  <a:lnTo>
                    <a:pt x="2397" y="635"/>
                  </a:lnTo>
                  <a:lnTo>
                    <a:pt x="2397" y="633"/>
                  </a:lnTo>
                  <a:lnTo>
                    <a:pt x="2395" y="633"/>
                  </a:lnTo>
                  <a:lnTo>
                    <a:pt x="2395" y="631"/>
                  </a:lnTo>
                  <a:lnTo>
                    <a:pt x="2393" y="631"/>
                  </a:lnTo>
                  <a:lnTo>
                    <a:pt x="2393" y="630"/>
                  </a:lnTo>
                  <a:lnTo>
                    <a:pt x="2392" y="630"/>
                  </a:lnTo>
                  <a:lnTo>
                    <a:pt x="2392" y="628"/>
                  </a:lnTo>
                  <a:lnTo>
                    <a:pt x="2390" y="628"/>
                  </a:lnTo>
                  <a:lnTo>
                    <a:pt x="2390" y="626"/>
                  </a:lnTo>
                  <a:lnTo>
                    <a:pt x="2388" y="626"/>
                  </a:lnTo>
                  <a:lnTo>
                    <a:pt x="2388" y="625"/>
                  </a:lnTo>
                  <a:lnTo>
                    <a:pt x="2387" y="625"/>
                  </a:lnTo>
                  <a:lnTo>
                    <a:pt x="2387" y="623"/>
                  </a:lnTo>
                  <a:lnTo>
                    <a:pt x="2385" y="623"/>
                  </a:lnTo>
                  <a:lnTo>
                    <a:pt x="2385" y="621"/>
                  </a:lnTo>
                  <a:lnTo>
                    <a:pt x="2383" y="621"/>
                  </a:lnTo>
                  <a:lnTo>
                    <a:pt x="2383" y="620"/>
                  </a:lnTo>
                  <a:lnTo>
                    <a:pt x="2382" y="620"/>
                  </a:lnTo>
                  <a:lnTo>
                    <a:pt x="2382" y="618"/>
                  </a:lnTo>
                  <a:lnTo>
                    <a:pt x="2380" y="618"/>
                  </a:lnTo>
                  <a:lnTo>
                    <a:pt x="2380" y="616"/>
                  </a:lnTo>
                  <a:lnTo>
                    <a:pt x="2378" y="616"/>
                  </a:lnTo>
                  <a:lnTo>
                    <a:pt x="2378" y="615"/>
                  </a:lnTo>
                  <a:lnTo>
                    <a:pt x="2377" y="615"/>
                  </a:lnTo>
                  <a:lnTo>
                    <a:pt x="2377" y="613"/>
                  </a:lnTo>
                  <a:lnTo>
                    <a:pt x="2375" y="613"/>
                  </a:lnTo>
                  <a:lnTo>
                    <a:pt x="2375" y="611"/>
                  </a:lnTo>
                  <a:lnTo>
                    <a:pt x="2373" y="611"/>
                  </a:lnTo>
                  <a:lnTo>
                    <a:pt x="2373" y="610"/>
                  </a:lnTo>
                  <a:lnTo>
                    <a:pt x="2372" y="610"/>
                  </a:lnTo>
                  <a:lnTo>
                    <a:pt x="2372" y="608"/>
                  </a:lnTo>
                  <a:lnTo>
                    <a:pt x="2370" y="608"/>
                  </a:lnTo>
                  <a:lnTo>
                    <a:pt x="2370" y="606"/>
                  </a:lnTo>
                  <a:lnTo>
                    <a:pt x="2368" y="606"/>
                  </a:lnTo>
                  <a:lnTo>
                    <a:pt x="2368" y="605"/>
                  </a:lnTo>
                  <a:lnTo>
                    <a:pt x="2367" y="605"/>
                  </a:lnTo>
                  <a:lnTo>
                    <a:pt x="2367" y="603"/>
                  </a:lnTo>
                  <a:lnTo>
                    <a:pt x="2365" y="603"/>
                  </a:lnTo>
                  <a:lnTo>
                    <a:pt x="2365" y="601"/>
                  </a:lnTo>
                  <a:lnTo>
                    <a:pt x="2363" y="601"/>
                  </a:lnTo>
                  <a:lnTo>
                    <a:pt x="2363" y="600"/>
                  </a:lnTo>
                  <a:lnTo>
                    <a:pt x="2362" y="600"/>
                  </a:lnTo>
                  <a:lnTo>
                    <a:pt x="2362" y="598"/>
                  </a:lnTo>
                  <a:lnTo>
                    <a:pt x="2360" y="598"/>
                  </a:lnTo>
                  <a:lnTo>
                    <a:pt x="2360" y="596"/>
                  </a:lnTo>
                  <a:lnTo>
                    <a:pt x="2358" y="596"/>
                  </a:lnTo>
                  <a:lnTo>
                    <a:pt x="2358" y="595"/>
                  </a:lnTo>
                  <a:lnTo>
                    <a:pt x="2357" y="595"/>
                  </a:lnTo>
                  <a:lnTo>
                    <a:pt x="2357" y="593"/>
                  </a:lnTo>
                  <a:lnTo>
                    <a:pt x="2355" y="593"/>
                  </a:lnTo>
                  <a:lnTo>
                    <a:pt x="2355" y="591"/>
                  </a:lnTo>
                  <a:lnTo>
                    <a:pt x="2353" y="591"/>
                  </a:lnTo>
                  <a:lnTo>
                    <a:pt x="2353" y="590"/>
                  </a:lnTo>
                  <a:lnTo>
                    <a:pt x="2352" y="590"/>
                  </a:lnTo>
                  <a:lnTo>
                    <a:pt x="2352" y="588"/>
                  </a:lnTo>
                  <a:lnTo>
                    <a:pt x="2350" y="588"/>
                  </a:lnTo>
                  <a:lnTo>
                    <a:pt x="2350" y="586"/>
                  </a:lnTo>
                  <a:lnTo>
                    <a:pt x="2348" y="586"/>
                  </a:lnTo>
                  <a:lnTo>
                    <a:pt x="2348" y="585"/>
                  </a:lnTo>
                  <a:lnTo>
                    <a:pt x="2347" y="585"/>
                  </a:lnTo>
                  <a:lnTo>
                    <a:pt x="2347" y="583"/>
                  </a:lnTo>
                  <a:lnTo>
                    <a:pt x="2345" y="583"/>
                  </a:lnTo>
                  <a:lnTo>
                    <a:pt x="2345" y="581"/>
                  </a:lnTo>
                  <a:lnTo>
                    <a:pt x="2343" y="581"/>
                  </a:lnTo>
                  <a:lnTo>
                    <a:pt x="2343" y="580"/>
                  </a:lnTo>
                  <a:lnTo>
                    <a:pt x="2342" y="580"/>
                  </a:lnTo>
                  <a:lnTo>
                    <a:pt x="2342" y="578"/>
                  </a:lnTo>
                  <a:lnTo>
                    <a:pt x="2340" y="578"/>
                  </a:lnTo>
                  <a:lnTo>
                    <a:pt x="2340" y="576"/>
                  </a:lnTo>
                  <a:lnTo>
                    <a:pt x="2338" y="576"/>
                  </a:lnTo>
                  <a:lnTo>
                    <a:pt x="2338" y="575"/>
                  </a:lnTo>
                  <a:lnTo>
                    <a:pt x="2337" y="575"/>
                  </a:lnTo>
                  <a:lnTo>
                    <a:pt x="2337" y="573"/>
                  </a:lnTo>
                  <a:lnTo>
                    <a:pt x="2335" y="573"/>
                  </a:lnTo>
                  <a:lnTo>
                    <a:pt x="2335" y="571"/>
                  </a:lnTo>
                  <a:lnTo>
                    <a:pt x="2333" y="571"/>
                  </a:lnTo>
                  <a:lnTo>
                    <a:pt x="2333" y="570"/>
                  </a:lnTo>
                  <a:lnTo>
                    <a:pt x="2332" y="570"/>
                  </a:lnTo>
                  <a:lnTo>
                    <a:pt x="2332" y="568"/>
                  </a:lnTo>
                  <a:lnTo>
                    <a:pt x="2330" y="568"/>
                  </a:lnTo>
                  <a:lnTo>
                    <a:pt x="2330" y="566"/>
                  </a:lnTo>
                  <a:lnTo>
                    <a:pt x="2328" y="566"/>
                  </a:lnTo>
                  <a:lnTo>
                    <a:pt x="2328" y="565"/>
                  </a:lnTo>
                  <a:lnTo>
                    <a:pt x="2327" y="565"/>
                  </a:lnTo>
                  <a:lnTo>
                    <a:pt x="2327" y="563"/>
                  </a:lnTo>
                  <a:lnTo>
                    <a:pt x="2325" y="563"/>
                  </a:lnTo>
                  <a:lnTo>
                    <a:pt x="2325" y="561"/>
                  </a:lnTo>
                  <a:lnTo>
                    <a:pt x="2323" y="561"/>
                  </a:lnTo>
                  <a:lnTo>
                    <a:pt x="2323" y="560"/>
                  </a:lnTo>
                  <a:lnTo>
                    <a:pt x="2322" y="560"/>
                  </a:lnTo>
                  <a:lnTo>
                    <a:pt x="2322" y="558"/>
                  </a:lnTo>
                  <a:lnTo>
                    <a:pt x="2320" y="558"/>
                  </a:lnTo>
                  <a:lnTo>
                    <a:pt x="2320" y="556"/>
                  </a:lnTo>
                  <a:lnTo>
                    <a:pt x="2318" y="556"/>
                  </a:lnTo>
                  <a:lnTo>
                    <a:pt x="2318" y="555"/>
                  </a:lnTo>
                  <a:lnTo>
                    <a:pt x="2317" y="555"/>
                  </a:lnTo>
                  <a:lnTo>
                    <a:pt x="2317" y="553"/>
                  </a:lnTo>
                  <a:lnTo>
                    <a:pt x="2315" y="553"/>
                  </a:lnTo>
                  <a:lnTo>
                    <a:pt x="2315" y="551"/>
                  </a:lnTo>
                  <a:lnTo>
                    <a:pt x="2313" y="551"/>
                  </a:lnTo>
                  <a:lnTo>
                    <a:pt x="2313" y="550"/>
                  </a:lnTo>
                  <a:lnTo>
                    <a:pt x="2312" y="550"/>
                  </a:lnTo>
                  <a:lnTo>
                    <a:pt x="2312" y="548"/>
                  </a:lnTo>
                  <a:lnTo>
                    <a:pt x="2310" y="548"/>
                  </a:lnTo>
                  <a:lnTo>
                    <a:pt x="2310" y="546"/>
                  </a:lnTo>
                  <a:lnTo>
                    <a:pt x="2308" y="546"/>
                  </a:lnTo>
                  <a:lnTo>
                    <a:pt x="2308" y="545"/>
                  </a:lnTo>
                  <a:lnTo>
                    <a:pt x="2307" y="545"/>
                  </a:lnTo>
                  <a:lnTo>
                    <a:pt x="2307" y="543"/>
                  </a:lnTo>
                  <a:lnTo>
                    <a:pt x="2305" y="543"/>
                  </a:lnTo>
                  <a:lnTo>
                    <a:pt x="2305" y="541"/>
                  </a:lnTo>
                  <a:lnTo>
                    <a:pt x="2303" y="541"/>
                  </a:lnTo>
                  <a:lnTo>
                    <a:pt x="2303" y="540"/>
                  </a:lnTo>
                  <a:lnTo>
                    <a:pt x="2302" y="540"/>
                  </a:lnTo>
                  <a:lnTo>
                    <a:pt x="2302" y="538"/>
                  </a:lnTo>
                  <a:lnTo>
                    <a:pt x="2300" y="538"/>
                  </a:lnTo>
                  <a:lnTo>
                    <a:pt x="2300" y="536"/>
                  </a:lnTo>
                  <a:lnTo>
                    <a:pt x="2298" y="536"/>
                  </a:lnTo>
                  <a:lnTo>
                    <a:pt x="2298" y="535"/>
                  </a:lnTo>
                  <a:lnTo>
                    <a:pt x="2297" y="535"/>
                  </a:lnTo>
                  <a:lnTo>
                    <a:pt x="2297" y="533"/>
                  </a:lnTo>
                  <a:lnTo>
                    <a:pt x="2295" y="533"/>
                  </a:lnTo>
                  <a:lnTo>
                    <a:pt x="2295" y="531"/>
                  </a:lnTo>
                  <a:lnTo>
                    <a:pt x="2293" y="531"/>
                  </a:lnTo>
                  <a:lnTo>
                    <a:pt x="2293" y="530"/>
                  </a:lnTo>
                  <a:lnTo>
                    <a:pt x="2292" y="530"/>
                  </a:lnTo>
                  <a:lnTo>
                    <a:pt x="2292" y="528"/>
                  </a:lnTo>
                  <a:lnTo>
                    <a:pt x="2290" y="528"/>
                  </a:lnTo>
                  <a:lnTo>
                    <a:pt x="2290" y="526"/>
                  </a:lnTo>
                  <a:lnTo>
                    <a:pt x="2288" y="526"/>
                  </a:lnTo>
                  <a:lnTo>
                    <a:pt x="2288" y="525"/>
                  </a:lnTo>
                  <a:lnTo>
                    <a:pt x="2287" y="525"/>
                  </a:lnTo>
                  <a:lnTo>
                    <a:pt x="2287" y="523"/>
                  </a:lnTo>
                  <a:lnTo>
                    <a:pt x="2285" y="523"/>
                  </a:lnTo>
                  <a:lnTo>
                    <a:pt x="2285" y="521"/>
                  </a:lnTo>
                  <a:lnTo>
                    <a:pt x="2283" y="521"/>
                  </a:lnTo>
                  <a:lnTo>
                    <a:pt x="2283" y="520"/>
                  </a:lnTo>
                  <a:lnTo>
                    <a:pt x="2282" y="520"/>
                  </a:lnTo>
                  <a:lnTo>
                    <a:pt x="2282" y="518"/>
                  </a:lnTo>
                  <a:lnTo>
                    <a:pt x="2280" y="518"/>
                  </a:lnTo>
                  <a:lnTo>
                    <a:pt x="2280" y="516"/>
                  </a:lnTo>
                  <a:lnTo>
                    <a:pt x="2278" y="516"/>
                  </a:lnTo>
                  <a:lnTo>
                    <a:pt x="2278" y="515"/>
                  </a:lnTo>
                  <a:lnTo>
                    <a:pt x="2277" y="515"/>
                  </a:lnTo>
                  <a:lnTo>
                    <a:pt x="2277" y="513"/>
                  </a:lnTo>
                  <a:lnTo>
                    <a:pt x="2275" y="513"/>
                  </a:lnTo>
                  <a:lnTo>
                    <a:pt x="2275" y="511"/>
                  </a:lnTo>
                  <a:lnTo>
                    <a:pt x="2273" y="511"/>
                  </a:lnTo>
                  <a:lnTo>
                    <a:pt x="2273" y="510"/>
                  </a:lnTo>
                  <a:lnTo>
                    <a:pt x="2272" y="510"/>
                  </a:lnTo>
                  <a:lnTo>
                    <a:pt x="2272" y="508"/>
                  </a:lnTo>
                  <a:lnTo>
                    <a:pt x="2270" y="508"/>
                  </a:lnTo>
                  <a:lnTo>
                    <a:pt x="2270" y="506"/>
                  </a:lnTo>
                  <a:lnTo>
                    <a:pt x="2268" y="506"/>
                  </a:lnTo>
                  <a:lnTo>
                    <a:pt x="2268" y="505"/>
                  </a:lnTo>
                  <a:lnTo>
                    <a:pt x="2267" y="505"/>
                  </a:lnTo>
                  <a:lnTo>
                    <a:pt x="2267" y="503"/>
                  </a:lnTo>
                  <a:lnTo>
                    <a:pt x="2265" y="503"/>
                  </a:lnTo>
                  <a:lnTo>
                    <a:pt x="2265" y="501"/>
                  </a:lnTo>
                  <a:lnTo>
                    <a:pt x="2263" y="501"/>
                  </a:lnTo>
                  <a:lnTo>
                    <a:pt x="2263" y="500"/>
                  </a:lnTo>
                  <a:lnTo>
                    <a:pt x="2262" y="500"/>
                  </a:lnTo>
                  <a:lnTo>
                    <a:pt x="2262" y="498"/>
                  </a:lnTo>
                  <a:lnTo>
                    <a:pt x="2260" y="498"/>
                  </a:lnTo>
                  <a:lnTo>
                    <a:pt x="2260" y="496"/>
                  </a:lnTo>
                  <a:lnTo>
                    <a:pt x="2258" y="496"/>
                  </a:lnTo>
                  <a:lnTo>
                    <a:pt x="2258" y="495"/>
                  </a:lnTo>
                  <a:lnTo>
                    <a:pt x="2257" y="495"/>
                  </a:lnTo>
                  <a:lnTo>
                    <a:pt x="2257" y="493"/>
                  </a:lnTo>
                  <a:lnTo>
                    <a:pt x="2255" y="493"/>
                  </a:lnTo>
                  <a:lnTo>
                    <a:pt x="2255" y="491"/>
                  </a:lnTo>
                  <a:lnTo>
                    <a:pt x="2253" y="491"/>
                  </a:lnTo>
                  <a:lnTo>
                    <a:pt x="2253" y="490"/>
                  </a:lnTo>
                  <a:lnTo>
                    <a:pt x="2252" y="490"/>
                  </a:lnTo>
                  <a:lnTo>
                    <a:pt x="2252" y="488"/>
                  </a:lnTo>
                  <a:lnTo>
                    <a:pt x="2250" y="488"/>
                  </a:lnTo>
                  <a:lnTo>
                    <a:pt x="2250" y="486"/>
                  </a:lnTo>
                  <a:lnTo>
                    <a:pt x="2248" y="486"/>
                  </a:lnTo>
                  <a:lnTo>
                    <a:pt x="2248" y="485"/>
                  </a:lnTo>
                  <a:lnTo>
                    <a:pt x="2247" y="485"/>
                  </a:lnTo>
                  <a:lnTo>
                    <a:pt x="2247" y="483"/>
                  </a:lnTo>
                  <a:lnTo>
                    <a:pt x="2245" y="483"/>
                  </a:lnTo>
                  <a:lnTo>
                    <a:pt x="2245" y="481"/>
                  </a:lnTo>
                  <a:lnTo>
                    <a:pt x="2243" y="481"/>
                  </a:lnTo>
                  <a:lnTo>
                    <a:pt x="2243" y="480"/>
                  </a:lnTo>
                  <a:lnTo>
                    <a:pt x="2242" y="480"/>
                  </a:lnTo>
                  <a:lnTo>
                    <a:pt x="2242" y="478"/>
                  </a:lnTo>
                  <a:lnTo>
                    <a:pt x="2240" y="478"/>
                  </a:lnTo>
                  <a:lnTo>
                    <a:pt x="2240" y="476"/>
                  </a:lnTo>
                  <a:lnTo>
                    <a:pt x="2238" y="476"/>
                  </a:lnTo>
                  <a:lnTo>
                    <a:pt x="2238" y="475"/>
                  </a:lnTo>
                  <a:lnTo>
                    <a:pt x="2237" y="475"/>
                  </a:lnTo>
                  <a:lnTo>
                    <a:pt x="2237" y="473"/>
                  </a:lnTo>
                  <a:lnTo>
                    <a:pt x="2235" y="473"/>
                  </a:lnTo>
                  <a:lnTo>
                    <a:pt x="2235" y="471"/>
                  </a:lnTo>
                  <a:lnTo>
                    <a:pt x="2233" y="471"/>
                  </a:lnTo>
                  <a:lnTo>
                    <a:pt x="2233" y="470"/>
                  </a:lnTo>
                  <a:lnTo>
                    <a:pt x="2232" y="470"/>
                  </a:lnTo>
                  <a:lnTo>
                    <a:pt x="2232" y="468"/>
                  </a:lnTo>
                  <a:lnTo>
                    <a:pt x="2230" y="468"/>
                  </a:lnTo>
                  <a:lnTo>
                    <a:pt x="2230" y="466"/>
                  </a:lnTo>
                  <a:lnTo>
                    <a:pt x="2228" y="466"/>
                  </a:lnTo>
                  <a:lnTo>
                    <a:pt x="2228" y="465"/>
                  </a:lnTo>
                  <a:lnTo>
                    <a:pt x="2227" y="465"/>
                  </a:lnTo>
                  <a:lnTo>
                    <a:pt x="2227" y="463"/>
                  </a:lnTo>
                  <a:lnTo>
                    <a:pt x="2225" y="463"/>
                  </a:lnTo>
                  <a:lnTo>
                    <a:pt x="2225" y="461"/>
                  </a:lnTo>
                  <a:lnTo>
                    <a:pt x="2223" y="461"/>
                  </a:lnTo>
                  <a:lnTo>
                    <a:pt x="2223" y="460"/>
                  </a:lnTo>
                  <a:lnTo>
                    <a:pt x="2222" y="460"/>
                  </a:lnTo>
                  <a:lnTo>
                    <a:pt x="2222" y="458"/>
                  </a:lnTo>
                  <a:lnTo>
                    <a:pt x="2220" y="458"/>
                  </a:lnTo>
                  <a:lnTo>
                    <a:pt x="2220" y="456"/>
                  </a:lnTo>
                  <a:lnTo>
                    <a:pt x="2218" y="456"/>
                  </a:lnTo>
                  <a:lnTo>
                    <a:pt x="2218" y="455"/>
                  </a:lnTo>
                  <a:lnTo>
                    <a:pt x="2217" y="455"/>
                  </a:lnTo>
                  <a:lnTo>
                    <a:pt x="2217" y="453"/>
                  </a:lnTo>
                  <a:lnTo>
                    <a:pt x="2215" y="453"/>
                  </a:lnTo>
                  <a:lnTo>
                    <a:pt x="2215" y="451"/>
                  </a:lnTo>
                  <a:lnTo>
                    <a:pt x="2213" y="451"/>
                  </a:lnTo>
                  <a:lnTo>
                    <a:pt x="2213" y="450"/>
                  </a:lnTo>
                  <a:lnTo>
                    <a:pt x="2212" y="450"/>
                  </a:lnTo>
                  <a:lnTo>
                    <a:pt x="2212" y="448"/>
                  </a:lnTo>
                  <a:lnTo>
                    <a:pt x="2210" y="448"/>
                  </a:lnTo>
                  <a:lnTo>
                    <a:pt x="2210" y="446"/>
                  </a:lnTo>
                  <a:lnTo>
                    <a:pt x="2208" y="446"/>
                  </a:lnTo>
                  <a:lnTo>
                    <a:pt x="2208" y="445"/>
                  </a:lnTo>
                  <a:lnTo>
                    <a:pt x="2207" y="445"/>
                  </a:lnTo>
                  <a:lnTo>
                    <a:pt x="2207" y="443"/>
                  </a:lnTo>
                  <a:lnTo>
                    <a:pt x="2205" y="443"/>
                  </a:lnTo>
                  <a:lnTo>
                    <a:pt x="2205" y="441"/>
                  </a:lnTo>
                  <a:lnTo>
                    <a:pt x="2203" y="441"/>
                  </a:lnTo>
                  <a:lnTo>
                    <a:pt x="2203" y="440"/>
                  </a:lnTo>
                  <a:lnTo>
                    <a:pt x="2202" y="440"/>
                  </a:lnTo>
                  <a:lnTo>
                    <a:pt x="2202" y="438"/>
                  </a:lnTo>
                  <a:lnTo>
                    <a:pt x="2200" y="438"/>
                  </a:lnTo>
                  <a:lnTo>
                    <a:pt x="2200" y="436"/>
                  </a:lnTo>
                  <a:lnTo>
                    <a:pt x="2198" y="436"/>
                  </a:lnTo>
                  <a:lnTo>
                    <a:pt x="2198" y="435"/>
                  </a:lnTo>
                  <a:lnTo>
                    <a:pt x="2197" y="435"/>
                  </a:lnTo>
                  <a:lnTo>
                    <a:pt x="2197" y="433"/>
                  </a:lnTo>
                  <a:lnTo>
                    <a:pt x="2195" y="433"/>
                  </a:lnTo>
                  <a:lnTo>
                    <a:pt x="2195" y="431"/>
                  </a:lnTo>
                  <a:lnTo>
                    <a:pt x="2193" y="431"/>
                  </a:lnTo>
                  <a:lnTo>
                    <a:pt x="2193" y="430"/>
                  </a:lnTo>
                  <a:lnTo>
                    <a:pt x="2192" y="430"/>
                  </a:lnTo>
                  <a:lnTo>
                    <a:pt x="2192" y="428"/>
                  </a:lnTo>
                  <a:lnTo>
                    <a:pt x="2190" y="428"/>
                  </a:lnTo>
                  <a:lnTo>
                    <a:pt x="2190" y="426"/>
                  </a:lnTo>
                  <a:lnTo>
                    <a:pt x="2188" y="426"/>
                  </a:lnTo>
                  <a:lnTo>
                    <a:pt x="2188" y="425"/>
                  </a:lnTo>
                  <a:lnTo>
                    <a:pt x="2187" y="425"/>
                  </a:lnTo>
                  <a:lnTo>
                    <a:pt x="2187" y="423"/>
                  </a:lnTo>
                  <a:lnTo>
                    <a:pt x="2185" y="423"/>
                  </a:lnTo>
                  <a:lnTo>
                    <a:pt x="2185" y="421"/>
                  </a:lnTo>
                  <a:lnTo>
                    <a:pt x="2183" y="421"/>
                  </a:lnTo>
                  <a:lnTo>
                    <a:pt x="2183" y="420"/>
                  </a:lnTo>
                  <a:lnTo>
                    <a:pt x="2182" y="420"/>
                  </a:lnTo>
                  <a:lnTo>
                    <a:pt x="2182" y="418"/>
                  </a:lnTo>
                  <a:lnTo>
                    <a:pt x="2180" y="418"/>
                  </a:lnTo>
                  <a:lnTo>
                    <a:pt x="2180" y="416"/>
                  </a:lnTo>
                  <a:lnTo>
                    <a:pt x="2178" y="416"/>
                  </a:lnTo>
                  <a:lnTo>
                    <a:pt x="2178" y="415"/>
                  </a:lnTo>
                  <a:lnTo>
                    <a:pt x="2177" y="415"/>
                  </a:lnTo>
                  <a:lnTo>
                    <a:pt x="2177" y="413"/>
                  </a:lnTo>
                  <a:lnTo>
                    <a:pt x="2175" y="413"/>
                  </a:lnTo>
                  <a:lnTo>
                    <a:pt x="2175" y="411"/>
                  </a:lnTo>
                  <a:lnTo>
                    <a:pt x="2173" y="411"/>
                  </a:lnTo>
                  <a:lnTo>
                    <a:pt x="2173" y="410"/>
                  </a:lnTo>
                  <a:lnTo>
                    <a:pt x="2172" y="410"/>
                  </a:lnTo>
                  <a:lnTo>
                    <a:pt x="2172" y="408"/>
                  </a:lnTo>
                  <a:lnTo>
                    <a:pt x="2170" y="408"/>
                  </a:lnTo>
                  <a:lnTo>
                    <a:pt x="2170" y="406"/>
                  </a:lnTo>
                  <a:lnTo>
                    <a:pt x="2168" y="406"/>
                  </a:lnTo>
                  <a:lnTo>
                    <a:pt x="2168" y="405"/>
                  </a:lnTo>
                  <a:lnTo>
                    <a:pt x="2167" y="405"/>
                  </a:lnTo>
                  <a:lnTo>
                    <a:pt x="2167" y="403"/>
                  </a:lnTo>
                  <a:lnTo>
                    <a:pt x="2165" y="403"/>
                  </a:lnTo>
                  <a:lnTo>
                    <a:pt x="2165" y="401"/>
                  </a:lnTo>
                  <a:lnTo>
                    <a:pt x="2163" y="401"/>
                  </a:lnTo>
                  <a:lnTo>
                    <a:pt x="2163" y="400"/>
                  </a:lnTo>
                  <a:lnTo>
                    <a:pt x="2162" y="400"/>
                  </a:lnTo>
                  <a:lnTo>
                    <a:pt x="2162" y="398"/>
                  </a:lnTo>
                  <a:lnTo>
                    <a:pt x="2160" y="398"/>
                  </a:lnTo>
                  <a:lnTo>
                    <a:pt x="2160" y="396"/>
                  </a:lnTo>
                  <a:lnTo>
                    <a:pt x="2158" y="396"/>
                  </a:lnTo>
                  <a:lnTo>
                    <a:pt x="2158" y="395"/>
                  </a:lnTo>
                  <a:lnTo>
                    <a:pt x="2157" y="395"/>
                  </a:lnTo>
                  <a:lnTo>
                    <a:pt x="2157" y="393"/>
                  </a:lnTo>
                  <a:lnTo>
                    <a:pt x="2155" y="393"/>
                  </a:lnTo>
                  <a:lnTo>
                    <a:pt x="2155" y="391"/>
                  </a:lnTo>
                  <a:lnTo>
                    <a:pt x="2153" y="391"/>
                  </a:lnTo>
                  <a:lnTo>
                    <a:pt x="2153" y="390"/>
                  </a:lnTo>
                  <a:lnTo>
                    <a:pt x="2152" y="390"/>
                  </a:lnTo>
                  <a:lnTo>
                    <a:pt x="2152" y="388"/>
                  </a:lnTo>
                  <a:lnTo>
                    <a:pt x="2150" y="388"/>
                  </a:lnTo>
                  <a:lnTo>
                    <a:pt x="2150" y="386"/>
                  </a:lnTo>
                  <a:lnTo>
                    <a:pt x="2148" y="386"/>
                  </a:lnTo>
                  <a:lnTo>
                    <a:pt x="2148" y="385"/>
                  </a:lnTo>
                  <a:lnTo>
                    <a:pt x="2147" y="385"/>
                  </a:lnTo>
                  <a:lnTo>
                    <a:pt x="2147" y="383"/>
                  </a:lnTo>
                  <a:lnTo>
                    <a:pt x="2145" y="383"/>
                  </a:lnTo>
                  <a:lnTo>
                    <a:pt x="2145" y="381"/>
                  </a:lnTo>
                  <a:lnTo>
                    <a:pt x="2143" y="381"/>
                  </a:lnTo>
                  <a:lnTo>
                    <a:pt x="2143" y="380"/>
                  </a:lnTo>
                  <a:lnTo>
                    <a:pt x="2142" y="380"/>
                  </a:lnTo>
                  <a:lnTo>
                    <a:pt x="2142" y="378"/>
                  </a:lnTo>
                  <a:lnTo>
                    <a:pt x="2140" y="378"/>
                  </a:lnTo>
                  <a:lnTo>
                    <a:pt x="2140" y="376"/>
                  </a:lnTo>
                  <a:lnTo>
                    <a:pt x="2138" y="376"/>
                  </a:lnTo>
                  <a:lnTo>
                    <a:pt x="2138" y="375"/>
                  </a:lnTo>
                  <a:lnTo>
                    <a:pt x="2137" y="375"/>
                  </a:lnTo>
                  <a:lnTo>
                    <a:pt x="2137" y="373"/>
                  </a:lnTo>
                  <a:lnTo>
                    <a:pt x="2135" y="373"/>
                  </a:lnTo>
                  <a:lnTo>
                    <a:pt x="2135" y="371"/>
                  </a:lnTo>
                  <a:lnTo>
                    <a:pt x="2133" y="371"/>
                  </a:lnTo>
                  <a:lnTo>
                    <a:pt x="2133" y="370"/>
                  </a:lnTo>
                  <a:lnTo>
                    <a:pt x="2132" y="370"/>
                  </a:lnTo>
                  <a:lnTo>
                    <a:pt x="2132" y="368"/>
                  </a:lnTo>
                  <a:lnTo>
                    <a:pt x="2130" y="368"/>
                  </a:lnTo>
                  <a:lnTo>
                    <a:pt x="2130" y="366"/>
                  </a:lnTo>
                  <a:lnTo>
                    <a:pt x="2128" y="366"/>
                  </a:lnTo>
                  <a:lnTo>
                    <a:pt x="2128" y="365"/>
                  </a:lnTo>
                  <a:lnTo>
                    <a:pt x="2127" y="365"/>
                  </a:lnTo>
                  <a:lnTo>
                    <a:pt x="2127" y="363"/>
                  </a:lnTo>
                  <a:lnTo>
                    <a:pt x="2125" y="363"/>
                  </a:lnTo>
                  <a:lnTo>
                    <a:pt x="2125" y="361"/>
                  </a:lnTo>
                  <a:lnTo>
                    <a:pt x="2123" y="361"/>
                  </a:lnTo>
                  <a:lnTo>
                    <a:pt x="2123" y="360"/>
                  </a:lnTo>
                  <a:lnTo>
                    <a:pt x="2122" y="360"/>
                  </a:lnTo>
                  <a:lnTo>
                    <a:pt x="2122" y="358"/>
                  </a:lnTo>
                  <a:lnTo>
                    <a:pt x="2120" y="358"/>
                  </a:lnTo>
                  <a:lnTo>
                    <a:pt x="2120" y="356"/>
                  </a:lnTo>
                  <a:lnTo>
                    <a:pt x="2118" y="356"/>
                  </a:lnTo>
                  <a:lnTo>
                    <a:pt x="2118" y="355"/>
                  </a:lnTo>
                  <a:lnTo>
                    <a:pt x="2117" y="355"/>
                  </a:lnTo>
                  <a:lnTo>
                    <a:pt x="2117" y="353"/>
                  </a:lnTo>
                  <a:lnTo>
                    <a:pt x="2115" y="353"/>
                  </a:lnTo>
                  <a:lnTo>
                    <a:pt x="2115" y="351"/>
                  </a:lnTo>
                  <a:lnTo>
                    <a:pt x="2113" y="351"/>
                  </a:lnTo>
                  <a:lnTo>
                    <a:pt x="2113" y="350"/>
                  </a:lnTo>
                  <a:lnTo>
                    <a:pt x="2112" y="350"/>
                  </a:lnTo>
                  <a:lnTo>
                    <a:pt x="2112" y="348"/>
                  </a:lnTo>
                  <a:lnTo>
                    <a:pt x="2110" y="348"/>
                  </a:lnTo>
                  <a:lnTo>
                    <a:pt x="2110" y="346"/>
                  </a:lnTo>
                  <a:lnTo>
                    <a:pt x="2108" y="346"/>
                  </a:lnTo>
                  <a:lnTo>
                    <a:pt x="2108" y="345"/>
                  </a:lnTo>
                  <a:lnTo>
                    <a:pt x="2107" y="345"/>
                  </a:lnTo>
                  <a:lnTo>
                    <a:pt x="2107" y="343"/>
                  </a:lnTo>
                  <a:lnTo>
                    <a:pt x="2105" y="343"/>
                  </a:lnTo>
                  <a:lnTo>
                    <a:pt x="2105" y="341"/>
                  </a:lnTo>
                  <a:lnTo>
                    <a:pt x="2103" y="341"/>
                  </a:lnTo>
                  <a:lnTo>
                    <a:pt x="2103" y="340"/>
                  </a:lnTo>
                  <a:lnTo>
                    <a:pt x="2102" y="340"/>
                  </a:lnTo>
                  <a:lnTo>
                    <a:pt x="2102" y="338"/>
                  </a:lnTo>
                  <a:lnTo>
                    <a:pt x="2100" y="338"/>
                  </a:lnTo>
                  <a:lnTo>
                    <a:pt x="2100" y="336"/>
                  </a:lnTo>
                  <a:lnTo>
                    <a:pt x="2098" y="336"/>
                  </a:lnTo>
                  <a:lnTo>
                    <a:pt x="2098" y="335"/>
                  </a:lnTo>
                  <a:lnTo>
                    <a:pt x="2097" y="335"/>
                  </a:lnTo>
                  <a:lnTo>
                    <a:pt x="2097" y="333"/>
                  </a:lnTo>
                  <a:lnTo>
                    <a:pt x="2095" y="333"/>
                  </a:lnTo>
                  <a:lnTo>
                    <a:pt x="2095" y="331"/>
                  </a:lnTo>
                  <a:lnTo>
                    <a:pt x="2093" y="331"/>
                  </a:lnTo>
                  <a:lnTo>
                    <a:pt x="2093" y="330"/>
                  </a:lnTo>
                  <a:lnTo>
                    <a:pt x="2092" y="330"/>
                  </a:lnTo>
                  <a:lnTo>
                    <a:pt x="2092" y="328"/>
                  </a:lnTo>
                  <a:lnTo>
                    <a:pt x="2090" y="328"/>
                  </a:lnTo>
                  <a:lnTo>
                    <a:pt x="2090" y="326"/>
                  </a:lnTo>
                  <a:lnTo>
                    <a:pt x="2088" y="326"/>
                  </a:lnTo>
                  <a:lnTo>
                    <a:pt x="2088" y="325"/>
                  </a:lnTo>
                  <a:lnTo>
                    <a:pt x="2087" y="325"/>
                  </a:lnTo>
                  <a:lnTo>
                    <a:pt x="2087" y="323"/>
                  </a:lnTo>
                  <a:lnTo>
                    <a:pt x="2085" y="323"/>
                  </a:lnTo>
                  <a:lnTo>
                    <a:pt x="2085" y="321"/>
                  </a:lnTo>
                  <a:lnTo>
                    <a:pt x="2083" y="321"/>
                  </a:lnTo>
                  <a:lnTo>
                    <a:pt x="2083" y="320"/>
                  </a:lnTo>
                  <a:lnTo>
                    <a:pt x="2082" y="320"/>
                  </a:lnTo>
                  <a:lnTo>
                    <a:pt x="2082" y="318"/>
                  </a:lnTo>
                  <a:lnTo>
                    <a:pt x="2080" y="318"/>
                  </a:lnTo>
                  <a:lnTo>
                    <a:pt x="2080" y="316"/>
                  </a:lnTo>
                  <a:lnTo>
                    <a:pt x="2078" y="316"/>
                  </a:lnTo>
                  <a:lnTo>
                    <a:pt x="2078" y="315"/>
                  </a:lnTo>
                  <a:lnTo>
                    <a:pt x="2077" y="315"/>
                  </a:lnTo>
                  <a:lnTo>
                    <a:pt x="2077" y="313"/>
                  </a:lnTo>
                  <a:lnTo>
                    <a:pt x="2075" y="313"/>
                  </a:lnTo>
                  <a:lnTo>
                    <a:pt x="2075" y="311"/>
                  </a:lnTo>
                  <a:lnTo>
                    <a:pt x="2073" y="311"/>
                  </a:lnTo>
                  <a:lnTo>
                    <a:pt x="2073" y="310"/>
                  </a:lnTo>
                  <a:lnTo>
                    <a:pt x="2072" y="310"/>
                  </a:lnTo>
                  <a:lnTo>
                    <a:pt x="2072" y="308"/>
                  </a:lnTo>
                  <a:lnTo>
                    <a:pt x="2070" y="308"/>
                  </a:lnTo>
                  <a:lnTo>
                    <a:pt x="2070" y="306"/>
                  </a:lnTo>
                  <a:lnTo>
                    <a:pt x="2068" y="306"/>
                  </a:lnTo>
                  <a:lnTo>
                    <a:pt x="2068" y="305"/>
                  </a:lnTo>
                  <a:lnTo>
                    <a:pt x="2067" y="305"/>
                  </a:lnTo>
                  <a:lnTo>
                    <a:pt x="2067" y="303"/>
                  </a:lnTo>
                  <a:lnTo>
                    <a:pt x="2065" y="303"/>
                  </a:lnTo>
                  <a:lnTo>
                    <a:pt x="2065" y="301"/>
                  </a:lnTo>
                  <a:lnTo>
                    <a:pt x="2063" y="301"/>
                  </a:lnTo>
                  <a:lnTo>
                    <a:pt x="2063" y="300"/>
                  </a:lnTo>
                  <a:lnTo>
                    <a:pt x="2062" y="300"/>
                  </a:lnTo>
                  <a:lnTo>
                    <a:pt x="2062" y="298"/>
                  </a:lnTo>
                  <a:lnTo>
                    <a:pt x="2060" y="298"/>
                  </a:lnTo>
                  <a:lnTo>
                    <a:pt x="2060" y="296"/>
                  </a:lnTo>
                  <a:lnTo>
                    <a:pt x="2058" y="296"/>
                  </a:lnTo>
                  <a:lnTo>
                    <a:pt x="2058" y="295"/>
                  </a:lnTo>
                  <a:lnTo>
                    <a:pt x="2057" y="295"/>
                  </a:lnTo>
                  <a:lnTo>
                    <a:pt x="2057" y="293"/>
                  </a:lnTo>
                  <a:lnTo>
                    <a:pt x="2055" y="293"/>
                  </a:lnTo>
                  <a:lnTo>
                    <a:pt x="2055" y="291"/>
                  </a:lnTo>
                  <a:lnTo>
                    <a:pt x="2053" y="291"/>
                  </a:lnTo>
                  <a:lnTo>
                    <a:pt x="2053" y="290"/>
                  </a:lnTo>
                  <a:lnTo>
                    <a:pt x="2052" y="290"/>
                  </a:lnTo>
                  <a:lnTo>
                    <a:pt x="2052" y="288"/>
                  </a:lnTo>
                  <a:lnTo>
                    <a:pt x="2050" y="288"/>
                  </a:lnTo>
                  <a:lnTo>
                    <a:pt x="2050" y="286"/>
                  </a:lnTo>
                  <a:lnTo>
                    <a:pt x="2048" y="286"/>
                  </a:lnTo>
                  <a:lnTo>
                    <a:pt x="2048" y="285"/>
                  </a:lnTo>
                  <a:lnTo>
                    <a:pt x="2047" y="285"/>
                  </a:lnTo>
                  <a:lnTo>
                    <a:pt x="2047" y="283"/>
                  </a:lnTo>
                  <a:lnTo>
                    <a:pt x="2045" y="283"/>
                  </a:lnTo>
                  <a:lnTo>
                    <a:pt x="2045" y="281"/>
                  </a:lnTo>
                  <a:lnTo>
                    <a:pt x="2043" y="281"/>
                  </a:lnTo>
                  <a:lnTo>
                    <a:pt x="2043" y="280"/>
                  </a:lnTo>
                  <a:lnTo>
                    <a:pt x="2042" y="280"/>
                  </a:lnTo>
                  <a:lnTo>
                    <a:pt x="2042" y="278"/>
                  </a:lnTo>
                  <a:lnTo>
                    <a:pt x="2040" y="278"/>
                  </a:lnTo>
                  <a:lnTo>
                    <a:pt x="2040" y="276"/>
                  </a:lnTo>
                  <a:lnTo>
                    <a:pt x="2038" y="276"/>
                  </a:lnTo>
                  <a:lnTo>
                    <a:pt x="2038" y="275"/>
                  </a:lnTo>
                  <a:lnTo>
                    <a:pt x="2037" y="275"/>
                  </a:lnTo>
                  <a:lnTo>
                    <a:pt x="2037" y="273"/>
                  </a:lnTo>
                  <a:lnTo>
                    <a:pt x="2035" y="273"/>
                  </a:lnTo>
                  <a:lnTo>
                    <a:pt x="2035" y="271"/>
                  </a:lnTo>
                  <a:lnTo>
                    <a:pt x="2033" y="271"/>
                  </a:lnTo>
                  <a:lnTo>
                    <a:pt x="2033" y="270"/>
                  </a:lnTo>
                  <a:lnTo>
                    <a:pt x="2032" y="270"/>
                  </a:lnTo>
                  <a:lnTo>
                    <a:pt x="2032" y="268"/>
                  </a:lnTo>
                  <a:lnTo>
                    <a:pt x="2030" y="268"/>
                  </a:lnTo>
                  <a:lnTo>
                    <a:pt x="2030" y="266"/>
                  </a:lnTo>
                  <a:lnTo>
                    <a:pt x="2028" y="266"/>
                  </a:lnTo>
                  <a:lnTo>
                    <a:pt x="2028" y="265"/>
                  </a:lnTo>
                  <a:lnTo>
                    <a:pt x="2027" y="265"/>
                  </a:lnTo>
                  <a:lnTo>
                    <a:pt x="2027" y="263"/>
                  </a:lnTo>
                  <a:lnTo>
                    <a:pt x="2025" y="263"/>
                  </a:lnTo>
                  <a:lnTo>
                    <a:pt x="2025" y="261"/>
                  </a:lnTo>
                  <a:lnTo>
                    <a:pt x="2023" y="261"/>
                  </a:lnTo>
                  <a:lnTo>
                    <a:pt x="2023" y="260"/>
                  </a:lnTo>
                  <a:lnTo>
                    <a:pt x="2022" y="260"/>
                  </a:lnTo>
                  <a:lnTo>
                    <a:pt x="2022" y="258"/>
                  </a:lnTo>
                  <a:lnTo>
                    <a:pt x="2020" y="258"/>
                  </a:lnTo>
                  <a:lnTo>
                    <a:pt x="2020" y="256"/>
                  </a:lnTo>
                  <a:lnTo>
                    <a:pt x="2018" y="256"/>
                  </a:lnTo>
                  <a:lnTo>
                    <a:pt x="2018" y="255"/>
                  </a:lnTo>
                  <a:lnTo>
                    <a:pt x="2017" y="255"/>
                  </a:lnTo>
                  <a:lnTo>
                    <a:pt x="2017" y="253"/>
                  </a:lnTo>
                  <a:lnTo>
                    <a:pt x="2015" y="253"/>
                  </a:lnTo>
                  <a:lnTo>
                    <a:pt x="2015" y="251"/>
                  </a:lnTo>
                  <a:lnTo>
                    <a:pt x="2013" y="251"/>
                  </a:lnTo>
                  <a:lnTo>
                    <a:pt x="2013" y="250"/>
                  </a:lnTo>
                  <a:lnTo>
                    <a:pt x="2012" y="250"/>
                  </a:lnTo>
                  <a:lnTo>
                    <a:pt x="2012" y="248"/>
                  </a:lnTo>
                  <a:lnTo>
                    <a:pt x="2010" y="248"/>
                  </a:lnTo>
                  <a:lnTo>
                    <a:pt x="2010" y="246"/>
                  </a:lnTo>
                  <a:lnTo>
                    <a:pt x="2008" y="246"/>
                  </a:lnTo>
                  <a:lnTo>
                    <a:pt x="2008" y="245"/>
                  </a:lnTo>
                  <a:lnTo>
                    <a:pt x="2007" y="245"/>
                  </a:lnTo>
                  <a:lnTo>
                    <a:pt x="2007" y="243"/>
                  </a:lnTo>
                  <a:lnTo>
                    <a:pt x="2005" y="243"/>
                  </a:lnTo>
                  <a:lnTo>
                    <a:pt x="2005" y="241"/>
                  </a:lnTo>
                  <a:lnTo>
                    <a:pt x="2003" y="241"/>
                  </a:lnTo>
                  <a:lnTo>
                    <a:pt x="2003" y="240"/>
                  </a:lnTo>
                  <a:lnTo>
                    <a:pt x="2002" y="240"/>
                  </a:lnTo>
                  <a:lnTo>
                    <a:pt x="2002" y="238"/>
                  </a:lnTo>
                  <a:lnTo>
                    <a:pt x="2000" y="238"/>
                  </a:lnTo>
                  <a:lnTo>
                    <a:pt x="2000" y="236"/>
                  </a:lnTo>
                  <a:lnTo>
                    <a:pt x="1998" y="236"/>
                  </a:lnTo>
                  <a:lnTo>
                    <a:pt x="1998" y="235"/>
                  </a:lnTo>
                  <a:lnTo>
                    <a:pt x="1997" y="235"/>
                  </a:lnTo>
                  <a:lnTo>
                    <a:pt x="1997" y="233"/>
                  </a:lnTo>
                  <a:lnTo>
                    <a:pt x="1995" y="233"/>
                  </a:lnTo>
                  <a:lnTo>
                    <a:pt x="1995" y="231"/>
                  </a:lnTo>
                  <a:lnTo>
                    <a:pt x="1993" y="231"/>
                  </a:lnTo>
                  <a:lnTo>
                    <a:pt x="1993" y="230"/>
                  </a:lnTo>
                  <a:lnTo>
                    <a:pt x="1992" y="230"/>
                  </a:lnTo>
                  <a:lnTo>
                    <a:pt x="1992" y="228"/>
                  </a:lnTo>
                  <a:lnTo>
                    <a:pt x="1990" y="228"/>
                  </a:lnTo>
                  <a:lnTo>
                    <a:pt x="1990" y="226"/>
                  </a:lnTo>
                  <a:lnTo>
                    <a:pt x="1988" y="226"/>
                  </a:lnTo>
                  <a:lnTo>
                    <a:pt x="1988" y="225"/>
                  </a:lnTo>
                  <a:lnTo>
                    <a:pt x="1987" y="225"/>
                  </a:lnTo>
                  <a:lnTo>
                    <a:pt x="1987" y="223"/>
                  </a:lnTo>
                  <a:lnTo>
                    <a:pt x="1985" y="223"/>
                  </a:lnTo>
                  <a:lnTo>
                    <a:pt x="1985" y="221"/>
                  </a:lnTo>
                  <a:lnTo>
                    <a:pt x="1983" y="221"/>
                  </a:lnTo>
                  <a:lnTo>
                    <a:pt x="1983" y="220"/>
                  </a:lnTo>
                  <a:lnTo>
                    <a:pt x="1982" y="220"/>
                  </a:lnTo>
                  <a:lnTo>
                    <a:pt x="1982" y="218"/>
                  </a:lnTo>
                  <a:lnTo>
                    <a:pt x="1980" y="218"/>
                  </a:lnTo>
                  <a:lnTo>
                    <a:pt x="1980" y="216"/>
                  </a:lnTo>
                  <a:lnTo>
                    <a:pt x="1978" y="216"/>
                  </a:lnTo>
                  <a:lnTo>
                    <a:pt x="1978" y="215"/>
                  </a:lnTo>
                  <a:lnTo>
                    <a:pt x="1977" y="215"/>
                  </a:lnTo>
                  <a:lnTo>
                    <a:pt x="1977" y="213"/>
                  </a:lnTo>
                  <a:lnTo>
                    <a:pt x="1975" y="213"/>
                  </a:lnTo>
                  <a:lnTo>
                    <a:pt x="1975" y="211"/>
                  </a:lnTo>
                  <a:lnTo>
                    <a:pt x="1973" y="211"/>
                  </a:lnTo>
                  <a:lnTo>
                    <a:pt x="1973" y="210"/>
                  </a:lnTo>
                  <a:lnTo>
                    <a:pt x="1972" y="210"/>
                  </a:lnTo>
                  <a:lnTo>
                    <a:pt x="1972" y="208"/>
                  </a:lnTo>
                  <a:lnTo>
                    <a:pt x="1970" y="208"/>
                  </a:lnTo>
                  <a:lnTo>
                    <a:pt x="1970" y="206"/>
                  </a:lnTo>
                  <a:lnTo>
                    <a:pt x="1968" y="206"/>
                  </a:lnTo>
                  <a:lnTo>
                    <a:pt x="1968" y="205"/>
                  </a:lnTo>
                  <a:lnTo>
                    <a:pt x="1967" y="205"/>
                  </a:lnTo>
                  <a:lnTo>
                    <a:pt x="1967" y="203"/>
                  </a:lnTo>
                  <a:lnTo>
                    <a:pt x="1965" y="203"/>
                  </a:lnTo>
                  <a:lnTo>
                    <a:pt x="1965" y="201"/>
                  </a:lnTo>
                  <a:lnTo>
                    <a:pt x="1963" y="201"/>
                  </a:lnTo>
                  <a:lnTo>
                    <a:pt x="1963" y="200"/>
                  </a:lnTo>
                  <a:lnTo>
                    <a:pt x="1962" y="200"/>
                  </a:lnTo>
                  <a:lnTo>
                    <a:pt x="1962" y="198"/>
                  </a:lnTo>
                  <a:lnTo>
                    <a:pt x="1960" y="198"/>
                  </a:lnTo>
                  <a:lnTo>
                    <a:pt x="1960" y="196"/>
                  </a:lnTo>
                  <a:lnTo>
                    <a:pt x="1958" y="196"/>
                  </a:lnTo>
                  <a:lnTo>
                    <a:pt x="1958" y="195"/>
                  </a:lnTo>
                  <a:lnTo>
                    <a:pt x="1957" y="195"/>
                  </a:lnTo>
                  <a:lnTo>
                    <a:pt x="1957" y="193"/>
                  </a:lnTo>
                  <a:lnTo>
                    <a:pt x="1955" y="193"/>
                  </a:lnTo>
                  <a:lnTo>
                    <a:pt x="1955" y="191"/>
                  </a:lnTo>
                  <a:lnTo>
                    <a:pt x="1953" y="191"/>
                  </a:lnTo>
                  <a:lnTo>
                    <a:pt x="1953" y="190"/>
                  </a:lnTo>
                  <a:lnTo>
                    <a:pt x="1952" y="190"/>
                  </a:lnTo>
                  <a:lnTo>
                    <a:pt x="1952" y="188"/>
                  </a:lnTo>
                  <a:lnTo>
                    <a:pt x="1950" y="188"/>
                  </a:lnTo>
                  <a:lnTo>
                    <a:pt x="1950" y="186"/>
                  </a:lnTo>
                  <a:lnTo>
                    <a:pt x="1948" y="186"/>
                  </a:lnTo>
                  <a:lnTo>
                    <a:pt x="1948" y="185"/>
                  </a:lnTo>
                  <a:lnTo>
                    <a:pt x="1947" y="185"/>
                  </a:lnTo>
                  <a:lnTo>
                    <a:pt x="1947" y="183"/>
                  </a:lnTo>
                  <a:lnTo>
                    <a:pt x="1945" y="183"/>
                  </a:lnTo>
                  <a:lnTo>
                    <a:pt x="1945" y="181"/>
                  </a:lnTo>
                  <a:lnTo>
                    <a:pt x="1943" y="181"/>
                  </a:lnTo>
                  <a:lnTo>
                    <a:pt x="1943" y="180"/>
                  </a:lnTo>
                  <a:lnTo>
                    <a:pt x="1942" y="180"/>
                  </a:lnTo>
                  <a:lnTo>
                    <a:pt x="1942" y="178"/>
                  </a:lnTo>
                  <a:lnTo>
                    <a:pt x="1940" y="178"/>
                  </a:lnTo>
                  <a:lnTo>
                    <a:pt x="1940" y="176"/>
                  </a:lnTo>
                  <a:lnTo>
                    <a:pt x="1938" y="176"/>
                  </a:lnTo>
                  <a:lnTo>
                    <a:pt x="1938" y="175"/>
                  </a:lnTo>
                  <a:lnTo>
                    <a:pt x="1937" y="175"/>
                  </a:lnTo>
                  <a:lnTo>
                    <a:pt x="1937" y="173"/>
                  </a:lnTo>
                  <a:lnTo>
                    <a:pt x="1935" y="173"/>
                  </a:lnTo>
                  <a:lnTo>
                    <a:pt x="1935" y="171"/>
                  </a:lnTo>
                  <a:lnTo>
                    <a:pt x="1933" y="171"/>
                  </a:lnTo>
                  <a:lnTo>
                    <a:pt x="1933" y="170"/>
                  </a:lnTo>
                  <a:lnTo>
                    <a:pt x="1932" y="170"/>
                  </a:lnTo>
                  <a:lnTo>
                    <a:pt x="1932" y="168"/>
                  </a:lnTo>
                  <a:lnTo>
                    <a:pt x="1930" y="168"/>
                  </a:lnTo>
                  <a:lnTo>
                    <a:pt x="1930" y="166"/>
                  </a:lnTo>
                  <a:lnTo>
                    <a:pt x="1928" y="166"/>
                  </a:lnTo>
                  <a:lnTo>
                    <a:pt x="1928" y="165"/>
                  </a:lnTo>
                  <a:lnTo>
                    <a:pt x="1927" y="165"/>
                  </a:lnTo>
                  <a:lnTo>
                    <a:pt x="1927" y="163"/>
                  </a:lnTo>
                  <a:lnTo>
                    <a:pt x="1925" y="163"/>
                  </a:lnTo>
                  <a:lnTo>
                    <a:pt x="1925" y="161"/>
                  </a:lnTo>
                  <a:lnTo>
                    <a:pt x="1923" y="161"/>
                  </a:lnTo>
                  <a:lnTo>
                    <a:pt x="1923" y="160"/>
                  </a:lnTo>
                  <a:lnTo>
                    <a:pt x="1922" y="160"/>
                  </a:lnTo>
                  <a:lnTo>
                    <a:pt x="1922" y="158"/>
                  </a:lnTo>
                  <a:lnTo>
                    <a:pt x="1920" y="158"/>
                  </a:lnTo>
                  <a:lnTo>
                    <a:pt x="1920" y="156"/>
                  </a:lnTo>
                  <a:lnTo>
                    <a:pt x="1918" y="156"/>
                  </a:lnTo>
                  <a:lnTo>
                    <a:pt x="1918" y="155"/>
                  </a:lnTo>
                  <a:lnTo>
                    <a:pt x="1917" y="155"/>
                  </a:lnTo>
                  <a:lnTo>
                    <a:pt x="1917" y="153"/>
                  </a:lnTo>
                  <a:lnTo>
                    <a:pt x="1915" y="153"/>
                  </a:lnTo>
                  <a:lnTo>
                    <a:pt x="1915" y="151"/>
                  </a:lnTo>
                  <a:lnTo>
                    <a:pt x="1913" y="151"/>
                  </a:lnTo>
                  <a:lnTo>
                    <a:pt x="1913" y="150"/>
                  </a:lnTo>
                  <a:lnTo>
                    <a:pt x="1912" y="150"/>
                  </a:lnTo>
                  <a:lnTo>
                    <a:pt x="1912" y="148"/>
                  </a:lnTo>
                  <a:lnTo>
                    <a:pt x="1910" y="148"/>
                  </a:lnTo>
                  <a:lnTo>
                    <a:pt x="1910" y="146"/>
                  </a:lnTo>
                  <a:lnTo>
                    <a:pt x="1908" y="146"/>
                  </a:lnTo>
                  <a:lnTo>
                    <a:pt x="1908" y="145"/>
                  </a:lnTo>
                  <a:lnTo>
                    <a:pt x="1907" y="145"/>
                  </a:lnTo>
                  <a:lnTo>
                    <a:pt x="1907" y="143"/>
                  </a:lnTo>
                  <a:lnTo>
                    <a:pt x="1905" y="143"/>
                  </a:lnTo>
                  <a:lnTo>
                    <a:pt x="1905" y="141"/>
                  </a:lnTo>
                  <a:lnTo>
                    <a:pt x="1903" y="141"/>
                  </a:lnTo>
                  <a:lnTo>
                    <a:pt x="1903" y="140"/>
                  </a:lnTo>
                  <a:lnTo>
                    <a:pt x="1902" y="140"/>
                  </a:lnTo>
                  <a:lnTo>
                    <a:pt x="1902" y="138"/>
                  </a:lnTo>
                  <a:lnTo>
                    <a:pt x="1900" y="138"/>
                  </a:lnTo>
                  <a:lnTo>
                    <a:pt x="1900" y="136"/>
                  </a:lnTo>
                  <a:lnTo>
                    <a:pt x="1898" y="136"/>
                  </a:lnTo>
                  <a:lnTo>
                    <a:pt x="1898" y="135"/>
                  </a:lnTo>
                  <a:lnTo>
                    <a:pt x="1897" y="135"/>
                  </a:lnTo>
                  <a:lnTo>
                    <a:pt x="1897" y="133"/>
                  </a:lnTo>
                  <a:lnTo>
                    <a:pt x="1895" y="133"/>
                  </a:lnTo>
                  <a:lnTo>
                    <a:pt x="1895" y="131"/>
                  </a:lnTo>
                  <a:lnTo>
                    <a:pt x="1893" y="131"/>
                  </a:lnTo>
                  <a:lnTo>
                    <a:pt x="1893" y="130"/>
                  </a:lnTo>
                  <a:lnTo>
                    <a:pt x="1892" y="130"/>
                  </a:lnTo>
                  <a:lnTo>
                    <a:pt x="1892" y="128"/>
                  </a:lnTo>
                  <a:lnTo>
                    <a:pt x="1890" y="128"/>
                  </a:lnTo>
                  <a:lnTo>
                    <a:pt x="1890" y="126"/>
                  </a:lnTo>
                  <a:lnTo>
                    <a:pt x="1888" y="126"/>
                  </a:lnTo>
                  <a:lnTo>
                    <a:pt x="1888" y="125"/>
                  </a:lnTo>
                  <a:lnTo>
                    <a:pt x="1887" y="125"/>
                  </a:lnTo>
                  <a:lnTo>
                    <a:pt x="1887" y="123"/>
                  </a:lnTo>
                  <a:lnTo>
                    <a:pt x="1885" y="123"/>
                  </a:lnTo>
                  <a:lnTo>
                    <a:pt x="1885" y="121"/>
                  </a:lnTo>
                  <a:lnTo>
                    <a:pt x="1883" y="121"/>
                  </a:lnTo>
                  <a:lnTo>
                    <a:pt x="1883" y="120"/>
                  </a:lnTo>
                  <a:lnTo>
                    <a:pt x="1882" y="120"/>
                  </a:lnTo>
                  <a:lnTo>
                    <a:pt x="1882" y="118"/>
                  </a:lnTo>
                  <a:lnTo>
                    <a:pt x="1880" y="118"/>
                  </a:lnTo>
                  <a:lnTo>
                    <a:pt x="1880" y="116"/>
                  </a:lnTo>
                  <a:lnTo>
                    <a:pt x="1878" y="116"/>
                  </a:lnTo>
                  <a:lnTo>
                    <a:pt x="1878" y="115"/>
                  </a:lnTo>
                  <a:lnTo>
                    <a:pt x="1877" y="115"/>
                  </a:lnTo>
                  <a:lnTo>
                    <a:pt x="1877" y="113"/>
                  </a:lnTo>
                  <a:lnTo>
                    <a:pt x="1875" y="113"/>
                  </a:lnTo>
                  <a:lnTo>
                    <a:pt x="1875" y="111"/>
                  </a:lnTo>
                  <a:lnTo>
                    <a:pt x="1873" y="111"/>
                  </a:lnTo>
                  <a:lnTo>
                    <a:pt x="1873" y="110"/>
                  </a:lnTo>
                  <a:lnTo>
                    <a:pt x="1872" y="110"/>
                  </a:lnTo>
                  <a:lnTo>
                    <a:pt x="1872" y="108"/>
                  </a:lnTo>
                  <a:lnTo>
                    <a:pt x="1870" y="108"/>
                  </a:lnTo>
                  <a:lnTo>
                    <a:pt x="1870" y="106"/>
                  </a:lnTo>
                  <a:lnTo>
                    <a:pt x="1868" y="106"/>
                  </a:lnTo>
                  <a:lnTo>
                    <a:pt x="1868" y="105"/>
                  </a:lnTo>
                  <a:lnTo>
                    <a:pt x="1867" y="105"/>
                  </a:lnTo>
                  <a:lnTo>
                    <a:pt x="1867" y="103"/>
                  </a:lnTo>
                  <a:lnTo>
                    <a:pt x="1865" y="103"/>
                  </a:lnTo>
                  <a:lnTo>
                    <a:pt x="1865" y="101"/>
                  </a:lnTo>
                  <a:lnTo>
                    <a:pt x="1863" y="101"/>
                  </a:lnTo>
                  <a:lnTo>
                    <a:pt x="1863" y="100"/>
                  </a:lnTo>
                  <a:lnTo>
                    <a:pt x="1862" y="100"/>
                  </a:lnTo>
                  <a:lnTo>
                    <a:pt x="1862" y="98"/>
                  </a:lnTo>
                  <a:lnTo>
                    <a:pt x="1860" y="98"/>
                  </a:lnTo>
                  <a:lnTo>
                    <a:pt x="1860" y="96"/>
                  </a:lnTo>
                  <a:lnTo>
                    <a:pt x="1858" y="96"/>
                  </a:lnTo>
                  <a:lnTo>
                    <a:pt x="1858" y="95"/>
                  </a:lnTo>
                  <a:lnTo>
                    <a:pt x="1857" y="95"/>
                  </a:lnTo>
                  <a:lnTo>
                    <a:pt x="1857" y="93"/>
                  </a:lnTo>
                  <a:lnTo>
                    <a:pt x="1855" y="93"/>
                  </a:lnTo>
                  <a:lnTo>
                    <a:pt x="1855" y="91"/>
                  </a:lnTo>
                  <a:lnTo>
                    <a:pt x="1853" y="91"/>
                  </a:lnTo>
                  <a:lnTo>
                    <a:pt x="1853" y="90"/>
                  </a:lnTo>
                  <a:lnTo>
                    <a:pt x="1852" y="90"/>
                  </a:lnTo>
                  <a:lnTo>
                    <a:pt x="1852" y="88"/>
                  </a:lnTo>
                  <a:lnTo>
                    <a:pt x="1850" y="88"/>
                  </a:lnTo>
                  <a:lnTo>
                    <a:pt x="1850" y="86"/>
                  </a:lnTo>
                  <a:lnTo>
                    <a:pt x="1848" y="86"/>
                  </a:lnTo>
                  <a:lnTo>
                    <a:pt x="1848" y="85"/>
                  </a:lnTo>
                  <a:lnTo>
                    <a:pt x="1847" y="85"/>
                  </a:lnTo>
                  <a:lnTo>
                    <a:pt x="1847" y="83"/>
                  </a:lnTo>
                  <a:lnTo>
                    <a:pt x="1845" y="83"/>
                  </a:lnTo>
                  <a:lnTo>
                    <a:pt x="1845" y="81"/>
                  </a:lnTo>
                  <a:lnTo>
                    <a:pt x="1843" y="81"/>
                  </a:lnTo>
                  <a:lnTo>
                    <a:pt x="1843" y="80"/>
                  </a:lnTo>
                  <a:lnTo>
                    <a:pt x="1842" y="80"/>
                  </a:lnTo>
                  <a:lnTo>
                    <a:pt x="1842" y="78"/>
                  </a:lnTo>
                  <a:lnTo>
                    <a:pt x="1840" y="78"/>
                  </a:lnTo>
                  <a:lnTo>
                    <a:pt x="1840" y="76"/>
                  </a:lnTo>
                  <a:lnTo>
                    <a:pt x="1838" y="76"/>
                  </a:lnTo>
                  <a:lnTo>
                    <a:pt x="1838" y="75"/>
                  </a:lnTo>
                  <a:lnTo>
                    <a:pt x="1837" y="75"/>
                  </a:lnTo>
                  <a:lnTo>
                    <a:pt x="1837" y="73"/>
                  </a:lnTo>
                  <a:lnTo>
                    <a:pt x="1835" y="73"/>
                  </a:lnTo>
                  <a:lnTo>
                    <a:pt x="1835" y="71"/>
                  </a:lnTo>
                  <a:lnTo>
                    <a:pt x="1833" y="71"/>
                  </a:lnTo>
                  <a:lnTo>
                    <a:pt x="1833" y="70"/>
                  </a:lnTo>
                  <a:lnTo>
                    <a:pt x="1832" y="70"/>
                  </a:lnTo>
                  <a:lnTo>
                    <a:pt x="1832" y="68"/>
                  </a:lnTo>
                  <a:lnTo>
                    <a:pt x="1830" y="68"/>
                  </a:lnTo>
                  <a:lnTo>
                    <a:pt x="1830" y="66"/>
                  </a:lnTo>
                  <a:lnTo>
                    <a:pt x="1828" y="66"/>
                  </a:lnTo>
                  <a:lnTo>
                    <a:pt x="1828" y="65"/>
                  </a:lnTo>
                  <a:lnTo>
                    <a:pt x="1827" y="65"/>
                  </a:lnTo>
                  <a:lnTo>
                    <a:pt x="1827" y="63"/>
                  </a:lnTo>
                  <a:lnTo>
                    <a:pt x="1825" y="63"/>
                  </a:lnTo>
                  <a:lnTo>
                    <a:pt x="1825" y="61"/>
                  </a:lnTo>
                  <a:lnTo>
                    <a:pt x="1823" y="61"/>
                  </a:lnTo>
                  <a:lnTo>
                    <a:pt x="1823" y="60"/>
                  </a:lnTo>
                  <a:lnTo>
                    <a:pt x="1822" y="60"/>
                  </a:lnTo>
                  <a:lnTo>
                    <a:pt x="1822" y="58"/>
                  </a:lnTo>
                  <a:lnTo>
                    <a:pt x="1820" y="58"/>
                  </a:lnTo>
                  <a:lnTo>
                    <a:pt x="1820" y="56"/>
                  </a:lnTo>
                  <a:lnTo>
                    <a:pt x="1818" y="56"/>
                  </a:lnTo>
                  <a:lnTo>
                    <a:pt x="1818" y="55"/>
                  </a:lnTo>
                  <a:lnTo>
                    <a:pt x="1817" y="55"/>
                  </a:lnTo>
                  <a:lnTo>
                    <a:pt x="1817" y="53"/>
                  </a:lnTo>
                  <a:lnTo>
                    <a:pt x="1815" y="53"/>
                  </a:lnTo>
                  <a:lnTo>
                    <a:pt x="1815" y="51"/>
                  </a:lnTo>
                  <a:lnTo>
                    <a:pt x="1813" y="51"/>
                  </a:lnTo>
                  <a:lnTo>
                    <a:pt x="1813" y="50"/>
                  </a:lnTo>
                  <a:lnTo>
                    <a:pt x="1812" y="50"/>
                  </a:lnTo>
                  <a:lnTo>
                    <a:pt x="1812" y="48"/>
                  </a:lnTo>
                  <a:lnTo>
                    <a:pt x="1810" y="48"/>
                  </a:lnTo>
                  <a:lnTo>
                    <a:pt x="1810" y="46"/>
                  </a:lnTo>
                  <a:lnTo>
                    <a:pt x="1808" y="46"/>
                  </a:lnTo>
                  <a:lnTo>
                    <a:pt x="1808" y="45"/>
                  </a:lnTo>
                  <a:lnTo>
                    <a:pt x="1807" y="45"/>
                  </a:lnTo>
                  <a:lnTo>
                    <a:pt x="1807" y="43"/>
                  </a:lnTo>
                  <a:lnTo>
                    <a:pt x="1805" y="43"/>
                  </a:lnTo>
                  <a:lnTo>
                    <a:pt x="1805" y="41"/>
                  </a:lnTo>
                  <a:lnTo>
                    <a:pt x="1803" y="41"/>
                  </a:lnTo>
                  <a:lnTo>
                    <a:pt x="1803" y="40"/>
                  </a:lnTo>
                  <a:lnTo>
                    <a:pt x="1802" y="40"/>
                  </a:lnTo>
                  <a:lnTo>
                    <a:pt x="1802" y="38"/>
                  </a:lnTo>
                  <a:lnTo>
                    <a:pt x="1800" y="38"/>
                  </a:lnTo>
                  <a:lnTo>
                    <a:pt x="1800" y="36"/>
                  </a:lnTo>
                  <a:lnTo>
                    <a:pt x="1798" y="36"/>
                  </a:lnTo>
                  <a:lnTo>
                    <a:pt x="1798" y="35"/>
                  </a:lnTo>
                  <a:lnTo>
                    <a:pt x="1797" y="35"/>
                  </a:lnTo>
                  <a:lnTo>
                    <a:pt x="1797" y="33"/>
                  </a:lnTo>
                  <a:lnTo>
                    <a:pt x="1795" y="33"/>
                  </a:lnTo>
                  <a:lnTo>
                    <a:pt x="1795" y="31"/>
                  </a:lnTo>
                  <a:lnTo>
                    <a:pt x="1793" y="31"/>
                  </a:lnTo>
                  <a:lnTo>
                    <a:pt x="1793" y="30"/>
                  </a:lnTo>
                  <a:lnTo>
                    <a:pt x="1792" y="30"/>
                  </a:lnTo>
                  <a:lnTo>
                    <a:pt x="1792" y="28"/>
                  </a:lnTo>
                  <a:lnTo>
                    <a:pt x="1790" y="28"/>
                  </a:lnTo>
                  <a:lnTo>
                    <a:pt x="1790" y="26"/>
                  </a:lnTo>
                  <a:lnTo>
                    <a:pt x="1788" y="26"/>
                  </a:lnTo>
                  <a:lnTo>
                    <a:pt x="1788" y="25"/>
                  </a:lnTo>
                  <a:lnTo>
                    <a:pt x="1787" y="25"/>
                  </a:lnTo>
                  <a:lnTo>
                    <a:pt x="1787" y="23"/>
                  </a:lnTo>
                  <a:lnTo>
                    <a:pt x="1785" y="23"/>
                  </a:lnTo>
                  <a:lnTo>
                    <a:pt x="1785" y="21"/>
                  </a:lnTo>
                  <a:lnTo>
                    <a:pt x="1783" y="21"/>
                  </a:lnTo>
                  <a:lnTo>
                    <a:pt x="1783" y="20"/>
                  </a:lnTo>
                  <a:lnTo>
                    <a:pt x="1782" y="20"/>
                  </a:lnTo>
                  <a:lnTo>
                    <a:pt x="1782" y="18"/>
                  </a:lnTo>
                  <a:lnTo>
                    <a:pt x="0" y="18"/>
                  </a:lnTo>
                  <a:lnTo>
                    <a:pt x="0" y="0"/>
                  </a:lnTo>
                  <a:lnTo>
                    <a:pt x="1790" y="0"/>
                  </a:lnTo>
                  <a:lnTo>
                    <a:pt x="1790" y="1"/>
                  </a:lnTo>
                  <a:lnTo>
                    <a:pt x="1792" y="1"/>
                  </a:lnTo>
                  <a:lnTo>
                    <a:pt x="1792" y="3"/>
                  </a:lnTo>
                  <a:lnTo>
                    <a:pt x="1793" y="3"/>
                  </a:lnTo>
                  <a:lnTo>
                    <a:pt x="1793" y="5"/>
                  </a:lnTo>
                  <a:lnTo>
                    <a:pt x="1795" y="5"/>
                  </a:lnTo>
                  <a:lnTo>
                    <a:pt x="1795" y="6"/>
                  </a:lnTo>
                  <a:lnTo>
                    <a:pt x="1797" y="6"/>
                  </a:lnTo>
                  <a:lnTo>
                    <a:pt x="1797" y="8"/>
                  </a:lnTo>
                  <a:lnTo>
                    <a:pt x="1798" y="8"/>
                  </a:lnTo>
                  <a:lnTo>
                    <a:pt x="1798" y="10"/>
                  </a:lnTo>
                  <a:lnTo>
                    <a:pt x="1800" y="10"/>
                  </a:lnTo>
                  <a:lnTo>
                    <a:pt x="1800" y="11"/>
                  </a:lnTo>
                  <a:lnTo>
                    <a:pt x="1802" y="11"/>
                  </a:lnTo>
                  <a:lnTo>
                    <a:pt x="1802" y="13"/>
                  </a:lnTo>
                  <a:lnTo>
                    <a:pt x="1803" y="13"/>
                  </a:lnTo>
                  <a:lnTo>
                    <a:pt x="1803" y="15"/>
                  </a:lnTo>
                  <a:lnTo>
                    <a:pt x="1805" y="15"/>
                  </a:lnTo>
                  <a:lnTo>
                    <a:pt x="1805" y="16"/>
                  </a:lnTo>
                  <a:lnTo>
                    <a:pt x="1807" y="16"/>
                  </a:lnTo>
                  <a:lnTo>
                    <a:pt x="1807" y="18"/>
                  </a:lnTo>
                  <a:lnTo>
                    <a:pt x="1808" y="18"/>
                  </a:lnTo>
                  <a:lnTo>
                    <a:pt x="1808" y="20"/>
                  </a:lnTo>
                  <a:lnTo>
                    <a:pt x="1810" y="20"/>
                  </a:lnTo>
                  <a:lnTo>
                    <a:pt x="1810" y="21"/>
                  </a:lnTo>
                  <a:lnTo>
                    <a:pt x="1812" y="21"/>
                  </a:lnTo>
                  <a:lnTo>
                    <a:pt x="1812" y="23"/>
                  </a:lnTo>
                  <a:lnTo>
                    <a:pt x="1813" y="23"/>
                  </a:lnTo>
                  <a:lnTo>
                    <a:pt x="1813" y="25"/>
                  </a:lnTo>
                  <a:lnTo>
                    <a:pt x="1815" y="25"/>
                  </a:lnTo>
                  <a:lnTo>
                    <a:pt x="1815" y="26"/>
                  </a:lnTo>
                  <a:lnTo>
                    <a:pt x="1817" y="26"/>
                  </a:lnTo>
                  <a:lnTo>
                    <a:pt x="1817" y="28"/>
                  </a:lnTo>
                  <a:lnTo>
                    <a:pt x="1818" y="28"/>
                  </a:lnTo>
                  <a:lnTo>
                    <a:pt x="1818" y="30"/>
                  </a:lnTo>
                  <a:lnTo>
                    <a:pt x="1820" y="30"/>
                  </a:lnTo>
                  <a:lnTo>
                    <a:pt x="1820" y="31"/>
                  </a:lnTo>
                  <a:lnTo>
                    <a:pt x="1822" y="31"/>
                  </a:lnTo>
                  <a:lnTo>
                    <a:pt x="1822" y="33"/>
                  </a:lnTo>
                  <a:lnTo>
                    <a:pt x="1823" y="33"/>
                  </a:lnTo>
                  <a:lnTo>
                    <a:pt x="1823" y="35"/>
                  </a:lnTo>
                  <a:lnTo>
                    <a:pt x="1825" y="35"/>
                  </a:lnTo>
                  <a:lnTo>
                    <a:pt x="1825" y="36"/>
                  </a:lnTo>
                  <a:lnTo>
                    <a:pt x="1827" y="36"/>
                  </a:lnTo>
                  <a:lnTo>
                    <a:pt x="1827" y="38"/>
                  </a:lnTo>
                  <a:lnTo>
                    <a:pt x="1828" y="38"/>
                  </a:lnTo>
                  <a:lnTo>
                    <a:pt x="1828" y="40"/>
                  </a:lnTo>
                  <a:lnTo>
                    <a:pt x="1830" y="40"/>
                  </a:lnTo>
                  <a:lnTo>
                    <a:pt x="1830" y="41"/>
                  </a:lnTo>
                  <a:lnTo>
                    <a:pt x="1832" y="41"/>
                  </a:lnTo>
                  <a:lnTo>
                    <a:pt x="1832" y="43"/>
                  </a:lnTo>
                  <a:lnTo>
                    <a:pt x="1833" y="43"/>
                  </a:lnTo>
                  <a:lnTo>
                    <a:pt x="1833" y="45"/>
                  </a:lnTo>
                  <a:lnTo>
                    <a:pt x="1835" y="45"/>
                  </a:lnTo>
                  <a:lnTo>
                    <a:pt x="1835" y="46"/>
                  </a:lnTo>
                  <a:lnTo>
                    <a:pt x="1837" y="46"/>
                  </a:lnTo>
                  <a:lnTo>
                    <a:pt x="1837" y="48"/>
                  </a:lnTo>
                  <a:lnTo>
                    <a:pt x="1838" y="48"/>
                  </a:lnTo>
                  <a:lnTo>
                    <a:pt x="1838" y="50"/>
                  </a:lnTo>
                  <a:lnTo>
                    <a:pt x="1840" y="50"/>
                  </a:lnTo>
                  <a:lnTo>
                    <a:pt x="1840" y="51"/>
                  </a:lnTo>
                  <a:lnTo>
                    <a:pt x="1842" y="51"/>
                  </a:lnTo>
                  <a:lnTo>
                    <a:pt x="1842" y="53"/>
                  </a:lnTo>
                  <a:lnTo>
                    <a:pt x="1843" y="53"/>
                  </a:lnTo>
                  <a:lnTo>
                    <a:pt x="1843" y="55"/>
                  </a:lnTo>
                  <a:lnTo>
                    <a:pt x="1845" y="55"/>
                  </a:lnTo>
                  <a:lnTo>
                    <a:pt x="1845" y="56"/>
                  </a:lnTo>
                  <a:lnTo>
                    <a:pt x="1847" y="56"/>
                  </a:lnTo>
                  <a:lnTo>
                    <a:pt x="1847" y="58"/>
                  </a:lnTo>
                  <a:lnTo>
                    <a:pt x="1848" y="58"/>
                  </a:lnTo>
                  <a:lnTo>
                    <a:pt x="1848" y="60"/>
                  </a:lnTo>
                  <a:lnTo>
                    <a:pt x="1850" y="60"/>
                  </a:lnTo>
                  <a:lnTo>
                    <a:pt x="1850" y="61"/>
                  </a:lnTo>
                  <a:lnTo>
                    <a:pt x="1852" y="61"/>
                  </a:lnTo>
                  <a:lnTo>
                    <a:pt x="1852" y="63"/>
                  </a:lnTo>
                  <a:lnTo>
                    <a:pt x="1853" y="63"/>
                  </a:lnTo>
                  <a:lnTo>
                    <a:pt x="1853" y="65"/>
                  </a:lnTo>
                  <a:lnTo>
                    <a:pt x="1855" y="65"/>
                  </a:lnTo>
                  <a:lnTo>
                    <a:pt x="1855" y="66"/>
                  </a:lnTo>
                  <a:lnTo>
                    <a:pt x="1857" y="66"/>
                  </a:lnTo>
                  <a:lnTo>
                    <a:pt x="1857" y="68"/>
                  </a:lnTo>
                  <a:lnTo>
                    <a:pt x="1858" y="68"/>
                  </a:lnTo>
                  <a:lnTo>
                    <a:pt x="1858" y="70"/>
                  </a:lnTo>
                  <a:lnTo>
                    <a:pt x="1860" y="70"/>
                  </a:lnTo>
                  <a:lnTo>
                    <a:pt x="1860" y="71"/>
                  </a:lnTo>
                  <a:lnTo>
                    <a:pt x="1862" y="71"/>
                  </a:lnTo>
                  <a:lnTo>
                    <a:pt x="1862" y="73"/>
                  </a:lnTo>
                  <a:lnTo>
                    <a:pt x="1863" y="73"/>
                  </a:lnTo>
                  <a:lnTo>
                    <a:pt x="1863" y="75"/>
                  </a:lnTo>
                  <a:lnTo>
                    <a:pt x="1865" y="75"/>
                  </a:lnTo>
                  <a:lnTo>
                    <a:pt x="1865" y="76"/>
                  </a:lnTo>
                  <a:lnTo>
                    <a:pt x="1867" y="76"/>
                  </a:lnTo>
                  <a:lnTo>
                    <a:pt x="1867" y="78"/>
                  </a:lnTo>
                  <a:lnTo>
                    <a:pt x="1868" y="78"/>
                  </a:lnTo>
                  <a:lnTo>
                    <a:pt x="1868" y="80"/>
                  </a:lnTo>
                  <a:lnTo>
                    <a:pt x="1870" y="80"/>
                  </a:lnTo>
                  <a:lnTo>
                    <a:pt x="1870" y="81"/>
                  </a:lnTo>
                  <a:lnTo>
                    <a:pt x="1872" y="81"/>
                  </a:lnTo>
                  <a:lnTo>
                    <a:pt x="1872" y="83"/>
                  </a:lnTo>
                  <a:lnTo>
                    <a:pt x="1873" y="83"/>
                  </a:lnTo>
                  <a:lnTo>
                    <a:pt x="1873" y="85"/>
                  </a:lnTo>
                  <a:lnTo>
                    <a:pt x="1875" y="85"/>
                  </a:lnTo>
                  <a:lnTo>
                    <a:pt x="1875" y="86"/>
                  </a:lnTo>
                  <a:lnTo>
                    <a:pt x="1877" y="86"/>
                  </a:lnTo>
                  <a:lnTo>
                    <a:pt x="1877" y="88"/>
                  </a:lnTo>
                  <a:lnTo>
                    <a:pt x="1878" y="88"/>
                  </a:lnTo>
                  <a:lnTo>
                    <a:pt x="1878" y="90"/>
                  </a:lnTo>
                  <a:lnTo>
                    <a:pt x="1880" y="90"/>
                  </a:lnTo>
                  <a:lnTo>
                    <a:pt x="1880" y="91"/>
                  </a:lnTo>
                  <a:lnTo>
                    <a:pt x="1882" y="91"/>
                  </a:lnTo>
                  <a:lnTo>
                    <a:pt x="1882" y="93"/>
                  </a:lnTo>
                  <a:lnTo>
                    <a:pt x="1883" y="93"/>
                  </a:lnTo>
                  <a:lnTo>
                    <a:pt x="1883" y="95"/>
                  </a:lnTo>
                  <a:lnTo>
                    <a:pt x="1885" y="95"/>
                  </a:lnTo>
                  <a:lnTo>
                    <a:pt x="1885" y="96"/>
                  </a:lnTo>
                  <a:lnTo>
                    <a:pt x="1887" y="96"/>
                  </a:lnTo>
                  <a:lnTo>
                    <a:pt x="1887" y="98"/>
                  </a:lnTo>
                  <a:lnTo>
                    <a:pt x="1888" y="98"/>
                  </a:lnTo>
                  <a:lnTo>
                    <a:pt x="1888" y="100"/>
                  </a:lnTo>
                  <a:lnTo>
                    <a:pt x="1890" y="100"/>
                  </a:lnTo>
                  <a:lnTo>
                    <a:pt x="1890" y="101"/>
                  </a:lnTo>
                  <a:lnTo>
                    <a:pt x="1892" y="101"/>
                  </a:lnTo>
                  <a:lnTo>
                    <a:pt x="1892" y="103"/>
                  </a:lnTo>
                  <a:lnTo>
                    <a:pt x="1893" y="103"/>
                  </a:lnTo>
                  <a:lnTo>
                    <a:pt x="1893" y="105"/>
                  </a:lnTo>
                  <a:lnTo>
                    <a:pt x="1895" y="105"/>
                  </a:lnTo>
                  <a:lnTo>
                    <a:pt x="1895" y="106"/>
                  </a:lnTo>
                  <a:lnTo>
                    <a:pt x="1897" y="106"/>
                  </a:lnTo>
                  <a:lnTo>
                    <a:pt x="1897" y="108"/>
                  </a:lnTo>
                  <a:lnTo>
                    <a:pt x="1898" y="108"/>
                  </a:lnTo>
                  <a:lnTo>
                    <a:pt x="1898" y="110"/>
                  </a:lnTo>
                  <a:lnTo>
                    <a:pt x="1900" y="110"/>
                  </a:lnTo>
                  <a:lnTo>
                    <a:pt x="1900" y="111"/>
                  </a:lnTo>
                  <a:lnTo>
                    <a:pt x="1902" y="111"/>
                  </a:lnTo>
                  <a:lnTo>
                    <a:pt x="1902" y="113"/>
                  </a:lnTo>
                  <a:lnTo>
                    <a:pt x="1903" y="113"/>
                  </a:lnTo>
                  <a:lnTo>
                    <a:pt x="1903" y="115"/>
                  </a:lnTo>
                  <a:lnTo>
                    <a:pt x="1905" y="115"/>
                  </a:lnTo>
                  <a:lnTo>
                    <a:pt x="1905" y="116"/>
                  </a:lnTo>
                  <a:lnTo>
                    <a:pt x="1907" y="116"/>
                  </a:lnTo>
                  <a:lnTo>
                    <a:pt x="1907" y="118"/>
                  </a:lnTo>
                  <a:lnTo>
                    <a:pt x="1908" y="118"/>
                  </a:lnTo>
                  <a:lnTo>
                    <a:pt x="1908" y="120"/>
                  </a:lnTo>
                  <a:lnTo>
                    <a:pt x="1910" y="120"/>
                  </a:lnTo>
                  <a:lnTo>
                    <a:pt x="1910" y="121"/>
                  </a:lnTo>
                  <a:lnTo>
                    <a:pt x="1912" y="121"/>
                  </a:lnTo>
                  <a:lnTo>
                    <a:pt x="1912" y="123"/>
                  </a:lnTo>
                  <a:lnTo>
                    <a:pt x="1913" y="123"/>
                  </a:lnTo>
                  <a:lnTo>
                    <a:pt x="1913" y="125"/>
                  </a:lnTo>
                  <a:lnTo>
                    <a:pt x="1915" y="125"/>
                  </a:lnTo>
                  <a:lnTo>
                    <a:pt x="1915" y="126"/>
                  </a:lnTo>
                  <a:lnTo>
                    <a:pt x="1917" y="126"/>
                  </a:lnTo>
                  <a:lnTo>
                    <a:pt x="1917" y="128"/>
                  </a:lnTo>
                  <a:lnTo>
                    <a:pt x="1918" y="128"/>
                  </a:lnTo>
                  <a:lnTo>
                    <a:pt x="1918" y="130"/>
                  </a:lnTo>
                  <a:lnTo>
                    <a:pt x="1920" y="130"/>
                  </a:lnTo>
                  <a:lnTo>
                    <a:pt x="1920" y="131"/>
                  </a:lnTo>
                  <a:lnTo>
                    <a:pt x="1922" y="131"/>
                  </a:lnTo>
                  <a:lnTo>
                    <a:pt x="1922" y="133"/>
                  </a:lnTo>
                  <a:lnTo>
                    <a:pt x="1923" y="133"/>
                  </a:lnTo>
                  <a:lnTo>
                    <a:pt x="1923" y="135"/>
                  </a:lnTo>
                  <a:lnTo>
                    <a:pt x="1925" y="135"/>
                  </a:lnTo>
                  <a:lnTo>
                    <a:pt x="1925" y="136"/>
                  </a:lnTo>
                  <a:lnTo>
                    <a:pt x="1927" y="136"/>
                  </a:lnTo>
                  <a:lnTo>
                    <a:pt x="1927" y="138"/>
                  </a:lnTo>
                  <a:lnTo>
                    <a:pt x="1928" y="138"/>
                  </a:lnTo>
                  <a:lnTo>
                    <a:pt x="1928" y="140"/>
                  </a:lnTo>
                  <a:lnTo>
                    <a:pt x="1930" y="140"/>
                  </a:lnTo>
                  <a:lnTo>
                    <a:pt x="1930" y="141"/>
                  </a:lnTo>
                  <a:lnTo>
                    <a:pt x="1932" y="141"/>
                  </a:lnTo>
                  <a:lnTo>
                    <a:pt x="1932" y="143"/>
                  </a:lnTo>
                  <a:lnTo>
                    <a:pt x="1933" y="143"/>
                  </a:lnTo>
                  <a:lnTo>
                    <a:pt x="1933" y="145"/>
                  </a:lnTo>
                  <a:lnTo>
                    <a:pt x="1935" y="145"/>
                  </a:lnTo>
                  <a:lnTo>
                    <a:pt x="1935" y="146"/>
                  </a:lnTo>
                  <a:lnTo>
                    <a:pt x="1937" y="146"/>
                  </a:lnTo>
                  <a:lnTo>
                    <a:pt x="1937" y="148"/>
                  </a:lnTo>
                  <a:lnTo>
                    <a:pt x="1938" y="148"/>
                  </a:lnTo>
                  <a:lnTo>
                    <a:pt x="1938" y="150"/>
                  </a:lnTo>
                  <a:lnTo>
                    <a:pt x="1940" y="150"/>
                  </a:lnTo>
                  <a:lnTo>
                    <a:pt x="1940" y="151"/>
                  </a:lnTo>
                  <a:lnTo>
                    <a:pt x="1942" y="151"/>
                  </a:lnTo>
                  <a:lnTo>
                    <a:pt x="1942" y="153"/>
                  </a:lnTo>
                  <a:lnTo>
                    <a:pt x="1943" y="153"/>
                  </a:lnTo>
                  <a:lnTo>
                    <a:pt x="1943" y="155"/>
                  </a:lnTo>
                  <a:lnTo>
                    <a:pt x="1945" y="155"/>
                  </a:lnTo>
                  <a:lnTo>
                    <a:pt x="1945" y="156"/>
                  </a:lnTo>
                  <a:lnTo>
                    <a:pt x="1947" y="156"/>
                  </a:lnTo>
                  <a:lnTo>
                    <a:pt x="1947" y="158"/>
                  </a:lnTo>
                  <a:lnTo>
                    <a:pt x="1948" y="158"/>
                  </a:lnTo>
                  <a:lnTo>
                    <a:pt x="1948" y="160"/>
                  </a:lnTo>
                  <a:lnTo>
                    <a:pt x="1950" y="160"/>
                  </a:lnTo>
                  <a:lnTo>
                    <a:pt x="1950" y="161"/>
                  </a:lnTo>
                  <a:lnTo>
                    <a:pt x="1952" y="161"/>
                  </a:lnTo>
                  <a:lnTo>
                    <a:pt x="1952" y="163"/>
                  </a:lnTo>
                  <a:lnTo>
                    <a:pt x="1953" y="163"/>
                  </a:lnTo>
                  <a:lnTo>
                    <a:pt x="1953" y="165"/>
                  </a:lnTo>
                  <a:lnTo>
                    <a:pt x="1955" y="165"/>
                  </a:lnTo>
                  <a:lnTo>
                    <a:pt x="1955" y="166"/>
                  </a:lnTo>
                  <a:lnTo>
                    <a:pt x="1957" y="166"/>
                  </a:lnTo>
                  <a:lnTo>
                    <a:pt x="1957" y="168"/>
                  </a:lnTo>
                  <a:lnTo>
                    <a:pt x="1958" y="168"/>
                  </a:lnTo>
                  <a:lnTo>
                    <a:pt x="1958" y="170"/>
                  </a:lnTo>
                  <a:lnTo>
                    <a:pt x="1960" y="170"/>
                  </a:lnTo>
                  <a:lnTo>
                    <a:pt x="1960" y="171"/>
                  </a:lnTo>
                  <a:lnTo>
                    <a:pt x="1962" y="171"/>
                  </a:lnTo>
                  <a:lnTo>
                    <a:pt x="1962" y="173"/>
                  </a:lnTo>
                  <a:lnTo>
                    <a:pt x="1963" y="173"/>
                  </a:lnTo>
                  <a:lnTo>
                    <a:pt x="1963" y="175"/>
                  </a:lnTo>
                  <a:lnTo>
                    <a:pt x="1965" y="175"/>
                  </a:lnTo>
                  <a:lnTo>
                    <a:pt x="1965" y="176"/>
                  </a:lnTo>
                  <a:lnTo>
                    <a:pt x="1967" y="176"/>
                  </a:lnTo>
                  <a:lnTo>
                    <a:pt x="1967" y="178"/>
                  </a:lnTo>
                  <a:lnTo>
                    <a:pt x="1968" y="178"/>
                  </a:lnTo>
                  <a:lnTo>
                    <a:pt x="1968" y="180"/>
                  </a:lnTo>
                  <a:lnTo>
                    <a:pt x="1970" y="180"/>
                  </a:lnTo>
                  <a:lnTo>
                    <a:pt x="1970" y="181"/>
                  </a:lnTo>
                  <a:lnTo>
                    <a:pt x="1972" y="181"/>
                  </a:lnTo>
                  <a:lnTo>
                    <a:pt x="1972" y="183"/>
                  </a:lnTo>
                  <a:lnTo>
                    <a:pt x="1973" y="183"/>
                  </a:lnTo>
                  <a:lnTo>
                    <a:pt x="1973" y="185"/>
                  </a:lnTo>
                  <a:lnTo>
                    <a:pt x="1975" y="185"/>
                  </a:lnTo>
                  <a:lnTo>
                    <a:pt x="1975" y="186"/>
                  </a:lnTo>
                  <a:lnTo>
                    <a:pt x="1977" y="186"/>
                  </a:lnTo>
                  <a:lnTo>
                    <a:pt x="1977" y="188"/>
                  </a:lnTo>
                  <a:lnTo>
                    <a:pt x="1978" y="188"/>
                  </a:lnTo>
                  <a:lnTo>
                    <a:pt x="1978" y="190"/>
                  </a:lnTo>
                  <a:lnTo>
                    <a:pt x="1980" y="190"/>
                  </a:lnTo>
                  <a:lnTo>
                    <a:pt x="1980" y="191"/>
                  </a:lnTo>
                  <a:lnTo>
                    <a:pt x="1982" y="191"/>
                  </a:lnTo>
                  <a:lnTo>
                    <a:pt x="1982" y="193"/>
                  </a:lnTo>
                  <a:lnTo>
                    <a:pt x="1983" y="193"/>
                  </a:lnTo>
                  <a:lnTo>
                    <a:pt x="1983" y="195"/>
                  </a:lnTo>
                  <a:lnTo>
                    <a:pt x="1985" y="195"/>
                  </a:lnTo>
                  <a:lnTo>
                    <a:pt x="1985" y="196"/>
                  </a:lnTo>
                  <a:lnTo>
                    <a:pt x="1987" y="196"/>
                  </a:lnTo>
                  <a:lnTo>
                    <a:pt x="1987" y="198"/>
                  </a:lnTo>
                  <a:lnTo>
                    <a:pt x="1988" y="198"/>
                  </a:lnTo>
                  <a:lnTo>
                    <a:pt x="1988" y="200"/>
                  </a:lnTo>
                  <a:lnTo>
                    <a:pt x="1990" y="200"/>
                  </a:lnTo>
                  <a:lnTo>
                    <a:pt x="1990" y="201"/>
                  </a:lnTo>
                  <a:lnTo>
                    <a:pt x="1992" y="201"/>
                  </a:lnTo>
                  <a:lnTo>
                    <a:pt x="1992" y="203"/>
                  </a:lnTo>
                  <a:lnTo>
                    <a:pt x="1993" y="203"/>
                  </a:lnTo>
                  <a:lnTo>
                    <a:pt x="1993" y="205"/>
                  </a:lnTo>
                  <a:lnTo>
                    <a:pt x="1995" y="205"/>
                  </a:lnTo>
                  <a:lnTo>
                    <a:pt x="1995" y="206"/>
                  </a:lnTo>
                  <a:lnTo>
                    <a:pt x="1997" y="206"/>
                  </a:lnTo>
                  <a:lnTo>
                    <a:pt x="1997" y="208"/>
                  </a:lnTo>
                  <a:lnTo>
                    <a:pt x="1998" y="208"/>
                  </a:lnTo>
                  <a:lnTo>
                    <a:pt x="1998" y="210"/>
                  </a:lnTo>
                  <a:lnTo>
                    <a:pt x="2000" y="210"/>
                  </a:lnTo>
                  <a:lnTo>
                    <a:pt x="2000" y="211"/>
                  </a:lnTo>
                  <a:lnTo>
                    <a:pt x="2002" y="211"/>
                  </a:lnTo>
                  <a:lnTo>
                    <a:pt x="2002" y="213"/>
                  </a:lnTo>
                  <a:lnTo>
                    <a:pt x="2003" y="213"/>
                  </a:lnTo>
                  <a:lnTo>
                    <a:pt x="2003" y="215"/>
                  </a:lnTo>
                  <a:lnTo>
                    <a:pt x="2005" y="215"/>
                  </a:lnTo>
                  <a:lnTo>
                    <a:pt x="2005" y="216"/>
                  </a:lnTo>
                  <a:lnTo>
                    <a:pt x="2007" y="216"/>
                  </a:lnTo>
                  <a:lnTo>
                    <a:pt x="2007" y="218"/>
                  </a:lnTo>
                  <a:lnTo>
                    <a:pt x="2008" y="218"/>
                  </a:lnTo>
                  <a:lnTo>
                    <a:pt x="2008" y="220"/>
                  </a:lnTo>
                  <a:lnTo>
                    <a:pt x="2010" y="220"/>
                  </a:lnTo>
                  <a:lnTo>
                    <a:pt x="2010" y="221"/>
                  </a:lnTo>
                  <a:lnTo>
                    <a:pt x="2012" y="221"/>
                  </a:lnTo>
                  <a:lnTo>
                    <a:pt x="2012" y="223"/>
                  </a:lnTo>
                  <a:lnTo>
                    <a:pt x="2013" y="223"/>
                  </a:lnTo>
                  <a:lnTo>
                    <a:pt x="2013" y="225"/>
                  </a:lnTo>
                  <a:lnTo>
                    <a:pt x="2015" y="225"/>
                  </a:lnTo>
                  <a:lnTo>
                    <a:pt x="2015" y="226"/>
                  </a:lnTo>
                  <a:lnTo>
                    <a:pt x="2017" y="226"/>
                  </a:lnTo>
                  <a:lnTo>
                    <a:pt x="2017" y="228"/>
                  </a:lnTo>
                  <a:lnTo>
                    <a:pt x="2018" y="228"/>
                  </a:lnTo>
                  <a:lnTo>
                    <a:pt x="2018" y="230"/>
                  </a:lnTo>
                  <a:lnTo>
                    <a:pt x="2020" y="230"/>
                  </a:lnTo>
                  <a:lnTo>
                    <a:pt x="2020" y="231"/>
                  </a:lnTo>
                  <a:lnTo>
                    <a:pt x="2022" y="231"/>
                  </a:lnTo>
                  <a:lnTo>
                    <a:pt x="2022" y="233"/>
                  </a:lnTo>
                  <a:lnTo>
                    <a:pt x="2023" y="233"/>
                  </a:lnTo>
                  <a:lnTo>
                    <a:pt x="2023" y="235"/>
                  </a:lnTo>
                  <a:lnTo>
                    <a:pt x="2025" y="235"/>
                  </a:lnTo>
                  <a:lnTo>
                    <a:pt x="2025" y="236"/>
                  </a:lnTo>
                  <a:lnTo>
                    <a:pt x="2027" y="236"/>
                  </a:lnTo>
                  <a:lnTo>
                    <a:pt x="2027" y="238"/>
                  </a:lnTo>
                  <a:lnTo>
                    <a:pt x="2028" y="238"/>
                  </a:lnTo>
                  <a:lnTo>
                    <a:pt x="2028" y="240"/>
                  </a:lnTo>
                  <a:lnTo>
                    <a:pt x="2030" y="240"/>
                  </a:lnTo>
                  <a:lnTo>
                    <a:pt x="2030" y="241"/>
                  </a:lnTo>
                  <a:lnTo>
                    <a:pt x="2032" y="241"/>
                  </a:lnTo>
                  <a:lnTo>
                    <a:pt x="2032" y="243"/>
                  </a:lnTo>
                  <a:lnTo>
                    <a:pt x="2033" y="243"/>
                  </a:lnTo>
                  <a:lnTo>
                    <a:pt x="2033" y="245"/>
                  </a:lnTo>
                  <a:lnTo>
                    <a:pt x="2035" y="245"/>
                  </a:lnTo>
                  <a:lnTo>
                    <a:pt x="2035" y="246"/>
                  </a:lnTo>
                  <a:lnTo>
                    <a:pt x="2037" y="246"/>
                  </a:lnTo>
                  <a:lnTo>
                    <a:pt x="2037" y="248"/>
                  </a:lnTo>
                  <a:lnTo>
                    <a:pt x="2038" y="248"/>
                  </a:lnTo>
                  <a:lnTo>
                    <a:pt x="2038" y="250"/>
                  </a:lnTo>
                  <a:lnTo>
                    <a:pt x="2040" y="250"/>
                  </a:lnTo>
                  <a:lnTo>
                    <a:pt x="2040" y="251"/>
                  </a:lnTo>
                  <a:lnTo>
                    <a:pt x="2042" y="251"/>
                  </a:lnTo>
                  <a:lnTo>
                    <a:pt x="2042" y="253"/>
                  </a:lnTo>
                  <a:lnTo>
                    <a:pt x="2043" y="253"/>
                  </a:lnTo>
                  <a:lnTo>
                    <a:pt x="2043" y="255"/>
                  </a:lnTo>
                  <a:lnTo>
                    <a:pt x="2045" y="255"/>
                  </a:lnTo>
                  <a:lnTo>
                    <a:pt x="2045" y="256"/>
                  </a:lnTo>
                  <a:lnTo>
                    <a:pt x="2047" y="256"/>
                  </a:lnTo>
                  <a:lnTo>
                    <a:pt x="2047" y="258"/>
                  </a:lnTo>
                  <a:lnTo>
                    <a:pt x="2048" y="258"/>
                  </a:lnTo>
                  <a:lnTo>
                    <a:pt x="2048" y="260"/>
                  </a:lnTo>
                  <a:lnTo>
                    <a:pt x="2050" y="260"/>
                  </a:lnTo>
                  <a:lnTo>
                    <a:pt x="2050" y="261"/>
                  </a:lnTo>
                  <a:lnTo>
                    <a:pt x="2052" y="261"/>
                  </a:lnTo>
                  <a:lnTo>
                    <a:pt x="2052" y="263"/>
                  </a:lnTo>
                  <a:lnTo>
                    <a:pt x="2053" y="263"/>
                  </a:lnTo>
                  <a:lnTo>
                    <a:pt x="2053" y="265"/>
                  </a:lnTo>
                  <a:lnTo>
                    <a:pt x="2055" y="265"/>
                  </a:lnTo>
                  <a:lnTo>
                    <a:pt x="2055" y="266"/>
                  </a:lnTo>
                  <a:lnTo>
                    <a:pt x="2057" y="266"/>
                  </a:lnTo>
                  <a:lnTo>
                    <a:pt x="2057" y="268"/>
                  </a:lnTo>
                  <a:lnTo>
                    <a:pt x="2058" y="268"/>
                  </a:lnTo>
                  <a:lnTo>
                    <a:pt x="2058" y="270"/>
                  </a:lnTo>
                  <a:lnTo>
                    <a:pt x="2060" y="270"/>
                  </a:lnTo>
                  <a:lnTo>
                    <a:pt x="2060" y="271"/>
                  </a:lnTo>
                  <a:lnTo>
                    <a:pt x="2062" y="271"/>
                  </a:lnTo>
                  <a:lnTo>
                    <a:pt x="2062" y="273"/>
                  </a:lnTo>
                  <a:lnTo>
                    <a:pt x="2063" y="273"/>
                  </a:lnTo>
                  <a:lnTo>
                    <a:pt x="2063" y="275"/>
                  </a:lnTo>
                  <a:lnTo>
                    <a:pt x="2065" y="275"/>
                  </a:lnTo>
                  <a:lnTo>
                    <a:pt x="2065" y="276"/>
                  </a:lnTo>
                  <a:lnTo>
                    <a:pt x="2067" y="276"/>
                  </a:lnTo>
                  <a:lnTo>
                    <a:pt x="2067" y="278"/>
                  </a:lnTo>
                  <a:lnTo>
                    <a:pt x="2068" y="278"/>
                  </a:lnTo>
                  <a:lnTo>
                    <a:pt x="2068" y="280"/>
                  </a:lnTo>
                  <a:lnTo>
                    <a:pt x="2070" y="280"/>
                  </a:lnTo>
                  <a:lnTo>
                    <a:pt x="2070" y="281"/>
                  </a:lnTo>
                  <a:lnTo>
                    <a:pt x="2072" y="281"/>
                  </a:lnTo>
                  <a:lnTo>
                    <a:pt x="2072" y="283"/>
                  </a:lnTo>
                  <a:lnTo>
                    <a:pt x="2073" y="283"/>
                  </a:lnTo>
                  <a:lnTo>
                    <a:pt x="2073" y="285"/>
                  </a:lnTo>
                  <a:lnTo>
                    <a:pt x="2075" y="285"/>
                  </a:lnTo>
                  <a:lnTo>
                    <a:pt x="2075" y="286"/>
                  </a:lnTo>
                  <a:lnTo>
                    <a:pt x="2077" y="286"/>
                  </a:lnTo>
                  <a:lnTo>
                    <a:pt x="2077" y="288"/>
                  </a:lnTo>
                  <a:lnTo>
                    <a:pt x="2078" y="288"/>
                  </a:lnTo>
                  <a:lnTo>
                    <a:pt x="2078" y="290"/>
                  </a:lnTo>
                  <a:lnTo>
                    <a:pt x="2080" y="290"/>
                  </a:lnTo>
                  <a:lnTo>
                    <a:pt x="2080" y="291"/>
                  </a:lnTo>
                  <a:lnTo>
                    <a:pt x="2082" y="291"/>
                  </a:lnTo>
                  <a:lnTo>
                    <a:pt x="2082" y="293"/>
                  </a:lnTo>
                  <a:lnTo>
                    <a:pt x="2083" y="293"/>
                  </a:lnTo>
                  <a:lnTo>
                    <a:pt x="2083" y="295"/>
                  </a:lnTo>
                  <a:lnTo>
                    <a:pt x="2085" y="295"/>
                  </a:lnTo>
                  <a:lnTo>
                    <a:pt x="2085" y="296"/>
                  </a:lnTo>
                  <a:lnTo>
                    <a:pt x="2087" y="296"/>
                  </a:lnTo>
                  <a:lnTo>
                    <a:pt x="2087" y="298"/>
                  </a:lnTo>
                  <a:lnTo>
                    <a:pt x="2088" y="298"/>
                  </a:lnTo>
                  <a:lnTo>
                    <a:pt x="2088" y="300"/>
                  </a:lnTo>
                  <a:lnTo>
                    <a:pt x="2090" y="300"/>
                  </a:lnTo>
                  <a:lnTo>
                    <a:pt x="2090" y="301"/>
                  </a:lnTo>
                  <a:lnTo>
                    <a:pt x="2092" y="301"/>
                  </a:lnTo>
                  <a:lnTo>
                    <a:pt x="2092" y="303"/>
                  </a:lnTo>
                  <a:lnTo>
                    <a:pt x="2093" y="303"/>
                  </a:lnTo>
                  <a:lnTo>
                    <a:pt x="2093" y="305"/>
                  </a:lnTo>
                  <a:lnTo>
                    <a:pt x="2095" y="305"/>
                  </a:lnTo>
                  <a:lnTo>
                    <a:pt x="2095" y="306"/>
                  </a:lnTo>
                  <a:lnTo>
                    <a:pt x="2097" y="306"/>
                  </a:lnTo>
                  <a:lnTo>
                    <a:pt x="2097" y="308"/>
                  </a:lnTo>
                  <a:lnTo>
                    <a:pt x="2098" y="308"/>
                  </a:lnTo>
                  <a:lnTo>
                    <a:pt x="2098" y="310"/>
                  </a:lnTo>
                  <a:lnTo>
                    <a:pt x="2100" y="310"/>
                  </a:lnTo>
                  <a:lnTo>
                    <a:pt x="2100" y="311"/>
                  </a:lnTo>
                  <a:lnTo>
                    <a:pt x="2102" y="311"/>
                  </a:lnTo>
                  <a:lnTo>
                    <a:pt x="2102" y="313"/>
                  </a:lnTo>
                  <a:lnTo>
                    <a:pt x="2103" y="313"/>
                  </a:lnTo>
                  <a:lnTo>
                    <a:pt x="2103" y="315"/>
                  </a:lnTo>
                  <a:lnTo>
                    <a:pt x="2105" y="315"/>
                  </a:lnTo>
                  <a:lnTo>
                    <a:pt x="2105" y="316"/>
                  </a:lnTo>
                  <a:lnTo>
                    <a:pt x="2107" y="316"/>
                  </a:lnTo>
                  <a:lnTo>
                    <a:pt x="2107" y="318"/>
                  </a:lnTo>
                  <a:lnTo>
                    <a:pt x="2108" y="318"/>
                  </a:lnTo>
                  <a:lnTo>
                    <a:pt x="2108" y="320"/>
                  </a:lnTo>
                  <a:lnTo>
                    <a:pt x="2110" y="320"/>
                  </a:lnTo>
                  <a:lnTo>
                    <a:pt x="2110" y="321"/>
                  </a:lnTo>
                  <a:lnTo>
                    <a:pt x="2112" y="321"/>
                  </a:lnTo>
                  <a:lnTo>
                    <a:pt x="2112" y="323"/>
                  </a:lnTo>
                  <a:lnTo>
                    <a:pt x="2113" y="323"/>
                  </a:lnTo>
                  <a:lnTo>
                    <a:pt x="2113" y="325"/>
                  </a:lnTo>
                  <a:lnTo>
                    <a:pt x="2115" y="325"/>
                  </a:lnTo>
                  <a:lnTo>
                    <a:pt x="2115" y="326"/>
                  </a:lnTo>
                  <a:lnTo>
                    <a:pt x="2117" y="326"/>
                  </a:lnTo>
                  <a:lnTo>
                    <a:pt x="2117" y="328"/>
                  </a:lnTo>
                  <a:lnTo>
                    <a:pt x="2118" y="328"/>
                  </a:lnTo>
                  <a:lnTo>
                    <a:pt x="2118" y="330"/>
                  </a:lnTo>
                  <a:lnTo>
                    <a:pt x="2120" y="330"/>
                  </a:lnTo>
                  <a:lnTo>
                    <a:pt x="2120" y="331"/>
                  </a:lnTo>
                  <a:lnTo>
                    <a:pt x="2122" y="331"/>
                  </a:lnTo>
                  <a:lnTo>
                    <a:pt x="2122" y="333"/>
                  </a:lnTo>
                  <a:lnTo>
                    <a:pt x="2123" y="333"/>
                  </a:lnTo>
                  <a:lnTo>
                    <a:pt x="2123" y="335"/>
                  </a:lnTo>
                  <a:lnTo>
                    <a:pt x="2125" y="335"/>
                  </a:lnTo>
                  <a:lnTo>
                    <a:pt x="2125" y="336"/>
                  </a:lnTo>
                  <a:lnTo>
                    <a:pt x="2127" y="336"/>
                  </a:lnTo>
                  <a:lnTo>
                    <a:pt x="2127" y="338"/>
                  </a:lnTo>
                  <a:lnTo>
                    <a:pt x="2128" y="338"/>
                  </a:lnTo>
                  <a:lnTo>
                    <a:pt x="2128" y="340"/>
                  </a:lnTo>
                  <a:lnTo>
                    <a:pt x="2130" y="340"/>
                  </a:lnTo>
                  <a:lnTo>
                    <a:pt x="2130" y="341"/>
                  </a:lnTo>
                  <a:lnTo>
                    <a:pt x="2132" y="341"/>
                  </a:lnTo>
                  <a:lnTo>
                    <a:pt x="2132" y="343"/>
                  </a:lnTo>
                  <a:lnTo>
                    <a:pt x="2133" y="343"/>
                  </a:lnTo>
                  <a:lnTo>
                    <a:pt x="2133" y="345"/>
                  </a:lnTo>
                  <a:lnTo>
                    <a:pt x="2135" y="345"/>
                  </a:lnTo>
                  <a:lnTo>
                    <a:pt x="2135" y="346"/>
                  </a:lnTo>
                  <a:lnTo>
                    <a:pt x="2137" y="346"/>
                  </a:lnTo>
                  <a:lnTo>
                    <a:pt x="2137" y="348"/>
                  </a:lnTo>
                  <a:lnTo>
                    <a:pt x="2138" y="348"/>
                  </a:lnTo>
                  <a:lnTo>
                    <a:pt x="2138" y="350"/>
                  </a:lnTo>
                  <a:lnTo>
                    <a:pt x="2140" y="350"/>
                  </a:lnTo>
                  <a:lnTo>
                    <a:pt x="2140" y="351"/>
                  </a:lnTo>
                  <a:lnTo>
                    <a:pt x="2142" y="351"/>
                  </a:lnTo>
                  <a:lnTo>
                    <a:pt x="2142" y="353"/>
                  </a:lnTo>
                  <a:lnTo>
                    <a:pt x="2143" y="353"/>
                  </a:lnTo>
                  <a:lnTo>
                    <a:pt x="2143" y="355"/>
                  </a:lnTo>
                  <a:lnTo>
                    <a:pt x="2145" y="355"/>
                  </a:lnTo>
                  <a:lnTo>
                    <a:pt x="2145" y="356"/>
                  </a:lnTo>
                  <a:lnTo>
                    <a:pt x="2147" y="356"/>
                  </a:lnTo>
                  <a:lnTo>
                    <a:pt x="2147" y="358"/>
                  </a:lnTo>
                  <a:lnTo>
                    <a:pt x="2148" y="358"/>
                  </a:lnTo>
                  <a:lnTo>
                    <a:pt x="2148" y="360"/>
                  </a:lnTo>
                  <a:lnTo>
                    <a:pt x="2150" y="360"/>
                  </a:lnTo>
                  <a:lnTo>
                    <a:pt x="2150" y="361"/>
                  </a:lnTo>
                  <a:lnTo>
                    <a:pt x="2152" y="361"/>
                  </a:lnTo>
                  <a:lnTo>
                    <a:pt x="2152" y="363"/>
                  </a:lnTo>
                  <a:lnTo>
                    <a:pt x="2153" y="363"/>
                  </a:lnTo>
                  <a:lnTo>
                    <a:pt x="2153" y="365"/>
                  </a:lnTo>
                  <a:lnTo>
                    <a:pt x="2155" y="365"/>
                  </a:lnTo>
                  <a:lnTo>
                    <a:pt x="2155" y="366"/>
                  </a:lnTo>
                  <a:lnTo>
                    <a:pt x="2157" y="366"/>
                  </a:lnTo>
                  <a:lnTo>
                    <a:pt x="2157" y="368"/>
                  </a:lnTo>
                  <a:lnTo>
                    <a:pt x="2158" y="368"/>
                  </a:lnTo>
                  <a:lnTo>
                    <a:pt x="2158" y="370"/>
                  </a:lnTo>
                  <a:lnTo>
                    <a:pt x="2160" y="370"/>
                  </a:lnTo>
                  <a:lnTo>
                    <a:pt x="2160" y="371"/>
                  </a:lnTo>
                  <a:lnTo>
                    <a:pt x="2162" y="371"/>
                  </a:lnTo>
                  <a:lnTo>
                    <a:pt x="2162" y="373"/>
                  </a:lnTo>
                  <a:lnTo>
                    <a:pt x="2163" y="373"/>
                  </a:lnTo>
                  <a:lnTo>
                    <a:pt x="2163" y="375"/>
                  </a:lnTo>
                  <a:lnTo>
                    <a:pt x="2165" y="375"/>
                  </a:lnTo>
                  <a:lnTo>
                    <a:pt x="2165" y="376"/>
                  </a:lnTo>
                  <a:lnTo>
                    <a:pt x="2167" y="376"/>
                  </a:lnTo>
                  <a:lnTo>
                    <a:pt x="2167" y="378"/>
                  </a:lnTo>
                  <a:lnTo>
                    <a:pt x="2168" y="378"/>
                  </a:lnTo>
                  <a:lnTo>
                    <a:pt x="2168" y="380"/>
                  </a:lnTo>
                  <a:lnTo>
                    <a:pt x="2170" y="380"/>
                  </a:lnTo>
                  <a:lnTo>
                    <a:pt x="2170" y="381"/>
                  </a:lnTo>
                  <a:lnTo>
                    <a:pt x="2172" y="381"/>
                  </a:lnTo>
                  <a:lnTo>
                    <a:pt x="2172" y="383"/>
                  </a:lnTo>
                  <a:lnTo>
                    <a:pt x="2173" y="383"/>
                  </a:lnTo>
                  <a:lnTo>
                    <a:pt x="2173" y="385"/>
                  </a:lnTo>
                  <a:lnTo>
                    <a:pt x="2175" y="385"/>
                  </a:lnTo>
                  <a:lnTo>
                    <a:pt x="2175" y="386"/>
                  </a:lnTo>
                  <a:lnTo>
                    <a:pt x="2177" y="386"/>
                  </a:lnTo>
                  <a:lnTo>
                    <a:pt x="2177" y="388"/>
                  </a:lnTo>
                  <a:lnTo>
                    <a:pt x="2178" y="388"/>
                  </a:lnTo>
                  <a:lnTo>
                    <a:pt x="2178" y="390"/>
                  </a:lnTo>
                  <a:lnTo>
                    <a:pt x="2180" y="390"/>
                  </a:lnTo>
                  <a:lnTo>
                    <a:pt x="2180" y="391"/>
                  </a:lnTo>
                  <a:lnTo>
                    <a:pt x="2182" y="391"/>
                  </a:lnTo>
                  <a:lnTo>
                    <a:pt x="2182" y="393"/>
                  </a:lnTo>
                  <a:lnTo>
                    <a:pt x="2183" y="393"/>
                  </a:lnTo>
                  <a:lnTo>
                    <a:pt x="2183" y="395"/>
                  </a:lnTo>
                  <a:lnTo>
                    <a:pt x="2185" y="395"/>
                  </a:lnTo>
                  <a:lnTo>
                    <a:pt x="2185" y="396"/>
                  </a:lnTo>
                  <a:lnTo>
                    <a:pt x="2187" y="396"/>
                  </a:lnTo>
                  <a:lnTo>
                    <a:pt x="2187" y="398"/>
                  </a:lnTo>
                  <a:lnTo>
                    <a:pt x="2188" y="398"/>
                  </a:lnTo>
                  <a:lnTo>
                    <a:pt x="2188" y="400"/>
                  </a:lnTo>
                  <a:lnTo>
                    <a:pt x="2190" y="400"/>
                  </a:lnTo>
                  <a:lnTo>
                    <a:pt x="2190" y="401"/>
                  </a:lnTo>
                  <a:lnTo>
                    <a:pt x="2192" y="401"/>
                  </a:lnTo>
                  <a:lnTo>
                    <a:pt x="2192" y="403"/>
                  </a:lnTo>
                  <a:lnTo>
                    <a:pt x="2193" y="403"/>
                  </a:lnTo>
                  <a:lnTo>
                    <a:pt x="2193" y="405"/>
                  </a:lnTo>
                  <a:lnTo>
                    <a:pt x="2195" y="405"/>
                  </a:lnTo>
                  <a:lnTo>
                    <a:pt x="2195" y="406"/>
                  </a:lnTo>
                  <a:lnTo>
                    <a:pt x="2197" y="406"/>
                  </a:lnTo>
                  <a:lnTo>
                    <a:pt x="2197" y="408"/>
                  </a:lnTo>
                  <a:lnTo>
                    <a:pt x="2198" y="408"/>
                  </a:lnTo>
                  <a:lnTo>
                    <a:pt x="2198" y="410"/>
                  </a:lnTo>
                  <a:lnTo>
                    <a:pt x="2200" y="410"/>
                  </a:lnTo>
                  <a:lnTo>
                    <a:pt x="2200" y="411"/>
                  </a:lnTo>
                  <a:lnTo>
                    <a:pt x="2202" y="411"/>
                  </a:lnTo>
                  <a:lnTo>
                    <a:pt x="2202" y="413"/>
                  </a:lnTo>
                  <a:lnTo>
                    <a:pt x="2203" y="413"/>
                  </a:lnTo>
                  <a:lnTo>
                    <a:pt x="2203" y="415"/>
                  </a:lnTo>
                  <a:lnTo>
                    <a:pt x="2205" y="415"/>
                  </a:lnTo>
                  <a:lnTo>
                    <a:pt x="2205" y="416"/>
                  </a:lnTo>
                  <a:lnTo>
                    <a:pt x="2207" y="416"/>
                  </a:lnTo>
                  <a:lnTo>
                    <a:pt x="2207" y="418"/>
                  </a:lnTo>
                  <a:lnTo>
                    <a:pt x="2208" y="418"/>
                  </a:lnTo>
                  <a:lnTo>
                    <a:pt x="2208" y="420"/>
                  </a:lnTo>
                  <a:lnTo>
                    <a:pt x="2210" y="420"/>
                  </a:lnTo>
                  <a:lnTo>
                    <a:pt x="2210" y="421"/>
                  </a:lnTo>
                  <a:lnTo>
                    <a:pt x="2212" y="421"/>
                  </a:lnTo>
                  <a:lnTo>
                    <a:pt x="2212" y="423"/>
                  </a:lnTo>
                  <a:lnTo>
                    <a:pt x="2213" y="423"/>
                  </a:lnTo>
                  <a:lnTo>
                    <a:pt x="2213" y="425"/>
                  </a:lnTo>
                  <a:lnTo>
                    <a:pt x="2215" y="425"/>
                  </a:lnTo>
                  <a:lnTo>
                    <a:pt x="2215" y="426"/>
                  </a:lnTo>
                  <a:lnTo>
                    <a:pt x="2217" y="426"/>
                  </a:lnTo>
                  <a:lnTo>
                    <a:pt x="2217" y="428"/>
                  </a:lnTo>
                  <a:lnTo>
                    <a:pt x="2218" y="428"/>
                  </a:lnTo>
                  <a:lnTo>
                    <a:pt x="2218" y="430"/>
                  </a:lnTo>
                  <a:lnTo>
                    <a:pt x="2220" y="430"/>
                  </a:lnTo>
                  <a:lnTo>
                    <a:pt x="2220" y="431"/>
                  </a:lnTo>
                  <a:lnTo>
                    <a:pt x="2222" y="431"/>
                  </a:lnTo>
                  <a:lnTo>
                    <a:pt x="2222" y="433"/>
                  </a:lnTo>
                  <a:lnTo>
                    <a:pt x="2223" y="433"/>
                  </a:lnTo>
                  <a:lnTo>
                    <a:pt x="2223" y="435"/>
                  </a:lnTo>
                  <a:lnTo>
                    <a:pt x="2225" y="435"/>
                  </a:lnTo>
                  <a:lnTo>
                    <a:pt x="2225" y="436"/>
                  </a:lnTo>
                  <a:lnTo>
                    <a:pt x="2227" y="436"/>
                  </a:lnTo>
                  <a:lnTo>
                    <a:pt x="2227" y="438"/>
                  </a:lnTo>
                  <a:lnTo>
                    <a:pt x="2228" y="438"/>
                  </a:lnTo>
                  <a:lnTo>
                    <a:pt x="2228" y="440"/>
                  </a:lnTo>
                  <a:lnTo>
                    <a:pt x="2230" y="440"/>
                  </a:lnTo>
                  <a:lnTo>
                    <a:pt x="2230" y="441"/>
                  </a:lnTo>
                  <a:lnTo>
                    <a:pt x="2232" y="441"/>
                  </a:lnTo>
                  <a:lnTo>
                    <a:pt x="2232" y="443"/>
                  </a:lnTo>
                  <a:lnTo>
                    <a:pt x="2233" y="443"/>
                  </a:lnTo>
                  <a:lnTo>
                    <a:pt x="2233" y="445"/>
                  </a:lnTo>
                  <a:lnTo>
                    <a:pt x="2235" y="445"/>
                  </a:lnTo>
                  <a:lnTo>
                    <a:pt x="2235" y="446"/>
                  </a:lnTo>
                  <a:lnTo>
                    <a:pt x="2237" y="446"/>
                  </a:lnTo>
                  <a:lnTo>
                    <a:pt x="2237" y="448"/>
                  </a:lnTo>
                  <a:lnTo>
                    <a:pt x="2238" y="448"/>
                  </a:lnTo>
                  <a:lnTo>
                    <a:pt x="2238" y="450"/>
                  </a:lnTo>
                  <a:lnTo>
                    <a:pt x="2240" y="450"/>
                  </a:lnTo>
                  <a:lnTo>
                    <a:pt x="2240" y="451"/>
                  </a:lnTo>
                  <a:lnTo>
                    <a:pt x="2242" y="451"/>
                  </a:lnTo>
                  <a:lnTo>
                    <a:pt x="2242" y="453"/>
                  </a:lnTo>
                  <a:lnTo>
                    <a:pt x="2243" y="453"/>
                  </a:lnTo>
                  <a:lnTo>
                    <a:pt x="2243" y="455"/>
                  </a:lnTo>
                  <a:lnTo>
                    <a:pt x="2245" y="455"/>
                  </a:lnTo>
                  <a:lnTo>
                    <a:pt x="2245" y="456"/>
                  </a:lnTo>
                  <a:lnTo>
                    <a:pt x="2247" y="456"/>
                  </a:lnTo>
                  <a:lnTo>
                    <a:pt x="2247" y="458"/>
                  </a:lnTo>
                  <a:lnTo>
                    <a:pt x="2248" y="458"/>
                  </a:lnTo>
                  <a:lnTo>
                    <a:pt x="2248" y="460"/>
                  </a:lnTo>
                  <a:lnTo>
                    <a:pt x="2250" y="460"/>
                  </a:lnTo>
                  <a:lnTo>
                    <a:pt x="2250" y="461"/>
                  </a:lnTo>
                  <a:lnTo>
                    <a:pt x="2252" y="461"/>
                  </a:lnTo>
                  <a:lnTo>
                    <a:pt x="2252" y="463"/>
                  </a:lnTo>
                  <a:lnTo>
                    <a:pt x="2253" y="463"/>
                  </a:lnTo>
                  <a:lnTo>
                    <a:pt x="2253" y="465"/>
                  </a:lnTo>
                  <a:lnTo>
                    <a:pt x="2255" y="465"/>
                  </a:lnTo>
                  <a:lnTo>
                    <a:pt x="2255" y="466"/>
                  </a:lnTo>
                  <a:lnTo>
                    <a:pt x="2257" y="466"/>
                  </a:lnTo>
                  <a:lnTo>
                    <a:pt x="2257" y="468"/>
                  </a:lnTo>
                  <a:lnTo>
                    <a:pt x="2258" y="468"/>
                  </a:lnTo>
                  <a:lnTo>
                    <a:pt x="2258" y="470"/>
                  </a:lnTo>
                  <a:lnTo>
                    <a:pt x="2260" y="470"/>
                  </a:lnTo>
                  <a:lnTo>
                    <a:pt x="2260" y="471"/>
                  </a:lnTo>
                  <a:lnTo>
                    <a:pt x="2262" y="471"/>
                  </a:lnTo>
                  <a:lnTo>
                    <a:pt x="2262" y="473"/>
                  </a:lnTo>
                  <a:lnTo>
                    <a:pt x="2263" y="473"/>
                  </a:lnTo>
                  <a:lnTo>
                    <a:pt x="2263" y="475"/>
                  </a:lnTo>
                  <a:lnTo>
                    <a:pt x="2265" y="475"/>
                  </a:lnTo>
                  <a:lnTo>
                    <a:pt x="2265" y="476"/>
                  </a:lnTo>
                  <a:lnTo>
                    <a:pt x="2267" y="476"/>
                  </a:lnTo>
                  <a:lnTo>
                    <a:pt x="2267" y="478"/>
                  </a:lnTo>
                  <a:lnTo>
                    <a:pt x="2268" y="478"/>
                  </a:lnTo>
                  <a:lnTo>
                    <a:pt x="2268" y="480"/>
                  </a:lnTo>
                  <a:lnTo>
                    <a:pt x="2270" y="480"/>
                  </a:lnTo>
                  <a:lnTo>
                    <a:pt x="2270" y="481"/>
                  </a:lnTo>
                  <a:lnTo>
                    <a:pt x="2272" y="481"/>
                  </a:lnTo>
                  <a:lnTo>
                    <a:pt x="2272" y="483"/>
                  </a:lnTo>
                  <a:lnTo>
                    <a:pt x="2273" y="483"/>
                  </a:lnTo>
                  <a:lnTo>
                    <a:pt x="2273" y="485"/>
                  </a:lnTo>
                  <a:lnTo>
                    <a:pt x="2275" y="485"/>
                  </a:lnTo>
                  <a:lnTo>
                    <a:pt x="2275" y="486"/>
                  </a:lnTo>
                  <a:lnTo>
                    <a:pt x="2277" y="486"/>
                  </a:lnTo>
                  <a:lnTo>
                    <a:pt x="2277" y="488"/>
                  </a:lnTo>
                  <a:lnTo>
                    <a:pt x="2278" y="488"/>
                  </a:lnTo>
                  <a:lnTo>
                    <a:pt x="2278" y="490"/>
                  </a:lnTo>
                  <a:lnTo>
                    <a:pt x="2280" y="490"/>
                  </a:lnTo>
                  <a:lnTo>
                    <a:pt x="2280" y="491"/>
                  </a:lnTo>
                  <a:lnTo>
                    <a:pt x="2282" y="491"/>
                  </a:lnTo>
                  <a:lnTo>
                    <a:pt x="2282" y="493"/>
                  </a:lnTo>
                  <a:lnTo>
                    <a:pt x="2283" y="493"/>
                  </a:lnTo>
                  <a:lnTo>
                    <a:pt x="2283" y="495"/>
                  </a:lnTo>
                  <a:lnTo>
                    <a:pt x="2285" y="495"/>
                  </a:lnTo>
                  <a:lnTo>
                    <a:pt x="2285" y="496"/>
                  </a:lnTo>
                  <a:lnTo>
                    <a:pt x="2287" y="496"/>
                  </a:lnTo>
                  <a:lnTo>
                    <a:pt x="2287" y="498"/>
                  </a:lnTo>
                  <a:lnTo>
                    <a:pt x="2288" y="498"/>
                  </a:lnTo>
                  <a:lnTo>
                    <a:pt x="2288" y="500"/>
                  </a:lnTo>
                  <a:lnTo>
                    <a:pt x="2290" y="500"/>
                  </a:lnTo>
                  <a:lnTo>
                    <a:pt x="2290" y="501"/>
                  </a:lnTo>
                  <a:lnTo>
                    <a:pt x="2292" y="501"/>
                  </a:lnTo>
                  <a:lnTo>
                    <a:pt x="2292" y="503"/>
                  </a:lnTo>
                  <a:lnTo>
                    <a:pt x="2293" y="503"/>
                  </a:lnTo>
                  <a:lnTo>
                    <a:pt x="2293" y="505"/>
                  </a:lnTo>
                  <a:lnTo>
                    <a:pt x="2295" y="505"/>
                  </a:lnTo>
                  <a:lnTo>
                    <a:pt x="2295" y="506"/>
                  </a:lnTo>
                  <a:lnTo>
                    <a:pt x="2297" y="506"/>
                  </a:lnTo>
                  <a:lnTo>
                    <a:pt x="2297" y="508"/>
                  </a:lnTo>
                  <a:lnTo>
                    <a:pt x="2298" y="508"/>
                  </a:lnTo>
                  <a:lnTo>
                    <a:pt x="2298" y="510"/>
                  </a:lnTo>
                  <a:lnTo>
                    <a:pt x="2300" y="510"/>
                  </a:lnTo>
                  <a:lnTo>
                    <a:pt x="2300" y="511"/>
                  </a:lnTo>
                  <a:lnTo>
                    <a:pt x="2302" y="511"/>
                  </a:lnTo>
                  <a:lnTo>
                    <a:pt x="2302" y="513"/>
                  </a:lnTo>
                  <a:lnTo>
                    <a:pt x="2303" y="513"/>
                  </a:lnTo>
                  <a:lnTo>
                    <a:pt x="2303" y="515"/>
                  </a:lnTo>
                  <a:lnTo>
                    <a:pt x="2305" y="515"/>
                  </a:lnTo>
                  <a:lnTo>
                    <a:pt x="2305" y="516"/>
                  </a:lnTo>
                  <a:lnTo>
                    <a:pt x="2307" y="516"/>
                  </a:lnTo>
                  <a:lnTo>
                    <a:pt x="2307" y="518"/>
                  </a:lnTo>
                  <a:lnTo>
                    <a:pt x="2308" y="518"/>
                  </a:lnTo>
                  <a:lnTo>
                    <a:pt x="2308" y="520"/>
                  </a:lnTo>
                  <a:lnTo>
                    <a:pt x="2310" y="520"/>
                  </a:lnTo>
                  <a:lnTo>
                    <a:pt x="2310" y="521"/>
                  </a:lnTo>
                  <a:lnTo>
                    <a:pt x="2312" y="521"/>
                  </a:lnTo>
                  <a:lnTo>
                    <a:pt x="2312" y="523"/>
                  </a:lnTo>
                  <a:lnTo>
                    <a:pt x="2313" y="523"/>
                  </a:lnTo>
                  <a:lnTo>
                    <a:pt x="2313" y="525"/>
                  </a:lnTo>
                  <a:lnTo>
                    <a:pt x="2315" y="525"/>
                  </a:lnTo>
                  <a:lnTo>
                    <a:pt x="2315" y="526"/>
                  </a:lnTo>
                  <a:lnTo>
                    <a:pt x="2317" y="526"/>
                  </a:lnTo>
                  <a:lnTo>
                    <a:pt x="2317" y="528"/>
                  </a:lnTo>
                  <a:lnTo>
                    <a:pt x="2318" y="528"/>
                  </a:lnTo>
                  <a:lnTo>
                    <a:pt x="2318" y="530"/>
                  </a:lnTo>
                  <a:lnTo>
                    <a:pt x="2320" y="530"/>
                  </a:lnTo>
                  <a:lnTo>
                    <a:pt x="2320" y="531"/>
                  </a:lnTo>
                  <a:lnTo>
                    <a:pt x="2322" y="531"/>
                  </a:lnTo>
                  <a:lnTo>
                    <a:pt x="2322" y="533"/>
                  </a:lnTo>
                  <a:lnTo>
                    <a:pt x="2323" y="533"/>
                  </a:lnTo>
                  <a:lnTo>
                    <a:pt x="2323" y="535"/>
                  </a:lnTo>
                  <a:lnTo>
                    <a:pt x="2325" y="535"/>
                  </a:lnTo>
                  <a:lnTo>
                    <a:pt x="2325" y="536"/>
                  </a:lnTo>
                  <a:lnTo>
                    <a:pt x="2327" y="536"/>
                  </a:lnTo>
                  <a:lnTo>
                    <a:pt x="2327" y="538"/>
                  </a:lnTo>
                  <a:lnTo>
                    <a:pt x="2328" y="538"/>
                  </a:lnTo>
                  <a:lnTo>
                    <a:pt x="2328" y="540"/>
                  </a:lnTo>
                  <a:lnTo>
                    <a:pt x="2330" y="540"/>
                  </a:lnTo>
                  <a:lnTo>
                    <a:pt x="2330" y="541"/>
                  </a:lnTo>
                  <a:lnTo>
                    <a:pt x="2332" y="541"/>
                  </a:lnTo>
                  <a:lnTo>
                    <a:pt x="2332" y="543"/>
                  </a:lnTo>
                  <a:lnTo>
                    <a:pt x="2333" y="543"/>
                  </a:lnTo>
                  <a:lnTo>
                    <a:pt x="2333" y="545"/>
                  </a:lnTo>
                  <a:lnTo>
                    <a:pt x="2335" y="545"/>
                  </a:lnTo>
                  <a:lnTo>
                    <a:pt x="2335" y="546"/>
                  </a:lnTo>
                  <a:lnTo>
                    <a:pt x="2337" y="546"/>
                  </a:lnTo>
                  <a:lnTo>
                    <a:pt x="2337" y="548"/>
                  </a:lnTo>
                  <a:lnTo>
                    <a:pt x="2338" y="548"/>
                  </a:lnTo>
                  <a:lnTo>
                    <a:pt x="2338" y="550"/>
                  </a:lnTo>
                  <a:lnTo>
                    <a:pt x="2340" y="550"/>
                  </a:lnTo>
                  <a:lnTo>
                    <a:pt x="2340" y="551"/>
                  </a:lnTo>
                  <a:lnTo>
                    <a:pt x="2342" y="551"/>
                  </a:lnTo>
                  <a:lnTo>
                    <a:pt x="2342" y="553"/>
                  </a:lnTo>
                  <a:lnTo>
                    <a:pt x="2343" y="553"/>
                  </a:lnTo>
                  <a:lnTo>
                    <a:pt x="2343" y="555"/>
                  </a:lnTo>
                  <a:lnTo>
                    <a:pt x="2345" y="555"/>
                  </a:lnTo>
                  <a:lnTo>
                    <a:pt x="2345" y="556"/>
                  </a:lnTo>
                  <a:lnTo>
                    <a:pt x="2347" y="556"/>
                  </a:lnTo>
                  <a:lnTo>
                    <a:pt x="2347" y="558"/>
                  </a:lnTo>
                  <a:lnTo>
                    <a:pt x="2348" y="558"/>
                  </a:lnTo>
                  <a:lnTo>
                    <a:pt x="2348" y="560"/>
                  </a:lnTo>
                  <a:lnTo>
                    <a:pt x="2350" y="560"/>
                  </a:lnTo>
                  <a:lnTo>
                    <a:pt x="2350" y="561"/>
                  </a:lnTo>
                  <a:lnTo>
                    <a:pt x="2352" y="561"/>
                  </a:lnTo>
                  <a:lnTo>
                    <a:pt x="2352" y="563"/>
                  </a:lnTo>
                  <a:lnTo>
                    <a:pt x="2353" y="563"/>
                  </a:lnTo>
                  <a:lnTo>
                    <a:pt x="2353" y="565"/>
                  </a:lnTo>
                  <a:lnTo>
                    <a:pt x="2355" y="565"/>
                  </a:lnTo>
                  <a:lnTo>
                    <a:pt x="2355" y="566"/>
                  </a:lnTo>
                  <a:lnTo>
                    <a:pt x="2357" y="566"/>
                  </a:lnTo>
                  <a:lnTo>
                    <a:pt x="2357" y="568"/>
                  </a:lnTo>
                  <a:lnTo>
                    <a:pt x="2358" y="568"/>
                  </a:lnTo>
                  <a:lnTo>
                    <a:pt x="2358" y="570"/>
                  </a:lnTo>
                  <a:lnTo>
                    <a:pt x="2360" y="570"/>
                  </a:lnTo>
                  <a:lnTo>
                    <a:pt x="2360" y="571"/>
                  </a:lnTo>
                  <a:lnTo>
                    <a:pt x="2362" y="571"/>
                  </a:lnTo>
                  <a:lnTo>
                    <a:pt x="2362" y="573"/>
                  </a:lnTo>
                  <a:lnTo>
                    <a:pt x="2363" y="573"/>
                  </a:lnTo>
                  <a:lnTo>
                    <a:pt x="2363" y="575"/>
                  </a:lnTo>
                  <a:lnTo>
                    <a:pt x="2365" y="575"/>
                  </a:lnTo>
                  <a:lnTo>
                    <a:pt x="2365" y="576"/>
                  </a:lnTo>
                  <a:lnTo>
                    <a:pt x="2367" y="576"/>
                  </a:lnTo>
                  <a:lnTo>
                    <a:pt x="2367" y="578"/>
                  </a:lnTo>
                  <a:lnTo>
                    <a:pt x="2368" y="578"/>
                  </a:lnTo>
                  <a:lnTo>
                    <a:pt x="2368" y="580"/>
                  </a:lnTo>
                  <a:lnTo>
                    <a:pt x="2370" y="580"/>
                  </a:lnTo>
                  <a:lnTo>
                    <a:pt x="2370" y="581"/>
                  </a:lnTo>
                  <a:lnTo>
                    <a:pt x="2372" y="581"/>
                  </a:lnTo>
                  <a:lnTo>
                    <a:pt x="2372" y="583"/>
                  </a:lnTo>
                  <a:lnTo>
                    <a:pt x="2373" y="583"/>
                  </a:lnTo>
                  <a:lnTo>
                    <a:pt x="2373" y="585"/>
                  </a:lnTo>
                  <a:lnTo>
                    <a:pt x="2375" y="585"/>
                  </a:lnTo>
                  <a:lnTo>
                    <a:pt x="2375" y="586"/>
                  </a:lnTo>
                  <a:lnTo>
                    <a:pt x="2377" y="586"/>
                  </a:lnTo>
                  <a:lnTo>
                    <a:pt x="2377" y="588"/>
                  </a:lnTo>
                  <a:lnTo>
                    <a:pt x="2378" y="588"/>
                  </a:lnTo>
                  <a:lnTo>
                    <a:pt x="2378" y="590"/>
                  </a:lnTo>
                  <a:lnTo>
                    <a:pt x="2380" y="590"/>
                  </a:lnTo>
                  <a:lnTo>
                    <a:pt x="2380" y="591"/>
                  </a:lnTo>
                  <a:lnTo>
                    <a:pt x="2382" y="591"/>
                  </a:lnTo>
                  <a:lnTo>
                    <a:pt x="2382" y="593"/>
                  </a:lnTo>
                  <a:lnTo>
                    <a:pt x="2383" y="593"/>
                  </a:lnTo>
                  <a:lnTo>
                    <a:pt x="2383" y="595"/>
                  </a:lnTo>
                  <a:lnTo>
                    <a:pt x="2385" y="595"/>
                  </a:lnTo>
                  <a:lnTo>
                    <a:pt x="2385" y="596"/>
                  </a:lnTo>
                  <a:lnTo>
                    <a:pt x="2387" y="596"/>
                  </a:lnTo>
                  <a:lnTo>
                    <a:pt x="2387" y="598"/>
                  </a:lnTo>
                  <a:lnTo>
                    <a:pt x="2388" y="598"/>
                  </a:lnTo>
                  <a:lnTo>
                    <a:pt x="2388" y="600"/>
                  </a:lnTo>
                  <a:lnTo>
                    <a:pt x="2390" y="600"/>
                  </a:lnTo>
                  <a:lnTo>
                    <a:pt x="2390" y="601"/>
                  </a:lnTo>
                  <a:lnTo>
                    <a:pt x="2392" y="601"/>
                  </a:lnTo>
                  <a:lnTo>
                    <a:pt x="2392" y="603"/>
                  </a:lnTo>
                  <a:lnTo>
                    <a:pt x="2393" y="603"/>
                  </a:lnTo>
                  <a:lnTo>
                    <a:pt x="2393" y="605"/>
                  </a:lnTo>
                  <a:lnTo>
                    <a:pt x="2395" y="605"/>
                  </a:lnTo>
                  <a:lnTo>
                    <a:pt x="2395" y="606"/>
                  </a:lnTo>
                  <a:lnTo>
                    <a:pt x="2397" y="606"/>
                  </a:lnTo>
                  <a:lnTo>
                    <a:pt x="2397" y="608"/>
                  </a:lnTo>
                  <a:lnTo>
                    <a:pt x="2398" y="608"/>
                  </a:lnTo>
                  <a:lnTo>
                    <a:pt x="2398" y="610"/>
                  </a:lnTo>
                  <a:lnTo>
                    <a:pt x="2400" y="610"/>
                  </a:lnTo>
                  <a:lnTo>
                    <a:pt x="2400" y="611"/>
                  </a:lnTo>
                  <a:lnTo>
                    <a:pt x="2402" y="611"/>
                  </a:lnTo>
                  <a:lnTo>
                    <a:pt x="2402" y="613"/>
                  </a:lnTo>
                  <a:lnTo>
                    <a:pt x="2403" y="613"/>
                  </a:lnTo>
                  <a:lnTo>
                    <a:pt x="2403" y="615"/>
                  </a:lnTo>
                  <a:lnTo>
                    <a:pt x="2405" y="615"/>
                  </a:lnTo>
                  <a:lnTo>
                    <a:pt x="2405" y="616"/>
                  </a:lnTo>
                  <a:lnTo>
                    <a:pt x="2407" y="616"/>
                  </a:lnTo>
                  <a:lnTo>
                    <a:pt x="2407" y="618"/>
                  </a:lnTo>
                  <a:lnTo>
                    <a:pt x="2408" y="618"/>
                  </a:lnTo>
                  <a:lnTo>
                    <a:pt x="2408" y="620"/>
                  </a:lnTo>
                  <a:lnTo>
                    <a:pt x="2410" y="620"/>
                  </a:lnTo>
                  <a:lnTo>
                    <a:pt x="2410" y="621"/>
                  </a:lnTo>
                  <a:lnTo>
                    <a:pt x="2412" y="621"/>
                  </a:lnTo>
                  <a:lnTo>
                    <a:pt x="2412" y="623"/>
                  </a:lnTo>
                  <a:lnTo>
                    <a:pt x="2413" y="623"/>
                  </a:lnTo>
                  <a:lnTo>
                    <a:pt x="2413" y="625"/>
                  </a:lnTo>
                  <a:lnTo>
                    <a:pt x="2415" y="625"/>
                  </a:lnTo>
                  <a:lnTo>
                    <a:pt x="2415" y="626"/>
                  </a:lnTo>
                  <a:lnTo>
                    <a:pt x="2417" y="626"/>
                  </a:lnTo>
                  <a:lnTo>
                    <a:pt x="2417" y="628"/>
                  </a:lnTo>
                  <a:lnTo>
                    <a:pt x="2418" y="628"/>
                  </a:lnTo>
                  <a:lnTo>
                    <a:pt x="2418" y="630"/>
                  </a:lnTo>
                  <a:lnTo>
                    <a:pt x="2420" y="630"/>
                  </a:lnTo>
                  <a:lnTo>
                    <a:pt x="2420" y="631"/>
                  </a:lnTo>
                  <a:lnTo>
                    <a:pt x="2422" y="631"/>
                  </a:lnTo>
                  <a:lnTo>
                    <a:pt x="2422" y="633"/>
                  </a:lnTo>
                  <a:lnTo>
                    <a:pt x="2423" y="633"/>
                  </a:lnTo>
                  <a:lnTo>
                    <a:pt x="2423" y="635"/>
                  </a:lnTo>
                  <a:lnTo>
                    <a:pt x="2425" y="635"/>
                  </a:lnTo>
                  <a:lnTo>
                    <a:pt x="2425" y="636"/>
                  </a:lnTo>
                  <a:lnTo>
                    <a:pt x="2427" y="636"/>
                  </a:lnTo>
                  <a:lnTo>
                    <a:pt x="2427" y="638"/>
                  </a:lnTo>
                  <a:lnTo>
                    <a:pt x="2428" y="638"/>
                  </a:lnTo>
                  <a:lnTo>
                    <a:pt x="2428" y="640"/>
                  </a:lnTo>
                  <a:lnTo>
                    <a:pt x="2430" y="640"/>
                  </a:lnTo>
                  <a:lnTo>
                    <a:pt x="2430" y="641"/>
                  </a:lnTo>
                  <a:lnTo>
                    <a:pt x="2432" y="641"/>
                  </a:lnTo>
                  <a:lnTo>
                    <a:pt x="2432" y="643"/>
                  </a:lnTo>
                  <a:lnTo>
                    <a:pt x="2433" y="643"/>
                  </a:lnTo>
                  <a:lnTo>
                    <a:pt x="2433" y="645"/>
                  </a:lnTo>
                  <a:lnTo>
                    <a:pt x="2435" y="645"/>
                  </a:lnTo>
                  <a:lnTo>
                    <a:pt x="2435" y="646"/>
                  </a:lnTo>
                  <a:lnTo>
                    <a:pt x="2437" y="646"/>
                  </a:lnTo>
                  <a:lnTo>
                    <a:pt x="2437" y="648"/>
                  </a:lnTo>
                  <a:lnTo>
                    <a:pt x="2438" y="648"/>
                  </a:lnTo>
                  <a:lnTo>
                    <a:pt x="2438" y="650"/>
                  </a:lnTo>
                  <a:lnTo>
                    <a:pt x="2440" y="650"/>
                  </a:lnTo>
                  <a:lnTo>
                    <a:pt x="2440" y="651"/>
                  </a:lnTo>
                  <a:lnTo>
                    <a:pt x="2442" y="651"/>
                  </a:lnTo>
                  <a:lnTo>
                    <a:pt x="2442" y="653"/>
                  </a:lnTo>
                  <a:lnTo>
                    <a:pt x="2443" y="653"/>
                  </a:lnTo>
                  <a:lnTo>
                    <a:pt x="2443" y="655"/>
                  </a:lnTo>
                  <a:lnTo>
                    <a:pt x="2445" y="655"/>
                  </a:lnTo>
                  <a:lnTo>
                    <a:pt x="2445" y="656"/>
                  </a:lnTo>
                  <a:lnTo>
                    <a:pt x="2447" y="656"/>
                  </a:lnTo>
                  <a:lnTo>
                    <a:pt x="2447" y="658"/>
                  </a:lnTo>
                  <a:lnTo>
                    <a:pt x="2448" y="658"/>
                  </a:lnTo>
                  <a:lnTo>
                    <a:pt x="2448" y="660"/>
                  </a:lnTo>
                  <a:lnTo>
                    <a:pt x="2450" y="660"/>
                  </a:lnTo>
                  <a:lnTo>
                    <a:pt x="2450" y="661"/>
                  </a:lnTo>
                  <a:lnTo>
                    <a:pt x="2452" y="661"/>
                  </a:lnTo>
                  <a:lnTo>
                    <a:pt x="2452" y="663"/>
                  </a:lnTo>
                  <a:lnTo>
                    <a:pt x="2453" y="663"/>
                  </a:lnTo>
                  <a:lnTo>
                    <a:pt x="2453" y="665"/>
                  </a:lnTo>
                  <a:lnTo>
                    <a:pt x="2455" y="665"/>
                  </a:lnTo>
                  <a:lnTo>
                    <a:pt x="2455" y="666"/>
                  </a:lnTo>
                  <a:lnTo>
                    <a:pt x="2457" y="666"/>
                  </a:lnTo>
                  <a:lnTo>
                    <a:pt x="2457" y="668"/>
                  </a:lnTo>
                  <a:lnTo>
                    <a:pt x="2458" y="668"/>
                  </a:lnTo>
                  <a:lnTo>
                    <a:pt x="2458" y="670"/>
                  </a:lnTo>
                  <a:lnTo>
                    <a:pt x="2460" y="670"/>
                  </a:lnTo>
                  <a:lnTo>
                    <a:pt x="2460" y="671"/>
                  </a:lnTo>
                  <a:lnTo>
                    <a:pt x="2462" y="671"/>
                  </a:lnTo>
                  <a:lnTo>
                    <a:pt x="2462" y="673"/>
                  </a:lnTo>
                  <a:lnTo>
                    <a:pt x="2463" y="673"/>
                  </a:lnTo>
                  <a:lnTo>
                    <a:pt x="2463" y="675"/>
                  </a:lnTo>
                  <a:lnTo>
                    <a:pt x="2465" y="675"/>
                  </a:lnTo>
                  <a:lnTo>
                    <a:pt x="2465" y="676"/>
                  </a:lnTo>
                  <a:lnTo>
                    <a:pt x="2467" y="676"/>
                  </a:lnTo>
                  <a:lnTo>
                    <a:pt x="2467" y="678"/>
                  </a:lnTo>
                  <a:lnTo>
                    <a:pt x="2468" y="678"/>
                  </a:lnTo>
                  <a:lnTo>
                    <a:pt x="2468" y="680"/>
                  </a:lnTo>
                  <a:lnTo>
                    <a:pt x="2470" y="680"/>
                  </a:lnTo>
                  <a:lnTo>
                    <a:pt x="2470" y="681"/>
                  </a:lnTo>
                  <a:lnTo>
                    <a:pt x="2472" y="681"/>
                  </a:lnTo>
                  <a:lnTo>
                    <a:pt x="2472" y="683"/>
                  </a:lnTo>
                  <a:lnTo>
                    <a:pt x="2473" y="683"/>
                  </a:lnTo>
                  <a:lnTo>
                    <a:pt x="2473" y="685"/>
                  </a:lnTo>
                  <a:lnTo>
                    <a:pt x="2475" y="685"/>
                  </a:lnTo>
                  <a:lnTo>
                    <a:pt x="2475" y="686"/>
                  </a:lnTo>
                  <a:lnTo>
                    <a:pt x="2477" y="686"/>
                  </a:lnTo>
                  <a:lnTo>
                    <a:pt x="2477" y="688"/>
                  </a:lnTo>
                  <a:lnTo>
                    <a:pt x="2478" y="688"/>
                  </a:lnTo>
                  <a:lnTo>
                    <a:pt x="2478" y="690"/>
                  </a:lnTo>
                  <a:lnTo>
                    <a:pt x="2480" y="690"/>
                  </a:lnTo>
                  <a:lnTo>
                    <a:pt x="2480" y="691"/>
                  </a:lnTo>
                  <a:lnTo>
                    <a:pt x="2482" y="691"/>
                  </a:lnTo>
                  <a:lnTo>
                    <a:pt x="2482" y="693"/>
                  </a:lnTo>
                  <a:lnTo>
                    <a:pt x="2483" y="693"/>
                  </a:lnTo>
                  <a:lnTo>
                    <a:pt x="2483" y="695"/>
                  </a:lnTo>
                  <a:lnTo>
                    <a:pt x="2485" y="695"/>
                  </a:lnTo>
                  <a:lnTo>
                    <a:pt x="2485" y="696"/>
                  </a:lnTo>
                  <a:lnTo>
                    <a:pt x="2487" y="696"/>
                  </a:lnTo>
                  <a:lnTo>
                    <a:pt x="2487" y="698"/>
                  </a:lnTo>
                  <a:lnTo>
                    <a:pt x="2488" y="698"/>
                  </a:lnTo>
                  <a:lnTo>
                    <a:pt x="2488" y="700"/>
                  </a:lnTo>
                  <a:lnTo>
                    <a:pt x="2490" y="700"/>
                  </a:lnTo>
                  <a:lnTo>
                    <a:pt x="2490" y="701"/>
                  </a:lnTo>
                  <a:lnTo>
                    <a:pt x="2492" y="701"/>
                  </a:lnTo>
                  <a:lnTo>
                    <a:pt x="2492" y="703"/>
                  </a:lnTo>
                  <a:lnTo>
                    <a:pt x="2493" y="703"/>
                  </a:lnTo>
                  <a:lnTo>
                    <a:pt x="2493" y="705"/>
                  </a:lnTo>
                  <a:lnTo>
                    <a:pt x="2495" y="705"/>
                  </a:lnTo>
                  <a:lnTo>
                    <a:pt x="2495" y="706"/>
                  </a:lnTo>
                  <a:lnTo>
                    <a:pt x="2497" y="706"/>
                  </a:lnTo>
                  <a:lnTo>
                    <a:pt x="2497" y="708"/>
                  </a:lnTo>
                  <a:lnTo>
                    <a:pt x="2498" y="708"/>
                  </a:lnTo>
                  <a:lnTo>
                    <a:pt x="2498" y="710"/>
                  </a:lnTo>
                  <a:lnTo>
                    <a:pt x="2500" y="710"/>
                  </a:lnTo>
                  <a:lnTo>
                    <a:pt x="2500" y="711"/>
                  </a:lnTo>
                  <a:lnTo>
                    <a:pt x="2502" y="711"/>
                  </a:lnTo>
                  <a:lnTo>
                    <a:pt x="2502" y="713"/>
                  </a:lnTo>
                  <a:lnTo>
                    <a:pt x="2503" y="713"/>
                  </a:lnTo>
                  <a:lnTo>
                    <a:pt x="2503" y="715"/>
                  </a:lnTo>
                  <a:lnTo>
                    <a:pt x="2505" y="715"/>
                  </a:lnTo>
                  <a:lnTo>
                    <a:pt x="2505" y="716"/>
                  </a:lnTo>
                  <a:lnTo>
                    <a:pt x="2507" y="716"/>
                  </a:lnTo>
                  <a:lnTo>
                    <a:pt x="2507" y="718"/>
                  </a:lnTo>
                  <a:lnTo>
                    <a:pt x="2508" y="718"/>
                  </a:lnTo>
                  <a:lnTo>
                    <a:pt x="2508" y="720"/>
                  </a:lnTo>
                  <a:lnTo>
                    <a:pt x="2510" y="720"/>
                  </a:lnTo>
                  <a:lnTo>
                    <a:pt x="2510" y="721"/>
                  </a:lnTo>
                  <a:lnTo>
                    <a:pt x="2512" y="721"/>
                  </a:lnTo>
                  <a:lnTo>
                    <a:pt x="2512" y="723"/>
                  </a:lnTo>
                  <a:lnTo>
                    <a:pt x="2513" y="723"/>
                  </a:lnTo>
                  <a:lnTo>
                    <a:pt x="2513" y="725"/>
                  </a:lnTo>
                  <a:lnTo>
                    <a:pt x="2515" y="725"/>
                  </a:lnTo>
                  <a:lnTo>
                    <a:pt x="2515" y="726"/>
                  </a:lnTo>
                  <a:lnTo>
                    <a:pt x="2517" y="726"/>
                  </a:lnTo>
                  <a:lnTo>
                    <a:pt x="2517" y="728"/>
                  </a:lnTo>
                  <a:lnTo>
                    <a:pt x="2518" y="728"/>
                  </a:lnTo>
                  <a:lnTo>
                    <a:pt x="2518" y="730"/>
                  </a:lnTo>
                  <a:lnTo>
                    <a:pt x="2520" y="730"/>
                  </a:lnTo>
                  <a:lnTo>
                    <a:pt x="2520" y="731"/>
                  </a:lnTo>
                  <a:lnTo>
                    <a:pt x="2522" y="731"/>
                  </a:lnTo>
                  <a:lnTo>
                    <a:pt x="2522" y="733"/>
                  </a:lnTo>
                  <a:lnTo>
                    <a:pt x="2523" y="733"/>
                  </a:lnTo>
                  <a:lnTo>
                    <a:pt x="2523" y="735"/>
                  </a:lnTo>
                  <a:lnTo>
                    <a:pt x="2525" y="735"/>
                  </a:lnTo>
                  <a:lnTo>
                    <a:pt x="2525" y="736"/>
                  </a:lnTo>
                  <a:lnTo>
                    <a:pt x="2527" y="736"/>
                  </a:lnTo>
                  <a:lnTo>
                    <a:pt x="2527" y="738"/>
                  </a:lnTo>
                  <a:lnTo>
                    <a:pt x="2528" y="738"/>
                  </a:lnTo>
                  <a:lnTo>
                    <a:pt x="2528" y="740"/>
                  </a:lnTo>
                  <a:lnTo>
                    <a:pt x="2530" y="740"/>
                  </a:lnTo>
                  <a:lnTo>
                    <a:pt x="2530" y="741"/>
                  </a:lnTo>
                  <a:lnTo>
                    <a:pt x="2532" y="741"/>
                  </a:lnTo>
                  <a:lnTo>
                    <a:pt x="2532" y="743"/>
                  </a:lnTo>
                  <a:lnTo>
                    <a:pt x="2533" y="743"/>
                  </a:lnTo>
                  <a:lnTo>
                    <a:pt x="2533" y="745"/>
                  </a:lnTo>
                  <a:lnTo>
                    <a:pt x="2535" y="745"/>
                  </a:lnTo>
                  <a:lnTo>
                    <a:pt x="2535" y="746"/>
                  </a:lnTo>
                  <a:lnTo>
                    <a:pt x="2537" y="746"/>
                  </a:lnTo>
                  <a:lnTo>
                    <a:pt x="2537" y="748"/>
                  </a:lnTo>
                  <a:lnTo>
                    <a:pt x="2538" y="748"/>
                  </a:lnTo>
                  <a:lnTo>
                    <a:pt x="2538" y="750"/>
                  </a:lnTo>
                  <a:lnTo>
                    <a:pt x="2540" y="750"/>
                  </a:lnTo>
                  <a:lnTo>
                    <a:pt x="2540" y="751"/>
                  </a:lnTo>
                  <a:lnTo>
                    <a:pt x="2542" y="751"/>
                  </a:lnTo>
                  <a:lnTo>
                    <a:pt x="2542" y="753"/>
                  </a:lnTo>
                  <a:lnTo>
                    <a:pt x="2543" y="753"/>
                  </a:lnTo>
                  <a:lnTo>
                    <a:pt x="2543" y="755"/>
                  </a:lnTo>
                  <a:lnTo>
                    <a:pt x="2545" y="755"/>
                  </a:lnTo>
                  <a:lnTo>
                    <a:pt x="2545" y="756"/>
                  </a:lnTo>
                  <a:lnTo>
                    <a:pt x="2547" y="756"/>
                  </a:lnTo>
                  <a:lnTo>
                    <a:pt x="2547" y="758"/>
                  </a:lnTo>
                  <a:lnTo>
                    <a:pt x="2548" y="758"/>
                  </a:lnTo>
                  <a:lnTo>
                    <a:pt x="2548" y="760"/>
                  </a:lnTo>
                  <a:lnTo>
                    <a:pt x="2550" y="760"/>
                  </a:lnTo>
                  <a:lnTo>
                    <a:pt x="2550" y="761"/>
                  </a:lnTo>
                  <a:lnTo>
                    <a:pt x="2552" y="761"/>
                  </a:lnTo>
                  <a:lnTo>
                    <a:pt x="2552" y="763"/>
                  </a:lnTo>
                  <a:lnTo>
                    <a:pt x="2553" y="763"/>
                  </a:lnTo>
                  <a:lnTo>
                    <a:pt x="2553" y="765"/>
                  </a:lnTo>
                  <a:lnTo>
                    <a:pt x="2555" y="765"/>
                  </a:lnTo>
                  <a:lnTo>
                    <a:pt x="2555" y="766"/>
                  </a:lnTo>
                  <a:lnTo>
                    <a:pt x="2557" y="766"/>
                  </a:lnTo>
                  <a:lnTo>
                    <a:pt x="2557" y="768"/>
                  </a:lnTo>
                  <a:lnTo>
                    <a:pt x="2558" y="768"/>
                  </a:lnTo>
                  <a:lnTo>
                    <a:pt x="2558" y="770"/>
                  </a:lnTo>
                  <a:lnTo>
                    <a:pt x="2560" y="770"/>
                  </a:lnTo>
                  <a:lnTo>
                    <a:pt x="2560" y="771"/>
                  </a:lnTo>
                  <a:lnTo>
                    <a:pt x="2562" y="771"/>
                  </a:lnTo>
                  <a:lnTo>
                    <a:pt x="2562" y="773"/>
                  </a:lnTo>
                  <a:lnTo>
                    <a:pt x="2563" y="773"/>
                  </a:lnTo>
                  <a:lnTo>
                    <a:pt x="2563" y="775"/>
                  </a:lnTo>
                  <a:lnTo>
                    <a:pt x="2565" y="775"/>
                  </a:lnTo>
                  <a:lnTo>
                    <a:pt x="2565" y="776"/>
                  </a:lnTo>
                  <a:lnTo>
                    <a:pt x="2567" y="776"/>
                  </a:lnTo>
                  <a:lnTo>
                    <a:pt x="2567" y="778"/>
                  </a:lnTo>
                  <a:lnTo>
                    <a:pt x="2568" y="778"/>
                  </a:lnTo>
                  <a:lnTo>
                    <a:pt x="2568" y="780"/>
                  </a:lnTo>
                  <a:lnTo>
                    <a:pt x="2570" y="780"/>
                  </a:lnTo>
                  <a:lnTo>
                    <a:pt x="2570" y="781"/>
                  </a:lnTo>
                  <a:lnTo>
                    <a:pt x="2572" y="781"/>
                  </a:lnTo>
                  <a:lnTo>
                    <a:pt x="2572" y="783"/>
                  </a:lnTo>
                  <a:lnTo>
                    <a:pt x="2573" y="783"/>
                  </a:lnTo>
                  <a:lnTo>
                    <a:pt x="2573" y="785"/>
                  </a:lnTo>
                  <a:lnTo>
                    <a:pt x="2575" y="785"/>
                  </a:lnTo>
                  <a:lnTo>
                    <a:pt x="2575" y="786"/>
                  </a:lnTo>
                  <a:lnTo>
                    <a:pt x="2577" y="786"/>
                  </a:lnTo>
                  <a:lnTo>
                    <a:pt x="2577" y="788"/>
                  </a:lnTo>
                  <a:lnTo>
                    <a:pt x="2578" y="788"/>
                  </a:lnTo>
                  <a:lnTo>
                    <a:pt x="2578" y="790"/>
                  </a:lnTo>
                  <a:lnTo>
                    <a:pt x="2580" y="790"/>
                  </a:lnTo>
                  <a:lnTo>
                    <a:pt x="2580" y="791"/>
                  </a:lnTo>
                  <a:lnTo>
                    <a:pt x="2582" y="791"/>
                  </a:lnTo>
                  <a:lnTo>
                    <a:pt x="2582" y="793"/>
                  </a:lnTo>
                  <a:lnTo>
                    <a:pt x="2583" y="793"/>
                  </a:lnTo>
                  <a:lnTo>
                    <a:pt x="2583" y="795"/>
                  </a:lnTo>
                  <a:lnTo>
                    <a:pt x="2585" y="795"/>
                  </a:lnTo>
                  <a:lnTo>
                    <a:pt x="2585" y="796"/>
                  </a:lnTo>
                  <a:lnTo>
                    <a:pt x="2587" y="796"/>
                  </a:lnTo>
                  <a:lnTo>
                    <a:pt x="2587" y="798"/>
                  </a:lnTo>
                  <a:lnTo>
                    <a:pt x="2588" y="798"/>
                  </a:lnTo>
                  <a:lnTo>
                    <a:pt x="2588" y="800"/>
                  </a:lnTo>
                  <a:lnTo>
                    <a:pt x="2590" y="800"/>
                  </a:lnTo>
                  <a:lnTo>
                    <a:pt x="2590" y="801"/>
                  </a:lnTo>
                  <a:lnTo>
                    <a:pt x="2592" y="801"/>
                  </a:lnTo>
                  <a:lnTo>
                    <a:pt x="2592" y="803"/>
                  </a:lnTo>
                  <a:lnTo>
                    <a:pt x="2593" y="803"/>
                  </a:lnTo>
                  <a:lnTo>
                    <a:pt x="2593" y="805"/>
                  </a:lnTo>
                  <a:lnTo>
                    <a:pt x="2595" y="805"/>
                  </a:lnTo>
                  <a:lnTo>
                    <a:pt x="2595" y="806"/>
                  </a:lnTo>
                  <a:lnTo>
                    <a:pt x="2597" y="806"/>
                  </a:lnTo>
                  <a:lnTo>
                    <a:pt x="2597" y="808"/>
                  </a:lnTo>
                  <a:lnTo>
                    <a:pt x="2598" y="808"/>
                  </a:lnTo>
                  <a:lnTo>
                    <a:pt x="2598" y="810"/>
                  </a:lnTo>
                  <a:lnTo>
                    <a:pt x="2600" y="810"/>
                  </a:lnTo>
                  <a:lnTo>
                    <a:pt x="2600" y="811"/>
                  </a:lnTo>
                  <a:lnTo>
                    <a:pt x="2602" y="811"/>
                  </a:lnTo>
                  <a:lnTo>
                    <a:pt x="2602" y="813"/>
                  </a:lnTo>
                  <a:lnTo>
                    <a:pt x="2603" y="813"/>
                  </a:lnTo>
                  <a:lnTo>
                    <a:pt x="2603" y="815"/>
                  </a:lnTo>
                  <a:lnTo>
                    <a:pt x="2605" y="815"/>
                  </a:lnTo>
                  <a:lnTo>
                    <a:pt x="2605" y="816"/>
                  </a:lnTo>
                  <a:lnTo>
                    <a:pt x="2607" y="816"/>
                  </a:lnTo>
                  <a:lnTo>
                    <a:pt x="2607" y="818"/>
                  </a:lnTo>
                  <a:lnTo>
                    <a:pt x="2608" y="818"/>
                  </a:lnTo>
                  <a:lnTo>
                    <a:pt x="2608" y="820"/>
                  </a:lnTo>
                  <a:lnTo>
                    <a:pt x="2610" y="820"/>
                  </a:lnTo>
                  <a:lnTo>
                    <a:pt x="2610" y="821"/>
                  </a:lnTo>
                  <a:lnTo>
                    <a:pt x="2608" y="821"/>
                  </a:lnTo>
                  <a:lnTo>
                    <a:pt x="2608" y="823"/>
                  </a:lnTo>
                  <a:lnTo>
                    <a:pt x="2607" y="823"/>
                  </a:lnTo>
                  <a:lnTo>
                    <a:pt x="2607" y="825"/>
                  </a:lnTo>
                  <a:lnTo>
                    <a:pt x="2605" y="825"/>
                  </a:lnTo>
                  <a:lnTo>
                    <a:pt x="2605" y="826"/>
                  </a:lnTo>
                  <a:lnTo>
                    <a:pt x="2603" y="826"/>
                  </a:lnTo>
                  <a:lnTo>
                    <a:pt x="2603" y="828"/>
                  </a:lnTo>
                  <a:lnTo>
                    <a:pt x="2602" y="828"/>
                  </a:lnTo>
                  <a:lnTo>
                    <a:pt x="2602" y="830"/>
                  </a:lnTo>
                  <a:lnTo>
                    <a:pt x="2600" y="830"/>
                  </a:lnTo>
                  <a:lnTo>
                    <a:pt x="2600" y="831"/>
                  </a:lnTo>
                  <a:lnTo>
                    <a:pt x="2598" y="831"/>
                  </a:lnTo>
                  <a:lnTo>
                    <a:pt x="2598" y="83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5" name="Oval 31">
              <a:extLst>
                <a:ext uri="{FF2B5EF4-FFF2-40B4-BE49-F238E27FC236}">
                  <a16:creationId xmlns:a16="http://schemas.microsoft.com/office/drawing/2014/main" id="{4090C990-887D-4ED1-BBC7-78E31182577C}"/>
                </a:ext>
              </a:extLst>
            </p:cNvPr>
            <p:cNvSpPr>
              <a:spLocks noChangeArrowheads="1"/>
            </p:cNvSpPr>
            <p:nvPr/>
          </p:nvSpPr>
          <p:spPr bwMode="auto">
            <a:xfrm>
              <a:off x="5068291" y="227860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6" name="Rectangle 32">
              <a:extLst>
                <a:ext uri="{FF2B5EF4-FFF2-40B4-BE49-F238E27FC236}">
                  <a16:creationId xmlns:a16="http://schemas.microsoft.com/office/drawing/2014/main" id="{243CBA83-8326-4517-AA20-F1D8336D2A72}"/>
                </a:ext>
              </a:extLst>
            </p:cNvPr>
            <p:cNvSpPr>
              <a:spLocks noChangeArrowheads="1"/>
            </p:cNvSpPr>
            <p:nvPr/>
          </p:nvSpPr>
          <p:spPr bwMode="auto">
            <a:xfrm>
              <a:off x="3663489" y="1946787"/>
              <a:ext cx="522240"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7" name="Oval 33">
              <a:extLst>
                <a:ext uri="{FF2B5EF4-FFF2-40B4-BE49-F238E27FC236}">
                  <a16:creationId xmlns:a16="http://schemas.microsoft.com/office/drawing/2014/main" id="{4544B455-F271-404B-B19A-4C161DF96690}"/>
                </a:ext>
              </a:extLst>
            </p:cNvPr>
            <p:cNvSpPr>
              <a:spLocks noChangeArrowheads="1"/>
            </p:cNvSpPr>
            <p:nvPr/>
          </p:nvSpPr>
          <p:spPr bwMode="auto">
            <a:xfrm>
              <a:off x="4180027" y="192968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428" name="Group 427">
            <a:extLst>
              <a:ext uri="{FF2B5EF4-FFF2-40B4-BE49-F238E27FC236}">
                <a16:creationId xmlns:a16="http://schemas.microsoft.com/office/drawing/2014/main" id="{4D205D79-291F-4273-B1DA-9C2EBD29F72A}"/>
              </a:ext>
            </a:extLst>
          </p:cNvPr>
          <p:cNvGrpSpPr/>
          <p:nvPr/>
        </p:nvGrpSpPr>
        <p:grpSpPr>
          <a:xfrm>
            <a:off x="10157773" y="4517156"/>
            <a:ext cx="2034227" cy="1232623"/>
            <a:chOff x="8471972" y="1146323"/>
            <a:chExt cx="2034227" cy="1232623"/>
          </a:xfrm>
          <a:solidFill>
            <a:schemeClr val="bg1"/>
          </a:solidFill>
        </p:grpSpPr>
        <p:grpSp>
          <p:nvGrpSpPr>
            <p:cNvPr id="429" name="Group 428">
              <a:extLst>
                <a:ext uri="{FF2B5EF4-FFF2-40B4-BE49-F238E27FC236}">
                  <a16:creationId xmlns:a16="http://schemas.microsoft.com/office/drawing/2014/main" id="{23145689-98CF-44B2-AE03-0630C55C4D42}"/>
                </a:ext>
              </a:extLst>
            </p:cNvPr>
            <p:cNvGrpSpPr/>
            <p:nvPr/>
          </p:nvGrpSpPr>
          <p:grpSpPr>
            <a:xfrm>
              <a:off x="8471972" y="1146323"/>
              <a:ext cx="2034227" cy="1232623"/>
              <a:chOff x="8471972" y="1146323"/>
              <a:chExt cx="2034227" cy="1232623"/>
            </a:xfrm>
            <a:grpFill/>
          </p:grpSpPr>
          <p:sp>
            <p:nvSpPr>
              <p:cNvPr id="431" name="Rectangle 6">
                <a:extLst>
                  <a:ext uri="{FF2B5EF4-FFF2-40B4-BE49-F238E27FC236}">
                    <a16:creationId xmlns:a16="http://schemas.microsoft.com/office/drawing/2014/main" id="{0DC9C417-B5C9-4BC7-BC52-30A3F7866C4D}"/>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2" name="Rectangle 8">
                <a:extLst>
                  <a:ext uri="{FF2B5EF4-FFF2-40B4-BE49-F238E27FC236}">
                    <a16:creationId xmlns:a16="http://schemas.microsoft.com/office/drawing/2014/main" id="{401AB261-0B7C-43D2-8CFB-A1E438B21F1E}"/>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3" name="Oval 9">
                <a:extLst>
                  <a:ext uri="{FF2B5EF4-FFF2-40B4-BE49-F238E27FC236}">
                    <a16:creationId xmlns:a16="http://schemas.microsoft.com/office/drawing/2014/main" id="{09A4F62B-C76C-4018-961E-B4D63201A036}"/>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4" name="Rectangle 10">
                <a:extLst>
                  <a:ext uri="{FF2B5EF4-FFF2-40B4-BE49-F238E27FC236}">
                    <a16:creationId xmlns:a16="http://schemas.microsoft.com/office/drawing/2014/main" id="{761D2325-4257-4DD1-9A82-E62F337B7751}"/>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5" name="Oval 11">
                <a:extLst>
                  <a:ext uri="{FF2B5EF4-FFF2-40B4-BE49-F238E27FC236}">
                    <a16:creationId xmlns:a16="http://schemas.microsoft.com/office/drawing/2014/main" id="{3FFCB466-D1B4-49F1-B67B-5F8428FE5EC6}"/>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6" name="Freeform 12">
                <a:extLst>
                  <a:ext uri="{FF2B5EF4-FFF2-40B4-BE49-F238E27FC236}">
                    <a16:creationId xmlns:a16="http://schemas.microsoft.com/office/drawing/2014/main" id="{A29DE0B4-9BD5-4BB5-97BC-F6D2F588A3BB}"/>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37" name="Oval 13">
                <a:extLst>
                  <a:ext uri="{FF2B5EF4-FFF2-40B4-BE49-F238E27FC236}">
                    <a16:creationId xmlns:a16="http://schemas.microsoft.com/office/drawing/2014/main" id="{36270DDA-A148-42EC-8B0D-F8D134732DCC}"/>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30" name="Oval 27">
              <a:extLst>
                <a:ext uri="{FF2B5EF4-FFF2-40B4-BE49-F238E27FC236}">
                  <a16:creationId xmlns:a16="http://schemas.microsoft.com/office/drawing/2014/main" id="{F99736AD-8619-40EA-9A41-EC97A962F64C}"/>
                </a:ext>
              </a:extLst>
            </p:cNvPr>
            <p:cNvSpPr>
              <a:spLocks noChangeArrowheads="1"/>
            </p:cNvSpPr>
            <p:nvPr/>
          </p:nvSpPr>
          <p:spPr bwMode="auto">
            <a:xfrm>
              <a:off x="9964520" y="1568799"/>
              <a:ext cx="45719" cy="457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grpSp>
        <p:nvGrpSpPr>
          <p:cNvPr id="438" name="Group 437">
            <a:extLst>
              <a:ext uri="{FF2B5EF4-FFF2-40B4-BE49-F238E27FC236}">
                <a16:creationId xmlns:a16="http://schemas.microsoft.com/office/drawing/2014/main" id="{736652B4-84FB-4CA9-9088-B91FD251E5EC}"/>
              </a:ext>
            </a:extLst>
          </p:cNvPr>
          <p:cNvGrpSpPr/>
          <p:nvPr/>
        </p:nvGrpSpPr>
        <p:grpSpPr>
          <a:xfrm>
            <a:off x="10922889" y="562403"/>
            <a:ext cx="1312441" cy="621443"/>
            <a:chOff x="9193758" y="1146323"/>
            <a:chExt cx="1312441" cy="621443"/>
          </a:xfrm>
        </p:grpSpPr>
        <p:grpSp>
          <p:nvGrpSpPr>
            <p:cNvPr id="439" name="Group 438">
              <a:extLst>
                <a:ext uri="{FF2B5EF4-FFF2-40B4-BE49-F238E27FC236}">
                  <a16:creationId xmlns:a16="http://schemas.microsoft.com/office/drawing/2014/main" id="{F098B893-24F0-476D-87AB-D5BEB74F553B}"/>
                </a:ext>
              </a:extLst>
            </p:cNvPr>
            <p:cNvGrpSpPr/>
            <p:nvPr/>
          </p:nvGrpSpPr>
          <p:grpSpPr>
            <a:xfrm>
              <a:off x="9193758" y="1146323"/>
              <a:ext cx="1312441" cy="621443"/>
              <a:chOff x="9193758" y="1146323"/>
              <a:chExt cx="1312441" cy="621443"/>
            </a:xfrm>
            <a:solidFill>
              <a:schemeClr val="bg2"/>
            </a:solidFill>
          </p:grpSpPr>
          <p:sp>
            <p:nvSpPr>
              <p:cNvPr id="441" name="Rectangle 6">
                <a:extLst>
                  <a:ext uri="{FF2B5EF4-FFF2-40B4-BE49-F238E27FC236}">
                    <a16:creationId xmlns:a16="http://schemas.microsoft.com/office/drawing/2014/main" id="{AC3DA01F-D422-435A-8AAB-7751A9F2A38F}"/>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2" name="Rectangle 8">
                <a:extLst>
                  <a:ext uri="{FF2B5EF4-FFF2-40B4-BE49-F238E27FC236}">
                    <a16:creationId xmlns:a16="http://schemas.microsoft.com/office/drawing/2014/main" id="{D9AFA378-D560-4E2E-98FB-5BEF62B67A07}"/>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3" name="Oval 9">
                <a:extLst>
                  <a:ext uri="{FF2B5EF4-FFF2-40B4-BE49-F238E27FC236}">
                    <a16:creationId xmlns:a16="http://schemas.microsoft.com/office/drawing/2014/main" id="{A0430FD2-17DA-44CE-8D56-7E7D178121BC}"/>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4" name="Rectangle 10">
                <a:extLst>
                  <a:ext uri="{FF2B5EF4-FFF2-40B4-BE49-F238E27FC236}">
                    <a16:creationId xmlns:a16="http://schemas.microsoft.com/office/drawing/2014/main" id="{FB703F53-457E-4157-A241-3A06625EEC89}"/>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5" name="Oval 11">
                <a:extLst>
                  <a:ext uri="{FF2B5EF4-FFF2-40B4-BE49-F238E27FC236}">
                    <a16:creationId xmlns:a16="http://schemas.microsoft.com/office/drawing/2014/main" id="{72887B28-0466-4489-A8D3-775B7A31AB66}"/>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40" name="Oval 27">
              <a:extLst>
                <a:ext uri="{FF2B5EF4-FFF2-40B4-BE49-F238E27FC236}">
                  <a16:creationId xmlns:a16="http://schemas.microsoft.com/office/drawing/2014/main" id="{1A7D9FDA-365C-4EAD-8A2E-3F62DFF1519D}"/>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pic>
        <p:nvPicPr>
          <p:cNvPr id="3" name="Cópia de Cópia de AI (4)">
            <a:hlinkClick r:id="" action="ppaction://media"/>
            <a:extLst>
              <a:ext uri="{FF2B5EF4-FFF2-40B4-BE49-F238E27FC236}">
                <a16:creationId xmlns:a16="http://schemas.microsoft.com/office/drawing/2014/main" id="{17777FC7-6F8C-4170-BDF3-E244FCBEF9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1258" y="1144375"/>
            <a:ext cx="6662520" cy="3732711"/>
          </a:xfrm>
          <a:prstGeom prst="rect">
            <a:avLst/>
          </a:prstGeom>
        </p:spPr>
      </p:pic>
    </p:spTree>
    <p:extLst>
      <p:ext uri="{BB962C8B-B14F-4D97-AF65-F5344CB8AC3E}">
        <p14:creationId xmlns:p14="http://schemas.microsoft.com/office/powerpoint/2010/main" val="19091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7B4DBF-2754-8FA4-DD6D-558CF24AEC01}"/>
              </a:ext>
            </a:extLst>
          </p:cNvPr>
          <p:cNvSpPr/>
          <p:nvPr/>
        </p:nvSpPr>
        <p:spPr>
          <a:xfrm>
            <a:off x="0" y="2523483"/>
            <a:ext cx="12192001" cy="4334516"/>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76735D1-CF39-413F-AF3A-02C1902D0F60}"/>
              </a:ext>
            </a:extLst>
          </p:cNvPr>
          <p:cNvGrpSpPr/>
          <p:nvPr/>
        </p:nvGrpSpPr>
        <p:grpSpPr>
          <a:xfrm>
            <a:off x="1162612" y="3353568"/>
            <a:ext cx="2536755" cy="2263533"/>
            <a:chOff x="515617" y="2790612"/>
            <a:chExt cx="2536755" cy="2263533"/>
          </a:xfrm>
        </p:grpSpPr>
        <p:grpSp>
          <p:nvGrpSpPr>
            <p:cNvPr id="2" name="Group 1">
              <a:extLst>
                <a:ext uri="{FF2B5EF4-FFF2-40B4-BE49-F238E27FC236}">
                  <a16:creationId xmlns:a16="http://schemas.microsoft.com/office/drawing/2014/main" id="{7CCC7C50-3285-4E54-8FD9-B759D7FA58C5}"/>
                </a:ext>
              </a:extLst>
            </p:cNvPr>
            <p:cNvGrpSpPr>
              <a:grpSpLocks noChangeAspect="1"/>
            </p:cNvGrpSpPr>
            <p:nvPr/>
          </p:nvGrpSpPr>
          <p:grpSpPr>
            <a:xfrm>
              <a:off x="517525" y="2790612"/>
              <a:ext cx="2534847" cy="2263533"/>
              <a:chOff x="4138019" y="3824592"/>
              <a:chExt cx="1557338" cy="1390650"/>
            </a:xfrm>
          </p:grpSpPr>
          <p:sp>
            <p:nvSpPr>
              <p:cNvPr id="39" name="Freeform 34">
                <a:extLst>
                  <a:ext uri="{FF2B5EF4-FFF2-40B4-BE49-F238E27FC236}">
                    <a16:creationId xmlns:a16="http://schemas.microsoft.com/office/drawing/2014/main" id="{948C0397-F1A1-4D12-B1D7-205B74762057}"/>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40" name="Freeform 35">
                <a:extLst>
                  <a:ext uri="{FF2B5EF4-FFF2-40B4-BE49-F238E27FC236}">
                    <a16:creationId xmlns:a16="http://schemas.microsoft.com/office/drawing/2014/main" id="{859F6CE6-FC3F-4DEB-B8F7-343F94FF1B59}"/>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17" name="Espace réservé du texte 3">
              <a:extLst>
                <a:ext uri="{FF2B5EF4-FFF2-40B4-BE49-F238E27FC236}">
                  <a16:creationId xmlns:a16="http://schemas.microsoft.com/office/drawing/2014/main" id="{0D9D56A9-7A93-A13C-FC9A-3865212BC979}"/>
                </a:ext>
              </a:extLst>
            </p:cNvPr>
            <p:cNvSpPr txBox="1">
              <a:spLocks/>
            </p:cNvSpPr>
            <p:nvPr/>
          </p:nvSpPr>
          <p:spPr>
            <a:xfrm>
              <a:off x="515617" y="3736420"/>
              <a:ext cx="2409829" cy="36933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1800" b="1" dirty="0">
                  <a:solidFill>
                    <a:schemeClr val="bg1"/>
                  </a:solidFill>
                  <a:latin typeface="Foundever Sans Bold" pitchFamily="50" charset="0"/>
                  <a:ea typeface="Foundever Sans Bold" pitchFamily="50" charset="0"/>
                </a:rPr>
                <a:t>What is?</a:t>
              </a:r>
            </a:p>
          </p:txBody>
        </p:sp>
      </p:gr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Natural</a:t>
            </a:r>
            <a:br>
              <a:rPr lang="en-US" dirty="0"/>
            </a:br>
            <a:r>
              <a:rPr lang="en-US" dirty="0">
                <a:solidFill>
                  <a:srgbClr val="4B4BF9"/>
                </a:solidFill>
              </a:rPr>
              <a:t>Language Model</a:t>
            </a:r>
          </a:p>
        </p:txBody>
      </p:sp>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6</a:t>
            </a:fld>
            <a:endParaRPr lang="en-US" sz="900" b="1" i="0" noProof="0" dirty="0">
              <a:solidFill>
                <a:srgbClr val="4B4BF9"/>
              </a:solidFill>
              <a:latin typeface="Foundever Sans Bold" pitchFamily="50" charset="0"/>
              <a:ea typeface="Foundever Sans Bold" pitchFamily="50" charset="0"/>
              <a:cs typeface="Calibri"/>
            </a:endParaRPr>
          </a:p>
        </p:txBody>
      </p:sp>
      <p:sp>
        <p:nvSpPr>
          <p:cNvPr id="3" name="TextBox 2">
            <a:extLst>
              <a:ext uri="{FF2B5EF4-FFF2-40B4-BE49-F238E27FC236}">
                <a16:creationId xmlns:a16="http://schemas.microsoft.com/office/drawing/2014/main" id="{A3CFF204-4FCB-4BC1-AEFC-613DFE1AEE34}"/>
              </a:ext>
            </a:extLst>
          </p:cNvPr>
          <p:cNvSpPr txBox="1"/>
          <p:nvPr/>
        </p:nvSpPr>
        <p:spPr>
          <a:xfrm>
            <a:off x="5446980" y="3429000"/>
            <a:ext cx="6091310" cy="2031325"/>
          </a:xfrm>
          <a:prstGeom prst="rect">
            <a:avLst/>
          </a:prstGeom>
          <a:noFill/>
        </p:spPr>
        <p:txBody>
          <a:bodyPr wrap="square" rtlCol="0">
            <a:spAutoFit/>
          </a:bodyPr>
          <a:lstStyle/>
          <a:p>
            <a:pPr algn="l"/>
            <a:r>
              <a:rPr lang="en-US" b="0" i="0" dirty="0">
                <a:solidFill>
                  <a:srgbClr val="1F1F59"/>
                </a:solidFill>
                <a:effectLst/>
              </a:rPr>
              <a:t>A natural language model is a type of artificial intelligence designed to understand, interpret, generate, and respond to human language meaningfully and contextually appropriately. </a:t>
            </a:r>
          </a:p>
          <a:p>
            <a:pPr algn="l"/>
            <a:endParaRPr lang="en-US" dirty="0">
              <a:solidFill>
                <a:srgbClr val="1F1F59"/>
              </a:solidFill>
            </a:endParaRPr>
          </a:p>
          <a:p>
            <a:pPr algn="l"/>
            <a:r>
              <a:rPr lang="en-US" b="0" i="0" dirty="0">
                <a:solidFill>
                  <a:srgbClr val="1F1F59"/>
                </a:solidFill>
                <a:effectLst/>
              </a:rPr>
              <a:t>These models use statistical, machine learning, and deep learning techniques to analyze and generate text that mimics human communication.</a:t>
            </a:r>
            <a:endParaRPr lang="pt-PT" dirty="0"/>
          </a:p>
        </p:txBody>
      </p:sp>
      <p:grpSp>
        <p:nvGrpSpPr>
          <p:cNvPr id="44" name="Group 43">
            <a:extLst>
              <a:ext uri="{FF2B5EF4-FFF2-40B4-BE49-F238E27FC236}">
                <a16:creationId xmlns:a16="http://schemas.microsoft.com/office/drawing/2014/main" id="{E460D02A-A06D-427E-BB21-40BE32D518B3}"/>
              </a:ext>
            </a:extLst>
          </p:cNvPr>
          <p:cNvGrpSpPr/>
          <p:nvPr/>
        </p:nvGrpSpPr>
        <p:grpSpPr>
          <a:xfrm>
            <a:off x="10202243" y="596922"/>
            <a:ext cx="2034227" cy="1232623"/>
            <a:chOff x="8471972" y="1146323"/>
            <a:chExt cx="2034227" cy="1232623"/>
          </a:xfrm>
        </p:grpSpPr>
        <p:grpSp>
          <p:nvGrpSpPr>
            <p:cNvPr id="45" name="Group 44">
              <a:extLst>
                <a:ext uri="{FF2B5EF4-FFF2-40B4-BE49-F238E27FC236}">
                  <a16:creationId xmlns:a16="http://schemas.microsoft.com/office/drawing/2014/main" id="{898F9635-ECDD-44FC-A495-7A24F95945EC}"/>
                </a:ext>
              </a:extLst>
            </p:cNvPr>
            <p:cNvGrpSpPr/>
            <p:nvPr/>
          </p:nvGrpSpPr>
          <p:grpSpPr>
            <a:xfrm>
              <a:off x="8471972" y="1146323"/>
              <a:ext cx="2034227" cy="1232623"/>
              <a:chOff x="8471972" y="1146323"/>
              <a:chExt cx="2034227" cy="1232623"/>
            </a:xfrm>
            <a:solidFill>
              <a:schemeClr val="bg2"/>
            </a:solidFill>
          </p:grpSpPr>
          <p:sp>
            <p:nvSpPr>
              <p:cNvPr id="47" name="Rectangle 6">
                <a:extLst>
                  <a:ext uri="{FF2B5EF4-FFF2-40B4-BE49-F238E27FC236}">
                    <a16:creationId xmlns:a16="http://schemas.microsoft.com/office/drawing/2014/main" id="{C14A7D9E-7A24-436E-BC8A-5E1F1571B70F}"/>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Rectangle 8">
                <a:extLst>
                  <a:ext uri="{FF2B5EF4-FFF2-40B4-BE49-F238E27FC236}">
                    <a16:creationId xmlns:a16="http://schemas.microsoft.com/office/drawing/2014/main" id="{41E40F3D-8689-4EBE-9BB1-52F3E7B49DD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Oval 9">
                <a:extLst>
                  <a:ext uri="{FF2B5EF4-FFF2-40B4-BE49-F238E27FC236}">
                    <a16:creationId xmlns:a16="http://schemas.microsoft.com/office/drawing/2014/main" id="{84289BE5-EE60-4B29-ADE4-A441097B4DF9}"/>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0" name="Rectangle 10">
                <a:extLst>
                  <a:ext uri="{FF2B5EF4-FFF2-40B4-BE49-F238E27FC236}">
                    <a16:creationId xmlns:a16="http://schemas.microsoft.com/office/drawing/2014/main" id="{EBC29F27-B12C-41C3-B08B-1DC9A6F6C5F1}"/>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1" name="Oval 11">
                <a:extLst>
                  <a:ext uri="{FF2B5EF4-FFF2-40B4-BE49-F238E27FC236}">
                    <a16:creationId xmlns:a16="http://schemas.microsoft.com/office/drawing/2014/main" id="{3E457F5D-867A-47D4-BC1C-DCF3CA56719C}"/>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12">
                <a:extLst>
                  <a:ext uri="{FF2B5EF4-FFF2-40B4-BE49-F238E27FC236}">
                    <a16:creationId xmlns:a16="http://schemas.microsoft.com/office/drawing/2014/main" id="{BA6FE760-4817-41DF-80C8-88E8E2AD66A1}"/>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53" name="Oval 13">
                <a:extLst>
                  <a:ext uri="{FF2B5EF4-FFF2-40B4-BE49-F238E27FC236}">
                    <a16:creationId xmlns:a16="http://schemas.microsoft.com/office/drawing/2014/main" id="{49DF188F-A1B2-4E7E-A7AD-707478A9130B}"/>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6" name="Oval 27">
              <a:extLst>
                <a:ext uri="{FF2B5EF4-FFF2-40B4-BE49-F238E27FC236}">
                  <a16:creationId xmlns:a16="http://schemas.microsoft.com/office/drawing/2014/main" id="{133729F6-D5F0-4173-8E2B-5F304D106EB9}"/>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3697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nodeType="clickEffect">
                                  <p:stCondLst>
                                    <p:cond delay="0"/>
                                  </p:stCondLst>
                                  <p:iterate type="lt">
                                    <p:tmPct val="4000"/>
                                  </p:iterate>
                                  <p:childTnLst>
                                    <p:set>
                                      <p:cBhvr override="childStyle">
                                        <p:cTn id="11" dur="500" fill="hold"/>
                                        <p:tgtEl>
                                          <p:spTgt spid="3">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7B4DBF-2754-8FA4-DD6D-558CF24AEC01}"/>
              </a:ext>
            </a:extLst>
          </p:cNvPr>
          <p:cNvSpPr/>
          <p:nvPr/>
        </p:nvSpPr>
        <p:spPr>
          <a:xfrm>
            <a:off x="0" y="2523483"/>
            <a:ext cx="12192001" cy="4334516"/>
          </a:xfrm>
          <a:prstGeom prst="rect">
            <a:avLst/>
          </a:prstGeom>
          <a:solidFill>
            <a:srgbClr val="F3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re 13">
            <a:extLst>
              <a:ext uri="{FF2B5EF4-FFF2-40B4-BE49-F238E27FC236}">
                <a16:creationId xmlns:a16="http://schemas.microsoft.com/office/drawing/2014/main" id="{91A74F51-326F-8C5E-5AE6-39D51B42B7AE}"/>
              </a:ext>
            </a:extLst>
          </p:cNvPr>
          <p:cNvSpPr>
            <a:spLocks noGrp="1"/>
          </p:cNvSpPr>
          <p:nvPr>
            <p:ph type="title"/>
          </p:nvPr>
        </p:nvSpPr>
        <p:spPr>
          <a:xfrm>
            <a:off x="874800" y="873125"/>
            <a:ext cx="5076738" cy="1323439"/>
          </a:xfrm>
        </p:spPr>
        <p:txBody>
          <a:bodyPr/>
          <a:lstStyle/>
          <a:p>
            <a:r>
              <a:rPr lang="en-US" dirty="0"/>
              <a:t>Natural</a:t>
            </a:r>
            <a:br>
              <a:rPr lang="en-US" dirty="0"/>
            </a:br>
            <a:r>
              <a:rPr lang="en-US" dirty="0">
                <a:solidFill>
                  <a:srgbClr val="4B4BF9"/>
                </a:solidFill>
              </a:rPr>
              <a:t>Language Model</a:t>
            </a:r>
          </a:p>
        </p:txBody>
      </p:sp>
      <p:sp>
        <p:nvSpPr>
          <p:cNvPr id="38" name="Titre 1">
            <a:extLst>
              <a:ext uri="{FF2B5EF4-FFF2-40B4-BE49-F238E27FC236}">
                <a16:creationId xmlns:a16="http://schemas.microsoft.com/office/drawing/2014/main" id="{1B9486B8-C92C-8A02-5B25-0D805FAF0FF1}"/>
              </a:ext>
            </a:extLst>
          </p:cNvPr>
          <p:cNvSpPr txBox="1">
            <a:spLocks/>
          </p:cNvSpPr>
          <p:nvPr/>
        </p:nvSpPr>
        <p:spPr>
          <a:xfrm>
            <a:off x="334962" y="6518278"/>
            <a:ext cx="365126" cy="216982"/>
          </a:xfrm>
          <a:prstGeom prst="rect">
            <a:avLst/>
          </a:prstGeom>
        </p:spPr>
        <p:txBody>
          <a:bodyPr wrap="square" lIns="46800" rIns="468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4C0BD0AC-93A8-1E47-AC02-A8676443A939}" type="slidenum">
              <a:rPr lang="en-US" sz="900" b="1" i="0" noProof="0" smtClean="0">
                <a:solidFill>
                  <a:srgbClr val="4B4BF9"/>
                </a:solidFill>
                <a:latin typeface="Foundever Sans Bold" pitchFamily="50" charset="0"/>
                <a:ea typeface="Foundever Sans Bold" pitchFamily="50" charset="0"/>
                <a:cs typeface="Calibri"/>
              </a:rPr>
              <a:pPr algn="l"/>
              <a:t>7</a:t>
            </a:fld>
            <a:endParaRPr lang="en-US" sz="900" b="1" i="0" noProof="0" dirty="0">
              <a:solidFill>
                <a:srgbClr val="4B4BF9"/>
              </a:solidFill>
              <a:latin typeface="Foundever Sans Bold" pitchFamily="50" charset="0"/>
              <a:ea typeface="Foundever Sans Bold" pitchFamily="50" charset="0"/>
              <a:cs typeface="Calibri"/>
            </a:endParaRPr>
          </a:p>
        </p:txBody>
      </p:sp>
      <p:grpSp>
        <p:nvGrpSpPr>
          <p:cNvPr id="44" name="Group 43">
            <a:extLst>
              <a:ext uri="{FF2B5EF4-FFF2-40B4-BE49-F238E27FC236}">
                <a16:creationId xmlns:a16="http://schemas.microsoft.com/office/drawing/2014/main" id="{E460D02A-A06D-427E-BB21-40BE32D518B3}"/>
              </a:ext>
            </a:extLst>
          </p:cNvPr>
          <p:cNvGrpSpPr/>
          <p:nvPr/>
        </p:nvGrpSpPr>
        <p:grpSpPr>
          <a:xfrm>
            <a:off x="10202243" y="596922"/>
            <a:ext cx="2034227" cy="1232623"/>
            <a:chOff x="8471972" y="1146323"/>
            <a:chExt cx="2034227" cy="1232623"/>
          </a:xfrm>
        </p:grpSpPr>
        <p:grpSp>
          <p:nvGrpSpPr>
            <p:cNvPr id="45" name="Group 44">
              <a:extLst>
                <a:ext uri="{FF2B5EF4-FFF2-40B4-BE49-F238E27FC236}">
                  <a16:creationId xmlns:a16="http://schemas.microsoft.com/office/drawing/2014/main" id="{898F9635-ECDD-44FC-A495-7A24F95945EC}"/>
                </a:ext>
              </a:extLst>
            </p:cNvPr>
            <p:cNvGrpSpPr/>
            <p:nvPr/>
          </p:nvGrpSpPr>
          <p:grpSpPr>
            <a:xfrm>
              <a:off x="8471972" y="1146323"/>
              <a:ext cx="2034227" cy="1232623"/>
              <a:chOff x="8471972" y="1146323"/>
              <a:chExt cx="2034227" cy="1232623"/>
            </a:xfrm>
            <a:solidFill>
              <a:schemeClr val="bg2"/>
            </a:solidFill>
          </p:grpSpPr>
          <p:sp>
            <p:nvSpPr>
              <p:cNvPr id="47" name="Rectangle 6">
                <a:extLst>
                  <a:ext uri="{FF2B5EF4-FFF2-40B4-BE49-F238E27FC236}">
                    <a16:creationId xmlns:a16="http://schemas.microsoft.com/office/drawing/2014/main" id="{C14A7D9E-7A24-436E-BC8A-5E1F1571B70F}"/>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Rectangle 8">
                <a:extLst>
                  <a:ext uri="{FF2B5EF4-FFF2-40B4-BE49-F238E27FC236}">
                    <a16:creationId xmlns:a16="http://schemas.microsoft.com/office/drawing/2014/main" id="{41E40F3D-8689-4EBE-9BB1-52F3E7B49DD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Oval 9">
                <a:extLst>
                  <a:ext uri="{FF2B5EF4-FFF2-40B4-BE49-F238E27FC236}">
                    <a16:creationId xmlns:a16="http://schemas.microsoft.com/office/drawing/2014/main" id="{84289BE5-EE60-4B29-ADE4-A441097B4DF9}"/>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0" name="Rectangle 10">
                <a:extLst>
                  <a:ext uri="{FF2B5EF4-FFF2-40B4-BE49-F238E27FC236}">
                    <a16:creationId xmlns:a16="http://schemas.microsoft.com/office/drawing/2014/main" id="{EBC29F27-B12C-41C3-B08B-1DC9A6F6C5F1}"/>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1" name="Oval 11">
                <a:extLst>
                  <a:ext uri="{FF2B5EF4-FFF2-40B4-BE49-F238E27FC236}">
                    <a16:creationId xmlns:a16="http://schemas.microsoft.com/office/drawing/2014/main" id="{3E457F5D-867A-47D4-BC1C-DCF3CA56719C}"/>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12">
                <a:extLst>
                  <a:ext uri="{FF2B5EF4-FFF2-40B4-BE49-F238E27FC236}">
                    <a16:creationId xmlns:a16="http://schemas.microsoft.com/office/drawing/2014/main" id="{BA6FE760-4817-41DF-80C8-88E8E2AD66A1}"/>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53" name="Oval 13">
                <a:extLst>
                  <a:ext uri="{FF2B5EF4-FFF2-40B4-BE49-F238E27FC236}">
                    <a16:creationId xmlns:a16="http://schemas.microsoft.com/office/drawing/2014/main" id="{49DF188F-A1B2-4E7E-A7AD-707478A9130B}"/>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6" name="Oval 27">
              <a:extLst>
                <a:ext uri="{FF2B5EF4-FFF2-40B4-BE49-F238E27FC236}">
                  <a16:creationId xmlns:a16="http://schemas.microsoft.com/office/drawing/2014/main" id="{133729F6-D5F0-4173-8E2B-5F304D106EB9}"/>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grpSp>
        <p:nvGrpSpPr>
          <p:cNvPr id="21" name="Group 20">
            <a:extLst>
              <a:ext uri="{FF2B5EF4-FFF2-40B4-BE49-F238E27FC236}">
                <a16:creationId xmlns:a16="http://schemas.microsoft.com/office/drawing/2014/main" id="{C1082579-8FC2-4523-8BB3-7FD1A41E8E39}"/>
              </a:ext>
            </a:extLst>
          </p:cNvPr>
          <p:cNvGrpSpPr/>
          <p:nvPr/>
        </p:nvGrpSpPr>
        <p:grpSpPr>
          <a:xfrm>
            <a:off x="1164520" y="3353568"/>
            <a:ext cx="2534847" cy="2263533"/>
            <a:chOff x="517525" y="2790612"/>
            <a:chExt cx="2534847" cy="2263533"/>
          </a:xfrm>
        </p:grpSpPr>
        <p:grpSp>
          <p:nvGrpSpPr>
            <p:cNvPr id="22" name="Group 21">
              <a:extLst>
                <a:ext uri="{FF2B5EF4-FFF2-40B4-BE49-F238E27FC236}">
                  <a16:creationId xmlns:a16="http://schemas.microsoft.com/office/drawing/2014/main" id="{BFF2FFFD-E535-44D5-8759-0F6B0168762F}"/>
                </a:ext>
              </a:extLst>
            </p:cNvPr>
            <p:cNvGrpSpPr>
              <a:grpSpLocks noChangeAspect="1"/>
            </p:cNvGrpSpPr>
            <p:nvPr/>
          </p:nvGrpSpPr>
          <p:grpSpPr>
            <a:xfrm>
              <a:off x="517525" y="2790612"/>
              <a:ext cx="2534847" cy="2263533"/>
              <a:chOff x="4138019" y="3824592"/>
              <a:chExt cx="1557338" cy="1390650"/>
            </a:xfrm>
          </p:grpSpPr>
          <p:sp>
            <p:nvSpPr>
              <p:cNvPr id="24" name="Freeform 34">
                <a:extLst>
                  <a:ext uri="{FF2B5EF4-FFF2-40B4-BE49-F238E27FC236}">
                    <a16:creationId xmlns:a16="http://schemas.microsoft.com/office/drawing/2014/main" id="{80F12C24-45F8-4FB0-8776-67F0D0B1FE69}"/>
                  </a:ext>
                </a:extLst>
              </p:cNvPr>
              <p:cNvSpPr>
                <a:spLocks noChangeAspect="1"/>
              </p:cNvSpPr>
              <p:nvPr/>
            </p:nvSpPr>
            <p:spPr bwMode="auto">
              <a:xfrm>
                <a:off x="4271369" y="394682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25" name="Freeform 35">
                <a:extLst>
                  <a:ext uri="{FF2B5EF4-FFF2-40B4-BE49-F238E27FC236}">
                    <a16:creationId xmlns:a16="http://schemas.microsoft.com/office/drawing/2014/main" id="{61CAA940-6AE9-4DD9-A31F-BE6E8E75FF38}"/>
                  </a:ext>
                </a:extLst>
              </p:cNvPr>
              <p:cNvSpPr>
                <a:spLocks noChangeAspect="1" noEditPoints="1"/>
              </p:cNvSpPr>
              <p:nvPr/>
            </p:nvSpPr>
            <p:spPr bwMode="auto">
              <a:xfrm>
                <a:off x="4138019" y="382459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sp>
          <p:nvSpPr>
            <p:cNvPr id="23" name="Espace réservé du texte 3">
              <a:extLst>
                <a:ext uri="{FF2B5EF4-FFF2-40B4-BE49-F238E27FC236}">
                  <a16:creationId xmlns:a16="http://schemas.microsoft.com/office/drawing/2014/main" id="{9DD7FEA1-3ABA-4039-996B-AE600AA8F929}"/>
                </a:ext>
              </a:extLst>
            </p:cNvPr>
            <p:cNvSpPr txBox="1">
              <a:spLocks/>
            </p:cNvSpPr>
            <p:nvPr/>
          </p:nvSpPr>
          <p:spPr>
            <a:xfrm>
              <a:off x="580033" y="3736420"/>
              <a:ext cx="2409829" cy="36933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en-US" sz="1800" b="1" dirty="0">
                  <a:solidFill>
                    <a:schemeClr val="bg1"/>
                  </a:solidFill>
                  <a:latin typeface="Foundever Sans Bold" pitchFamily="50" charset="0"/>
                  <a:ea typeface="Foundever Sans Bold" pitchFamily="50" charset="0"/>
                </a:rPr>
                <a:t>Key Features</a:t>
              </a:r>
            </a:p>
          </p:txBody>
        </p:sp>
      </p:grpSp>
      <p:sp>
        <p:nvSpPr>
          <p:cNvPr id="26" name="TextBox 25">
            <a:extLst>
              <a:ext uri="{FF2B5EF4-FFF2-40B4-BE49-F238E27FC236}">
                <a16:creationId xmlns:a16="http://schemas.microsoft.com/office/drawing/2014/main" id="{AF37394E-90B2-4A31-95A2-C6921990B602}"/>
              </a:ext>
            </a:extLst>
          </p:cNvPr>
          <p:cNvSpPr txBox="1"/>
          <p:nvPr/>
        </p:nvSpPr>
        <p:spPr>
          <a:xfrm>
            <a:off x="5446980" y="2914381"/>
            <a:ext cx="6091310" cy="3139321"/>
          </a:xfrm>
          <a:prstGeom prst="rect">
            <a:avLst/>
          </a:prstGeom>
          <a:noFill/>
        </p:spPr>
        <p:txBody>
          <a:bodyPr wrap="square" rtlCol="0">
            <a:spAutoFit/>
          </a:bodyPr>
          <a:lstStyle/>
          <a:p>
            <a:pPr algn="l">
              <a:buFont typeface="+mj-lt"/>
              <a:buAutoNum type="arabicPeriod"/>
            </a:pPr>
            <a:r>
              <a:rPr lang="en-US" b="1" i="0" dirty="0">
                <a:solidFill>
                  <a:srgbClr val="09092D"/>
                </a:solidFill>
                <a:effectLst/>
              </a:rPr>
              <a:t>Understanding Context</a:t>
            </a:r>
            <a:r>
              <a:rPr lang="en-US" b="0" i="0" dirty="0">
                <a:solidFill>
                  <a:srgbClr val="1F1F59"/>
                </a:solidFill>
                <a:effectLst/>
              </a:rPr>
              <a:t>: They grasp the context of the text to provide relevant responses, going beyond simple keyword matching.</a:t>
            </a:r>
          </a:p>
          <a:p>
            <a:pPr algn="l">
              <a:buFont typeface="+mj-lt"/>
              <a:buAutoNum type="arabicPeriod"/>
            </a:pPr>
            <a:endParaRPr lang="en-US" b="0" i="0" dirty="0">
              <a:solidFill>
                <a:srgbClr val="1F1F59"/>
              </a:solidFill>
              <a:effectLst/>
            </a:endParaRPr>
          </a:p>
          <a:p>
            <a:pPr algn="l">
              <a:buFont typeface="+mj-lt"/>
              <a:buAutoNum type="arabicPeriod"/>
            </a:pPr>
            <a:r>
              <a:rPr lang="en-US" b="1" i="0" dirty="0">
                <a:solidFill>
                  <a:srgbClr val="09092D"/>
                </a:solidFill>
                <a:effectLst/>
              </a:rPr>
              <a:t>Language Generation</a:t>
            </a:r>
            <a:r>
              <a:rPr lang="en-US" b="0" i="0" dirty="0">
                <a:solidFill>
                  <a:srgbClr val="1F1F59"/>
                </a:solidFill>
                <a:effectLst/>
              </a:rPr>
              <a:t>: They can generate human-like text for various purposes, including conversation, summarization, translation, and more.</a:t>
            </a:r>
          </a:p>
          <a:p>
            <a:pPr algn="l">
              <a:buFont typeface="+mj-lt"/>
              <a:buAutoNum type="arabicPeriod"/>
            </a:pPr>
            <a:endParaRPr lang="en-US" b="0" i="0" dirty="0">
              <a:solidFill>
                <a:srgbClr val="1F1F59"/>
              </a:solidFill>
              <a:effectLst/>
            </a:endParaRPr>
          </a:p>
          <a:p>
            <a:pPr algn="l">
              <a:buFont typeface="+mj-lt"/>
              <a:buAutoNum type="arabicPeriod"/>
            </a:pPr>
            <a:r>
              <a:rPr lang="en-US" b="1" i="0" dirty="0">
                <a:solidFill>
                  <a:srgbClr val="09092D"/>
                </a:solidFill>
                <a:effectLst/>
              </a:rPr>
              <a:t>Adaptability</a:t>
            </a:r>
            <a:r>
              <a:rPr lang="en-US" b="0" i="0" dirty="0">
                <a:solidFill>
                  <a:srgbClr val="1F1F59"/>
                </a:solidFill>
                <a:effectLst/>
              </a:rPr>
              <a:t>: They can be fine-tuned for specific tasks or domains, improving their effectiveness in specialized applications.</a:t>
            </a:r>
          </a:p>
        </p:txBody>
      </p:sp>
    </p:spTree>
    <p:extLst>
      <p:ext uri="{BB962C8B-B14F-4D97-AF65-F5344CB8AC3E}">
        <p14:creationId xmlns:p14="http://schemas.microsoft.com/office/powerpoint/2010/main" val="1821528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Effect transition="in" filter="fade">
                                      <p:cBhvr>
                                        <p:cTn id="15" dur="500"/>
                                        <p:tgtEl>
                                          <p:spTgt spid="2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xEl>
                                              <p:pRg st="4" end="4"/>
                                            </p:txEl>
                                          </p:spTgt>
                                        </p:tgtEl>
                                        <p:attrNameLst>
                                          <p:attrName>style.visibility</p:attrName>
                                        </p:attrNameLst>
                                      </p:cBhvr>
                                      <p:to>
                                        <p:strVal val="visible"/>
                                      </p:to>
                                    </p:set>
                                    <p:animEffect transition="in" filter="fade">
                                      <p:cBhvr>
                                        <p:cTn id="19"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reeform 44">
            <a:extLst>
              <a:ext uri="{FF2B5EF4-FFF2-40B4-BE49-F238E27FC236}">
                <a16:creationId xmlns:a16="http://schemas.microsoft.com/office/drawing/2014/main" id="{1B2A47D1-DEA6-45C1-887E-C95A993FBA34}"/>
              </a:ext>
            </a:extLst>
          </p:cNvPr>
          <p:cNvSpPr>
            <a:spLocks/>
          </p:cNvSpPr>
          <p:nvPr/>
        </p:nvSpPr>
        <p:spPr bwMode="auto">
          <a:xfrm>
            <a:off x="9912689" y="3484034"/>
            <a:ext cx="1289050" cy="1144588"/>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0" name="Freeform 34">
            <a:extLst>
              <a:ext uri="{FF2B5EF4-FFF2-40B4-BE49-F238E27FC236}">
                <a16:creationId xmlns:a16="http://schemas.microsoft.com/office/drawing/2014/main" id="{39022415-0978-459B-963A-96D13FB19B3D}"/>
              </a:ext>
            </a:extLst>
          </p:cNvPr>
          <p:cNvSpPr>
            <a:spLocks/>
          </p:cNvSpPr>
          <p:nvPr/>
        </p:nvSpPr>
        <p:spPr bwMode="auto">
          <a:xfrm>
            <a:off x="3245189" y="253470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dirty="0"/>
          </a:p>
        </p:txBody>
      </p:sp>
      <p:sp>
        <p:nvSpPr>
          <p:cNvPr id="141" name="Freeform 35">
            <a:extLst>
              <a:ext uri="{FF2B5EF4-FFF2-40B4-BE49-F238E27FC236}">
                <a16:creationId xmlns:a16="http://schemas.microsoft.com/office/drawing/2014/main" id="{175BD0BE-5B01-4B60-8D86-718D2CBF232F}"/>
              </a:ext>
            </a:extLst>
          </p:cNvPr>
          <p:cNvSpPr>
            <a:spLocks noEditPoints="1"/>
          </p:cNvSpPr>
          <p:nvPr/>
        </p:nvSpPr>
        <p:spPr bwMode="auto">
          <a:xfrm>
            <a:off x="3111839" y="241247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2" name="Freeform 36">
            <a:extLst>
              <a:ext uri="{FF2B5EF4-FFF2-40B4-BE49-F238E27FC236}">
                <a16:creationId xmlns:a16="http://schemas.microsoft.com/office/drawing/2014/main" id="{869C45DF-5297-4855-A90F-D517DB21E6C7}"/>
              </a:ext>
            </a:extLst>
          </p:cNvPr>
          <p:cNvSpPr>
            <a:spLocks/>
          </p:cNvSpPr>
          <p:nvPr/>
        </p:nvSpPr>
        <p:spPr bwMode="auto">
          <a:xfrm>
            <a:off x="4578689" y="3484034"/>
            <a:ext cx="1289050" cy="1144588"/>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3" name="Freeform 37">
            <a:extLst>
              <a:ext uri="{FF2B5EF4-FFF2-40B4-BE49-F238E27FC236}">
                <a16:creationId xmlns:a16="http://schemas.microsoft.com/office/drawing/2014/main" id="{6190DE7D-3B9A-4995-BD25-A0E524C7DC2B}"/>
              </a:ext>
            </a:extLst>
          </p:cNvPr>
          <p:cNvSpPr>
            <a:spLocks noEditPoints="1"/>
          </p:cNvSpPr>
          <p:nvPr/>
        </p:nvSpPr>
        <p:spPr bwMode="auto">
          <a:xfrm>
            <a:off x="4445339" y="3360209"/>
            <a:ext cx="1555750" cy="139065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6"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2" y="1785"/>
                  <a:pt x="1609" y="1719"/>
                </a:cubicBezTo>
                <a:lnTo>
                  <a:pt x="2014" y="1018"/>
                </a:lnTo>
                <a:cubicBezTo>
                  <a:pt x="2033" y="985"/>
                  <a:pt x="2042" y="949"/>
                  <a:pt x="2042" y="912"/>
                </a:cubicBezTo>
                <a:cubicBezTo>
                  <a:pt x="2042" y="876"/>
                  <a:pt x="2033" y="839"/>
                  <a:pt x="2014" y="807"/>
                </a:cubicBezTo>
                <a:lnTo>
                  <a:pt x="1609" y="105"/>
                </a:lnTo>
                <a:cubicBezTo>
                  <a:pt x="1572"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4" name="Freeform 38">
            <a:extLst>
              <a:ext uri="{FF2B5EF4-FFF2-40B4-BE49-F238E27FC236}">
                <a16:creationId xmlns:a16="http://schemas.microsoft.com/office/drawing/2014/main" id="{154418AC-12A4-4CC8-8A1F-CA06CA0F7079}"/>
              </a:ext>
            </a:extLst>
          </p:cNvPr>
          <p:cNvSpPr>
            <a:spLocks/>
          </p:cNvSpPr>
          <p:nvPr/>
        </p:nvSpPr>
        <p:spPr bwMode="auto">
          <a:xfrm>
            <a:off x="5912189" y="2534709"/>
            <a:ext cx="1290638"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5" name="Freeform 39">
            <a:extLst>
              <a:ext uri="{FF2B5EF4-FFF2-40B4-BE49-F238E27FC236}">
                <a16:creationId xmlns:a16="http://schemas.microsoft.com/office/drawing/2014/main" id="{2F880D77-76C3-4F4D-88C7-FBEA67299BA9}"/>
              </a:ext>
            </a:extLst>
          </p:cNvPr>
          <p:cNvSpPr>
            <a:spLocks noEditPoints="1"/>
          </p:cNvSpPr>
          <p:nvPr/>
        </p:nvSpPr>
        <p:spPr bwMode="auto">
          <a:xfrm>
            <a:off x="5778839" y="2412472"/>
            <a:ext cx="1557338"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6" name="Freeform 40">
            <a:extLst>
              <a:ext uri="{FF2B5EF4-FFF2-40B4-BE49-F238E27FC236}">
                <a16:creationId xmlns:a16="http://schemas.microsoft.com/office/drawing/2014/main" id="{5A8CBAFB-4067-40C0-BEB7-D96B1C7B5DB8}"/>
              </a:ext>
            </a:extLst>
          </p:cNvPr>
          <p:cNvSpPr>
            <a:spLocks/>
          </p:cNvSpPr>
          <p:nvPr/>
        </p:nvSpPr>
        <p:spPr bwMode="auto">
          <a:xfrm>
            <a:off x="7245689" y="3484034"/>
            <a:ext cx="1289050" cy="1144588"/>
          </a:xfrm>
          <a:custGeom>
            <a:avLst/>
            <a:gdLst>
              <a:gd name="T0" fmla="*/ 1171 w 1692"/>
              <a:gd name="T1" fmla="*/ 0 h 1501"/>
              <a:gd name="T2" fmla="*/ 522 w 1692"/>
              <a:gd name="T3" fmla="*/ 0 h 1501"/>
              <a:gd name="T4" fmla="*/ 358 w 1692"/>
              <a:gd name="T5" fmla="*/ 94 h 1501"/>
              <a:gd name="T6" fmla="*/ 34 w 1692"/>
              <a:gd name="T7" fmla="*/ 656 h 1501"/>
              <a:gd name="T8" fmla="*/ 34 w 1692"/>
              <a:gd name="T9" fmla="*/ 845 h 1501"/>
              <a:gd name="T10" fmla="*/ 358 w 1692"/>
              <a:gd name="T11" fmla="*/ 1407 h 1501"/>
              <a:gd name="T12" fmla="*/ 522 w 1692"/>
              <a:gd name="T13" fmla="*/ 1501 h 1501"/>
              <a:gd name="T14" fmla="*/ 1171 w 1692"/>
              <a:gd name="T15" fmla="*/ 1501 h 1501"/>
              <a:gd name="T16" fmla="*/ 1334 w 1692"/>
              <a:gd name="T17" fmla="*/ 1407 h 1501"/>
              <a:gd name="T18" fmla="*/ 1659 w 1692"/>
              <a:gd name="T19" fmla="*/ 845 h 1501"/>
              <a:gd name="T20" fmla="*/ 1659 w 1692"/>
              <a:gd name="T21" fmla="*/ 656 h 1501"/>
              <a:gd name="T22" fmla="*/ 1334 w 1692"/>
              <a:gd name="T23" fmla="*/ 94 h 1501"/>
              <a:gd name="T24" fmla="*/ 1171 w 1692"/>
              <a:gd name="T25" fmla="*/ 0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2" h="1501">
                <a:moveTo>
                  <a:pt x="1171" y="0"/>
                </a:moveTo>
                <a:lnTo>
                  <a:pt x="522" y="0"/>
                </a:lnTo>
                <a:cubicBezTo>
                  <a:pt x="454" y="0"/>
                  <a:pt x="392" y="36"/>
                  <a:pt x="358" y="94"/>
                </a:cubicBezTo>
                <a:lnTo>
                  <a:pt x="34" y="656"/>
                </a:lnTo>
                <a:cubicBezTo>
                  <a:pt x="0" y="715"/>
                  <a:pt x="0" y="786"/>
                  <a:pt x="34" y="845"/>
                </a:cubicBezTo>
                <a:lnTo>
                  <a:pt x="358" y="1407"/>
                </a:lnTo>
                <a:cubicBezTo>
                  <a:pt x="392" y="1465"/>
                  <a:pt x="454" y="1501"/>
                  <a:pt x="522" y="1501"/>
                </a:cubicBezTo>
                <a:lnTo>
                  <a:pt x="1171" y="1501"/>
                </a:lnTo>
                <a:cubicBezTo>
                  <a:pt x="1238" y="1501"/>
                  <a:pt x="1300" y="1465"/>
                  <a:pt x="1334" y="1407"/>
                </a:cubicBezTo>
                <a:lnTo>
                  <a:pt x="1659" y="845"/>
                </a:lnTo>
                <a:cubicBezTo>
                  <a:pt x="1692" y="786"/>
                  <a:pt x="1692" y="715"/>
                  <a:pt x="1659" y="656"/>
                </a:cubicBezTo>
                <a:lnTo>
                  <a:pt x="1334" y="94"/>
                </a:lnTo>
                <a:cubicBezTo>
                  <a:pt x="1300"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7" name="Freeform 41">
            <a:extLst>
              <a:ext uri="{FF2B5EF4-FFF2-40B4-BE49-F238E27FC236}">
                <a16:creationId xmlns:a16="http://schemas.microsoft.com/office/drawing/2014/main" id="{EFE570EE-59B4-427F-8C89-B4B381AB10AA}"/>
              </a:ext>
            </a:extLst>
          </p:cNvPr>
          <p:cNvSpPr>
            <a:spLocks noEditPoints="1"/>
          </p:cNvSpPr>
          <p:nvPr/>
        </p:nvSpPr>
        <p:spPr bwMode="auto">
          <a:xfrm>
            <a:off x="7112339" y="3360209"/>
            <a:ext cx="1555750" cy="139065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8" name="Freeform 42">
            <a:extLst>
              <a:ext uri="{FF2B5EF4-FFF2-40B4-BE49-F238E27FC236}">
                <a16:creationId xmlns:a16="http://schemas.microsoft.com/office/drawing/2014/main" id="{57FAB50D-3A5D-4C13-8735-F2E405459E1E}"/>
              </a:ext>
            </a:extLst>
          </p:cNvPr>
          <p:cNvSpPr>
            <a:spLocks/>
          </p:cNvSpPr>
          <p:nvPr/>
        </p:nvSpPr>
        <p:spPr bwMode="auto">
          <a:xfrm>
            <a:off x="8580777" y="2534709"/>
            <a:ext cx="1289050" cy="1144588"/>
          </a:xfrm>
          <a:custGeom>
            <a:avLst/>
            <a:gdLst>
              <a:gd name="T0" fmla="*/ 1171 w 1693"/>
              <a:gd name="T1" fmla="*/ 0 h 1502"/>
              <a:gd name="T2" fmla="*/ 522 w 1693"/>
              <a:gd name="T3" fmla="*/ 0 h 1502"/>
              <a:gd name="T4" fmla="*/ 359 w 1693"/>
              <a:gd name="T5" fmla="*/ 94 h 1502"/>
              <a:gd name="T6" fmla="*/ 34 w 1693"/>
              <a:gd name="T7" fmla="*/ 657 h 1502"/>
              <a:gd name="T8" fmla="*/ 34 w 1693"/>
              <a:gd name="T9" fmla="*/ 845 h 1502"/>
              <a:gd name="T10" fmla="*/ 359 w 1693"/>
              <a:gd name="T11" fmla="*/ 1407 h 1502"/>
              <a:gd name="T12" fmla="*/ 522 w 1693"/>
              <a:gd name="T13" fmla="*/ 1502 h 1502"/>
              <a:gd name="T14" fmla="*/ 1171 w 1693"/>
              <a:gd name="T15" fmla="*/ 1502 h 1502"/>
              <a:gd name="T16" fmla="*/ 1334 w 1693"/>
              <a:gd name="T17" fmla="*/ 1407 h 1502"/>
              <a:gd name="T18" fmla="*/ 1659 w 1693"/>
              <a:gd name="T19" fmla="*/ 845 h 1502"/>
              <a:gd name="T20" fmla="*/ 1659 w 1693"/>
              <a:gd name="T21" fmla="*/ 657 h 1502"/>
              <a:gd name="T22" fmla="*/ 1334 w 1693"/>
              <a:gd name="T23" fmla="*/ 94 h 1502"/>
              <a:gd name="T24" fmla="*/ 1171 w 1693"/>
              <a:gd name="T25"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1502">
                <a:moveTo>
                  <a:pt x="1171" y="0"/>
                </a:moveTo>
                <a:lnTo>
                  <a:pt x="522" y="0"/>
                </a:lnTo>
                <a:cubicBezTo>
                  <a:pt x="455" y="0"/>
                  <a:pt x="392" y="36"/>
                  <a:pt x="359" y="94"/>
                </a:cubicBezTo>
                <a:lnTo>
                  <a:pt x="34" y="657"/>
                </a:lnTo>
                <a:cubicBezTo>
                  <a:pt x="0" y="715"/>
                  <a:pt x="0" y="787"/>
                  <a:pt x="34" y="845"/>
                </a:cubicBezTo>
                <a:lnTo>
                  <a:pt x="359" y="1407"/>
                </a:lnTo>
                <a:cubicBezTo>
                  <a:pt x="392" y="1466"/>
                  <a:pt x="455" y="1502"/>
                  <a:pt x="522" y="1502"/>
                </a:cubicBezTo>
                <a:lnTo>
                  <a:pt x="1171" y="1502"/>
                </a:lnTo>
                <a:cubicBezTo>
                  <a:pt x="1238" y="1502"/>
                  <a:pt x="1301" y="1466"/>
                  <a:pt x="1334" y="1407"/>
                </a:cubicBezTo>
                <a:lnTo>
                  <a:pt x="1659" y="845"/>
                </a:lnTo>
                <a:cubicBezTo>
                  <a:pt x="1693" y="787"/>
                  <a:pt x="1693" y="715"/>
                  <a:pt x="1659" y="657"/>
                </a:cubicBezTo>
                <a:lnTo>
                  <a:pt x="1334" y="94"/>
                </a:lnTo>
                <a:cubicBezTo>
                  <a:pt x="1301" y="36"/>
                  <a:pt x="1238" y="0"/>
                  <a:pt x="117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49" name="Freeform 43">
            <a:extLst>
              <a:ext uri="{FF2B5EF4-FFF2-40B4-BE49-F238E27FC236}">
                <a16:creationId xmlns:a16="http://schemas.microsoft.com/office/drawing/2014/main" id="{16C0801F-9FAE-44C5-B68B-35B30B69FB70}"/>
              </a:ext>
            </a:extLst>
          </p:cNvPr>
          <p:cNvSpPr>
            <a:spLocks noEditPoints="1"/>
          </p:cNvSpPr>
          <p:nvPr/>
        </p:nvSpPr>
        <p:spPr bwMode="auto">
          <a:xfrm>
            <a:off x="8447427" y="2412472"/>
            <a:ext cx="1555750" cy="1390650"/>
          </a:xfrm>
          <a:custGeom>
            <a:avLst/>
            <a:gdLst>
              <a:gd name="T0" fmla="*/ 617 w 2043"/>
              <a:gd name="T1" fmla="*/ 34 h 1826"/>
              <a:gd name="T2" fmla="*/ 57 w 2043"/>
              <a:gd name="T3" fmla="*/ 824 h 1826"/>
              <a:gd name="T4" fmla="*/ 57 w 2043"/>
              <a:gd name="T5" fmla="*/ 1002 h 1826"/>
              <a:gd name="T6" fmla="*/ 617 w 2043"/>
              <a:gd name="T7" fmla="*/ 1792 h 1826"/>
              <a:gd name="T8" fmla="*/ 1581 w 2043"/>
              <a:gd name="T9" fmla="*/ 1703 h 1826"/>
              <a:gd name="T10" fmla="*/ 2009 w 2043"/>
              <a:gd name="T11" fmla="*/ 913 h 1826"/>
              <a:gd name="T12" fmla="*/ 1581 w 2043"/>
              <a:gd name="T13" fmla="*/ 123 h 1826"/>
              <a:gd name="T14" fmla="*/ 617 w 2043"/>
              <a:gd name="T15" fmla="*/ 34 h 1826"/>
              <a:gd name="T16" fmla="*/ 617 w 2043"/>
              <a:gd name="T17" fmla="*/ 46 h 1826"/>
              <a:gd name="T18" fmla="*/ 1570 w 2043"/>
              <a:gd name="T19" fmla="*/ 129 h 1826"/>
              <a:gd name="T20" fmla="*/ 1997 w 2043"/>
              <a:gd name="T21" fmla="*/ 913 h 1826"/>
              <a:gd name="T22" fmla="*/ 1570 w 2043"/>
              <a:gd name="T23" fmla="*/ 1697 h 1826"/>
              <a:gd name="T24" fmla="*/ 617 w 2043"/>
              <a:gd name="T25" fmla="*/ 1780 h 1826"/>
              <a:gd name="T26" fmla="*/ 68 w 2043"/>
              <a:gd name="T27" fmla="*/ 996 h 1826"/>
              <a:gd name="T28" fmla="*/ 68 w 2043"/>
              <a:gd name="T29" fmla="*/ 830 h 1826"/>
              <a:gd name="T30" fmla="*/ 617 w 2043"/>
              <a:gd name="T31" fmla="*/ 46 h 1826"/>
              <a:gd name="T32" fmla="*/ 1426 w 2043"/>
              <a:gd name="T33" fmla="*/ 1819 h 1826"/>
              <a:gd name="T34" fmla="*/ 617 w 2043"/>
              <a:gd name="T35" fmla="*/ 1813 h 1826"/>
              <a:gd name="T36" fmla="*/ 39 w 2043"/>
              <a:gd name="T37" fmla="*/ 1012 h 1826"/>
              <a:gd name="T38" fmla="*/ 39 w 2043"/>
              <a:gd name="T39" fmla="*/ 814 h 1826"/>
              <a:gd name="T40" fmla="*/ 617 w 2043"/>
              <a:gd name="T41" fmla="*/ 13 h 1826"/>
              <a:gd name="T42" fmla="*/ 1599 w 2043"/>
              <a:gd name="T43" fmla="*/ 112 h 1826"/>
              <a:gd name="T44" fmla="*/ 2030 w 2043"/>
              <a:gd name="T45" fmla="*/ 913 h 1826"/>
              <a:gd name="T46" fmla="*/ 1599 w 2043"/>
              <a:gd name="T47" fmla="*/ 1714 h 1826"/>
              <a:gd name="T48" fmla="*/ 1426 w 2043"/>
              <a:gd name="T49" fmla="*/ 1819 h 1826"/>
              <a:gd name="T50" fmla="*/ 1609 w 2043"/>
              <a:gd name="T51" fmla="*/ 1720 h 1826"/>
              <a:gd name="T52" fmla="*/ 2043 w 2043"/>
              <a:gd name="T53" fmla="*/ 913 h 1826"/>
              <a:gd name="T54" fmla="*/ 1609 w 2043"/>
              <a:gd name="T55" fmla="*/ 106 h 1826"/>
              <a:gd name="T56" fmla="*/ 617 w 2043"/>
              <a:gd name="T57" fmla="*/ 0 h 1826"/>
              <a:gd name="T58" fmla="*/ 29 w 2043"/>
              <a:gd name="T59" fmla="*/ 807 h 1826"/>
              <a:gd name="T60" fmla="*/ 29 w 2043"/>
              <a:gd name="T61" fmla="*/ 1019 h 1826"/>
              <a:gd name="T62" fmla="*/ 617 w 2043"/>
              <a:gd name="T63" fmla="*/ 1826 h 1826"/>
              <a:gd name="T64" fmla="*/ 1426 w 2043"/>
              <a:gd name="T65" fmla="*/ 1819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1826">
                <a:moveTo>
                  <a:pt x="617" y="40"/>
                </a:moveTo>
                <a:lnTo>
                  <a:pt x="617" y="34"/>
                </a:lnTo>
                <a:cubicBezTo>
                  <a:pt x="553" y="34"/>
                  <a:pt x="494" y="68"/>
                  <a:pt x="462" y="123"/>
                </a:cubicBezTo>
                <a:lnTo>
                  <a:pt x="57" y="824"/>
                </a:lnTo>
                <a:cubicBezTo>
                  <a:pt x="42" y="851"/>
                  <a:pt x="34" y="882"/>
                  <a:pt x="34" y="913"/>
                </a:cubicBezTo>
                <a:cubicBezTo>
                  <a:pt x="34" y="944"/>
                  <a:pt x="42" y="975"/>
                  <a:pt x="57" y="1002"/>
                </a:cubicBezTo>
                <a:lnTo>
                  <a:pt x="462" y="1703"/>
                </a:lnTo>
                <a:cubicBezTo>
                  <a:pt x="494" y="1758"/>
                  <a:pt x="553" y="1792"/>
                  <a:pt x="617" y="1792"/>
                </a:cubicBezTo>
                <a:lnTo>
                  <a:pt x="1426" y="1792"/>
                </a:lnTo>
                <a:cubicBezTo>
                  <a:pt x="1490" y="1792"/>
                  <a:pt x="1549" y="1758"/>
                  <a:pt x="1581" y="1703"/>
                </a:cubicBezTo>
                <a:lnTo>
                  <a:pt x="1985" y="1002"/>
                </a:lnTo>
                <a:cubicBezTo>
                  <a:pt x="2001" y="975"/>
                  <a:pt x="2009" y="944"/>
                  <a:pt x="2009" y="913"/>
                </a:cubicBezTo>
                <a:cubicBezTo>
                  <a:pt x="2009" y="882"/>
                  <a:pt x="2001" y="851"/>
                  <a:pt x="1985" y="824"/>
                </a:cubicBezTo>
                <a:lnTo>
                  <a:pt x="1581" y="123"/>
                </a:lnTo>
                <a:cubicBezTo>
                  <a:pt x="1549" y="68"/>
                  <a:pt x="1490" y="34"/>
                  <a:pt x="1426" y="34"/>
                </a:cubicBezTo>
                <a:lnTo>
                  <a:pt x="617" y="34"/>
                </a:lnTo>
                <a:lnTo>
                  <a:pt x="617" y="40"/>
                </a:lnTo>
                <a:lnTo>
                  <a:pt x="617" y="46"/>
                </a:lnTo>
                <a:lnTo>
                  <a:pt x="1426" y="46"/>
                </a:lnTo>
                <a:cubicBezTo>
                  <a:pt x="1485" y="46"/>
                  <a:pt x="1540" y="78"/>
                  <a:pt x="1570" y="129"/>
                </a:cubicBezTo>
                <a:lnTo>
                  <a:pt x="1975" y="830"/>
                </a:lnTo>
                <a:cubicBezTo>
                  <a:pt x="1989" y="856"/>
                  <a:pt x="1997" y="884"/>
                  <a:pt x="1997" y="913"/>
                </a:cubicBezTo>
                <a:cubicBezTo>
                  <a:pt x="1997" y="942"/>
                  <a:pt x="1989" y="970"/>
                  <a:pt x="1975" y="996"/>
                </a:cubicBezTo>
                <a:lnTo>
                  <a:pt x="1570" y="1697"/>
                </a:lnTo>
                <a:cubicBezTo>
                  <a:pt x="1540" y="1748"/>
                  <a:pt x="1485" y="1780"/>
                  <a:pt x="1426" y="1780"/>
                </a:cubicBezTo>
                <a:lnTo>
                  <a:pt x="617" y="1780"/>
                </a:lnTo>
                <a:cubicBezTo>
                  <a:pt x="558" y="1780"/>
                  <a:pt x="503" y="1748"/>
                  <a:pt x="473" y="1697"/>
                </a:cubicBezTo>
                <a:lnTo>
                  <a:pt x="68" y="996"/>
                </a:lnTo>
                <a:cubicBezTo>
                  <a:pt x="54" y="970"/>
                  <a:pt x="46" y="942"/>
                  <a:pt x="46" y="913"/>
                </a:cubicBezTo>
                <a:cubicBezTo>
                  <a:pt x="46" y="884"/>
                  <a:pt x="54" y="856"/>
                  <a:pt x="68" y="830"/>
                </a:cubicBezTo>
                <a:lnTo>
                  <a:pt x="473" y="129"/>
                </a:lnTo>
                <a:cubicBezTo>
                  <a:pt x="503" y="78"/>
                  <a:pt x="558" y="46"/>
                  <a:pt x="617" y="46"/>
                </a:cubicBezTo>
                <a:lnTo>
                  <a:pt x="617" y="40"/>
                </a:lnTo>
                <a:close/>
                <a:moveTo>
                  <a:pt x="1426" y="1819"/>
                </a:moveTo>
                <a:lnTo>
                  <a:pt x="1426" y="1813"/>
                </a:lnTo>
                <a:lnTo>
                  <a:pt x="617" y="1813"/>
                </a:lnTo>
                <a:cubicBezTo>
                  <a:pt x="546" y="1813"/>
                  <a:pt x="480" y="1775"/>
                  <a:pt x="444" y="1714"/>
                </a:cubicBezTo>
                <a:lnTo>
                  <a:pt x="39" y="1012"/>
                </a:lnTo>
                <a:cubicBezTo>
                  <a:pt x="22" y="982"/>
                  <a:pt x="13" y="947"/>
                  <a:pt x="13" y="913"/>
                </a:cubicBezTo>
                <a:cubicBezTo>
                  <a:pt x="13" y="879"/>
                  <a:pt x="22" y="844"/>
                  <a:pt x="39" y="814"/>
                </a:cubicBezTo>
                <a:lnTo>
                  <a:pt x="444" y="112"/>
                </a:lnTo>
                <a:cubicBezTo>
                  <a:pt x="480" y="51"/>
                  <a:pt x="546" y="13"/>
                  <a:pt x="617" y="13"/>
                </a:cubicBezTo>
                <a:lnTo>
                  <a:pt x="1426" y="13"/>
                </a:lnTo>
                <a:cubicBezTo>
                  <a:pt x="1497" y="13"/>
                  <a:pt x="1563" y="51"/>
                  <a:pt x="1599" y="112"/>
                </a:cubicBezTo>
                <a:lnTo>
                  <a:pt x="2004" y="814"/>
                </a:lnTo>
                <a:cubicBezTo>
                  <a:pt x="2021" y="844"/>
                  <a:pt x="2030" y="879"/>
                  <a:pt x="2030" y="913"/>
                </a:cubicBezTo>
                <a:cubicBezTo>
                  <a:pt x="2030" y="947"/>
                  <a:pt x="2021" y="982"/>
                  <a:pt x="2004" y="1012"/>
                </a:cubicBezTo>
                <a:lnTo>
                  <a:pt x="1599" y="1714"/>
                </a:lnTo>
                <a:cubicBezTo>
                  <a:pt x="1563" y="1775"/>
                  <a:pt x="1497" y="1813"/>
                  <a:pt x="1426" y="1813"/>
                </a:cubicBezTo>
                <a:lnTo>
                  <a:pt x="1426" y="1819"/>
                </a:lnTo>
                <a:lnTo>
                  <a:pt x="1426" y="1826"/>
                </a:lnTo>
                <a:cubicBezTo>
                  <a:pt x="1502" y="1826"/>
                  <a:pt x="1572" y="1785"/>
                  <a:pt x="1609" y="1720"/>
                </a:cubicBezTo>
                <a:lnTo>
                  <a:pt x="2014" y="1019"/>
                </a:lnTo>
                <a:cubicBezTo>
                  <a:pt x="2033" y="986"/>
                  <a:pt x="2043" y="950"/>
                  <a:pt x="2043" y="913"/>
                </a:cubicBezTo>
                <a:cubicBezTo>
                  <a:pt x="2043" y="876"/>
                  <a:pt x="2033" y="840"/>
                  <a:pt x="2014" y="807"/>
                </a:cubicBezTo>
                <a:lnTo>
                  <a:pt x="1609" y="106"/>
                </a:lnTo>
                <a:cubicBezTo>
                  <a:pt x="1572" y="41"/>
                  <a:pt x="1502" y="0"/>
                  <a:pt x="1426" y="0"/>
                </a:cubicBezTo>
                <a:lnTo>
                  <a:pt x="617" y="0"/>
                </a:lnTo>
                <a:cubicBezTo>
                  <a:pt x="541" y="0"/>
                  <a:pt x="471" y="41"/>
                  <a:pt x="434" y="106"/>
                </a:cubicBezTo>
                <a:lnTo>
                  <a:pt x="29" y="807"/>
                </a:lnTo>
                <a:cubicBezTo>
                  <a:pt x="10" y="840"/>
                  <a:pt x="0" y="876"/>
                  <a:pt x="0" y="913"/>
                </a:cubicBezTo>
                <a:cubicBezTo>
                  <a:pt x="0" y="950"/>
                  <a:pt x="10" y="986"/>
                  <a:pt x="29" y="1019"/>
                </a:cubicBezTo>
                <a:lnTo>
                  <a:pt x="434" y="1720"/>
                </a:lnTo>
                <a:cubicBezTo>
                  <a:pt x="471" y="1785"/>
                  <a:pt x="541" y="1826"/>
                  <a:pt x="617" y="1826"/>
                </a:cubicBezTo>
                <a:lnTo>
                  <a:pt x="1426" y="1826"/>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0" name="Freeform 45">
            <a:extLst>
              <a:ext uri="{FF2B5EF4-FFF2-40B4-BE49-F238E27FC236}">
                <a16:creationId xmlns:a16="http://schemas.microsoft.com/office/drawing/2014/main" id="{202825E8-0E2E-482A-B7DB-1F0B281175AD}"/>
              </a:ext>
            </a:extLst>
          </p:cNvPr>
          <p:cNvSpPr>
            <a:spLocks noEditPoints="1"/>
          </p:cNvSpPr>
          <p:nvPr/>
        </p:nvSpPr>
        <p:spPr bwMode="auto">
          <a:xfrm>
            <a:off x="9779339" y="3360209"/>
            <a:ext cx="1555750" cy="1390650"/>
          </a:xfrm>
          <a:custGeom>
            <a:avLst/>
            <a:gdLst>
              <a:gd name="T0" fmla="*/ 616 w 2042"/>
              <a:gd name="T1" fmla="*/ 33 h 1825"/>
              <a:gd name="T2" fmla="*/ 57 w 2042"/>
              <a:gd name="T3" fmla="*/ 823 h 1825"/>
              <a:gd name="T4" fmla="*/ 57 w 2042"/>
              <a:gd name="T5" fmla="*/ 1001 h 1825"/>
              <a:gd name="T6" fmla="*/ 616 w 2042"/>
              <a:gd name="T7" fmla="*/ 1792 h 1825"/>
              <a:gd name="T8" fmla="*/ 1580 w 2042"/>
              <a:gd name="T9" fmla="*/ 1703 h 1825"/>
              <a:gd name="T10" fmla="*/ 2009 w 2042"/>
              <a:gd name="T11" fmla="*/ 912 h 1825"/>
              <a:gd name="T12" fmla="*/ 1580 w 2042"/>
              <a:gd name="T13" fmla="*/ 122 h 1825"/>
              <a:gd name="T14" fmla="*/ 616 w 2042"/>
              <a:gd name="T15" fmla="*/ 33 h 1825"/>
              <a:gd name="T16" fmla="*/ 616 w 2042"/>
              <a:gd name="T17" fmla="*/ 46 h 1825"/>
              <a:gd name="T18" fmla="*/ 1569 w 2042"/>
              <a:gd name="T19" fmla="*/ 128 h 1825"/>
              <a:gd name="T20" fmla="*/ 1996 w 2042"/>
              <a:gd name="T21" fmla="*/ 912 h 1825"/>
              <a:gd name="T22" fmla="*/ 1569 w 2042"/>
              <a:gd name="T23" fmla="*/ 1697 h 1825"/>
              <a:gd name="T24" fmla="*/ 616 w 2042"/>
              <a:gd name="T25" fmla="*/ 1779 h 1825"/>
              <a:gd name="T26" fmla="*/ 68 w 2042"/>
              <a:gd name="T27" fmla="*/ 995 h 1825"/>
              <a:gd name="T28" fmla="*/ 68 w 2042"/>
              <a:gd name="T29" fmla="*/ 830 h 1825"/>
              <a:gd name="T30" fmla="*/ 616 w 2042"/>
              <a:gd name="T31" fmla="*/ 46 h 1825"/>
              <a:gd name="T32" fmla="*/ 1426 w 2042"/>
              <a:gd name="T33" fmla="*/ 1819 h 1825"/>
              <a:gd name="T34" fmla="*/ 616 w 2042"/>
              <a:gd name="T35" fmla="*/ 1813 h 1825"/>
              <a:gd name="T36" fmla="*/ 39 w 2042"/>
              <a:gd name="T37" fmla="*/ 1012 h 1825"/>
              <a:gd name="T38" fmla="*/ 39 w 2042"/>
              <a:gd name="T39" fmla="*/ 813 h 1825"/>
              <a:gd name="T40" fmla="*/ 616 w 2042"/>
              <a:gd name="T41" fmla="*/ 12 h 1825"/>
              <a:gd name="T42" fmla="*/ 1598 w 2042"/>
              <a:gd name="T43" fmla="*/ 112 h 1825"/>
              <a:gd name="T44" fmla="*/ 2030 w 2042"/>
              <a:gd name="T45" fmla="*/ 912 h 1825"/>
              <a:gd name="T46" fmla="*/ 1598 w 2042"/>
              <a:gd name="T47" fmla="*/ 1713 h 1825"/>
              <a:gd name="T48" fmla="*/ 1426 w 2042"/>
              <a:gd name="T49" fmla="*/ 1819 h 1825"/>
              <a:gd name="T50" fmla="*/ 1609 w 2042"/>
              <a:gd name="T51" fmla="*/ 1719 h 1825"/>
              <a:gd name="T52" fmla="*/ 2042 w 2042"/>
              <a:gd name="T53" fmla="*/ 912 h 1825"/>
              <a:gd name="T54" fmla="*/ 1609 w 2042"/>
              <a:gd name="T55" fmla="*/ 105 h 1825"/>
              <a:gd name="T56" fmla="*/ 616 w 2042"/>
              <a:gd name="T57" fmla="*/ 0 h 1825"/>
              <a:gd name="T58" fmla="*/ 28 w 2042"/>
              <a:gd name="T59" fmla="*/ 807 h 1825"/>
              <a:gd name="T60" fmla="*/ 28 w 2042"/>
              <a:gd name="T61" fmla="*/ 1018 h 1825"/>
              <a:gd name="T62" fmla="*/ 616 w 2042"/>
              <a:gd name="T63" fmla="*/ 1825 h 1825"/>
              <a:gd name="T64" fmla="*/ 1426 w 2042"/>
              <a:gd name="T65" fmla="*/ 1819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2" h="1825">
                <a:moveTo>
                  <a:pt x="616" y="39"/>
                </a:moveTo>
                <a:lnTo>
                  <a:pt x="616" y="33"/>
                </a:lnTo>
                <a:cubicBezTo>
                  <a:pt x="553" y="33"/>
                  <a:pt x="494" y="67"/>
                  <a:pt x="462" y="122"/>
                </a:cubicBezTo>
                <a:lnTo>
                  <a:pt x="57" y="823"/>
                </a:lnTo>
                <a:cubicBezTo>
                  <a:pt x="41" y="851"/>
                  <a:pt x="33" y="882"/>
                  <a:pt x="33" y="912"/>
                </a:cubicBezTo>
                <a:cubicBezTo>
                  <a:pt x="33" y="943"/>
                  <a:pt x="41" y="974"/>
                  <a:pt x="57" y="1001"/>
                </a:cubicBezTo>
                <a:lnTo>
                  <a:pt x="462" y="1703"/>
                </a:lnTo>
                <a:cubicBezTo>
                  <a:pt x="494" y="1758"/>
                  <a:pt x="553" y="1792"/>
                  <a:pt x="616" y="1792"/>
                </a:cubicBezTo>
                <a:lnTo>
                  <a:pt x="1426" y="1792"/>
                </a:lnTo>
                <a:cubicBezTo>
                  <a:pt x="1490" y="1792"/>
                  <a:pt x="1549" y="1758"/>
                  <a:pt x="1580" y="1703"/>
                </a:cubicBezTo>
                <a:lnTo>
                  <a:pt x="1985" y="1001"/>
                </a:lnTo>
                <a:cubicBezTo>
                  <a:pt x="2001" y="974"/>
                  <a:pt x="2009" y="943"/>
                  <a:pt x="2009" y="912"/>
                </a:cubicBezTo>
                <a:cubicBezTo>
                  <a:pt x="2009" y="882"/>
                  <a:pt x="2001" y="851"/>
                  <a:pt x="1985" y="823"/>
                </a:cubicBezTo>
                <a:lnTo>
                  <a:pt x="1580" y="122"/>
                </a:lnTo>
                <a:cubicBezTo>
                  <a:pt x="1549" y="67"/>
                  <a:pt x="1490" y="33"/>
                  <a:pt x="1426" y="33"/>
                </a:cubicBezTo>
                <a:lnTo>
                  <a:pt x="616" y="33"/>
                </a:lnTo>
                <a:lnTo>
                  <a:pt x="616" y="39"/>
                </a:lnTo>
                <a:lnTo>
                  <a:pt x="616" y="46"/>
                </a:lnTo>
                <a:lnTo>
                  <a:pt x="1426" y="46"/>
                </a:lnTo>
                <a:cubicBezTo>
                  <a:pt x="1485" y="46"/>
                  <a:pt x="1540" y="77"/>
                  <a:pt x="1569" y="128"/>
                </a:cubicBezTo>
                <a:lnTo>
                  <a:pt x="1974" y="830"/>
                </a:lnTo>
                <a:cubicBezTo>
                  <a:pt x="1989" y="855"/>
                  <a:pt x="1996" y="884"/>
                  <a:pt x="1996" y="912"/>
                </a:cubicBezTo>
                <a:cubicBezTo>
                  <a:pt x="1996" y="941"/>
                  <a:pt x="1989" y="970"/>
                  <a:pt x="1974" y="995"/>
                </a:cubicBezTo>
                <a:lnTo>
                  <a:pt x="1569" y="1697"/>
                </a:lnTo>
                <a:cubicBezTo>
                  <a:pt x="1540" y="1748"/>
                  <a:pt x="1485" y="1779"/>
                  <a:pt x="1426" y="1779"/>
                </a:cubicBezTo>
                <a:lnTo>
                  <a:pt x="616" y="1779"/>
                </a:lnTo>
                <a:cubicBezTo>
                  <a:pt x="557" y="1779"/>
                  <a:pt x="502" y="1748"/>
                  <a:pt x="473" y="1697"/>
                </a:cubicBezTo>
                <a:lnTo>
                  <a:pt x="68" y="995"/>
                </a:lnTo>
                <a:cubicBezTo>
                  <a:pt x="53" y="970"/>
                  <a:pt x="46" y="941"/>
                  <a:pt x="46" y="912"/>
                </a:cubicBezTo>
                <a:cubicBezTo>
                  <a:pt x="46" y="884"/>
                  <a:pt x="53" y="855"/>
                  <a:pt x="68" y="830"/>
                </a:cubicBezTo>
                <a:lnTo>
                  <a:pt x="473" y="128"/>
                </a:lnTo>
                <a:cubicBezTo>
                  <a:pt x="502" y="77"/>
                  <a:pt x="557" y="46"/>
                  <a:pt x="616" y="46"/>
                </a:cubicBezTo>
                <a:lnTo>
                  <a:pt x="616" y="39"/>
                </a:lnTo>
                <a:close/>
                <a:moveTo>
                  <a:pt x="1426" y="1819"/>
                </a:moveTo>
                <a:lnTo>
                  <a:pt x="1426" y="1813"/>
                </a:lnTo>
                <a:lnTo>
                  <a:pt x="616" y="1813"/>
                </a:lnTo>
                <a:cubicBezTo>
                  <a:pt x="545" y="1813"/>
                  <a:pt x="479" y="1774"/>
                  <a:pt x="444" y="1713"/>
                </a:cubicBezTo>
                <a:lnTo>
                  <a:pt x="39" y="1012"/>
                </a:lnTo>
                <a:cubicBezTo>
                  <a:pt x="21" y="981"/>
                  <a:pt x="13" y="947"/>
                  <a:pt x="13" y="912"/>
                </a:cubicBezTo>
                <a:cubicBezTo>
                  <a:pt x="13" y="878"/>
                  <a:pt x="21" y="844"/>
                  <a:pt x="39" y="813"/>
                </a:cubicBezTo>
                <a:lnTo>
                  <a:pt x="444" y="112"/>
                </a:lnTo>
                <a:cubicBezTo>
                  <a:pt x="479" y="50"/>
                  <a:pt x="545" y="12"/>
                  <a:pt x="616" y="12"/>
                </a:cubicBezTo>
                <a:lnTo>
                  <a:pt x="1426" y="12"/>
                </a:lnTo>
                <a:cubicBezTo>
                  <a:pt x="1497" y="12"/>
                  <a:pt x="1563" y="50"/>
                  <a:pt x="1598" y="112"/>
                </a:cubicBezTo>
                <a:lnTo>
                  <a:pt x="2003" y="813"/>
                </a:lnTo>
                <a:cubicBezTo>
                  <a:pt x="2021" y="844"/>
                  <a:pt x="2030" y="878"/>
                  <a:pt x="2030" y="912"/>
                </a:cubicBezTo>
                <a:cubicBezTo>
                  <a:pt x="2030" y="947"/>
                  <a:pt x="2021" y="981"/>
                  <a:pt x="2003" y="1012"/>
                </a:cubicBezTo>
                <a:lnTo>
                  <a:pt x="1598" y="1713"/>
                </a:lnTo>
                <a:cubicBezTo>
                  <a:pt x="1563" y="1774"/>
                  <a:pt x="1497" y="1813"/>
                  <a:pt x="1426" y="1813"/>
                </a:cubicBezTo>
                <a:lnTo>
                  <a:pt x="1426" y="1819"/>
                </a:lnTo>
                <a:lnTo>
                  <a:pt x="1426" y="1825"/>
                </a:lnTo>
                <a:cubicBezTo>
                  <a:pt x="1501" y="1825"/>
                  <a:pt x="1571" y="1785"/>
                  <a:pt x="1609" y="1719"/>
                </a:cubicBezTo>
                <a:lnTo>
                  <a:pt x="2014" y="1018"/>
                </a:lnTo>
                <a:cubicBezTo>
                  <a:pt x="2033" y="985"/>
                  <a:pt x="2042" y="949"/>
                  <a:pt x="2042" y="912"/>
                </a:cubicBezTo>
                <a:cubicBezTo>
                  <a:pt x="2042" y="876"/>
                  <a:pt x="2033" y="839"/>
                  <a:pt x="2014" y="807"/>
                </a:cubicBezTo>
                <a:lnTo>
                  <a:pt x="1609" y="105"/>
                </a:lnTo>
                <a:cubicBezTo>
                  <a:pt x="1571" y="40"/>
                  <a:pt x="1501" y="0"/>
                  <a:pt x="1426" y="0"/>
                </a:cubicBezTo>
                <a:lnTo>
                  <a:pt x="616" y="0"/>
                </a:lnTo>
                <a:cubicBezTo>
                  <a:pt x="541" y="0"/>
                  <a:pt x="471" y="40"/>
                  <a:pt x="433" y="105"/>
                </a:cubicBezTo>
                <a:lnTo>
                  <a:pt x="28" y="807"/>
                </a:lnTo>
                <a:cubicBezTo>
                  <a:pt x="10" y="839"/>
                  <a:pt x="0" y="876"/>
                  <a:pt x="0" y="912"/>
                </a:cubicBezTo>
                <a:cubicBezTo>
                  <a:pt x="0" y="949"/>
                  <a:pt x="10" y="985"/>
                  <a:pt x="28" y="1018"/>
                </a:cubicBezTo>
                <a:lnTo>
                  <a:pt x="433" y="1719"/>
                </a:lnTo>
                <a:cubicBezTo>
                  <a:pt x="471" y="1785"/>
                  <a:pt x="541" y="1825"/>
                  <a:pt x="616" y="1825"/>
                </a:cubicBezTo>
                <a:lnTo>
                  <a:pt x="1426" y="1825"/>
                </a:lnTo>
                <a:lnTo>
                  <a:pt x="1426" y="181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1" name="Freeform 46">
            <a:extLst>
              <a:ext uri="{FF2B5EF4-FFF2-40B4-BE49-F238E27FC236}">
                <a16:creationId xmlns:a16="http://schemas.microsoft.com/office/drawing/2014/main" id="{3FD62769-726F-491C-81E0-EC8037A1AD61}"/>
              </a:ext>
            </a:extLst>
          </p:cNvPr>
          <p:cNvSpPr>
            <a:spLocks/>
          </p:cNvSpPr>
          <p:nvPr/>
        </p:nvSpPr>
        <p:spPr bwMode="auto">
          <a:xfrm>
            <a:off x="4575514" y="2901422"/>
            <a:ext cx="520700" cy="482600"/>
          </a:xfrm>
          <a:custGeom>
            <a:avLst/>
            <a:gdLst>
              <a:gd name="T0" fmla="*/ 255 w 682"/>
              <a:gd name="T1" fmla="*/ 40 h 632"/>
              <a:gd name="T2" fmla="*/ 255 w 682"/>
              <a:gd name="T3" fmla="*/ 46 h 632"/>
              <a:gd name="T4" fmla="*/ 525 w 682"/>
              <a:gd name="T5" fmla="*/ 158 h 632"/>
              <a:gd name="T6" fmla="*/ 636 w 682"/>
              <a:gd name="T7" fmla="*/ 427 h 632"/>
              <a:gd name="T8" fmla="*/ 584 w 682"/>
              <a:gd name="T9" fmla="*/ 620 h 632"/>
              <a:gd name="T10" fmla="*/ 578 w 682"/>
              <a:gd name="T11" fmla="*/ 630 h 632"/>
              <a:gd name="T12" fmla="*/ 589 w 682"/>
              <a:gd name="T13" fmla="*/ 630 h 632"/>
              <a:gd name="T14" fmla="*/ 598 w 682"/>
              <a:gd name="T15" fmla="*/ 630 h 632"/>
              <a:gd name="T16" fmla="*/ 626 w 682"/>
              <a:gd name="T17" fmla="*/ 631 h 632"/>
              <a:gd name="T18" fmla="*/ 630 w 682"/>
              <a:gd name="T19" fmla="*/ 632 h 632"/>
              <a:gd name="T20" fmla="*/ 632 w 682"/>
              <a:gd name="T21" fmla="*/ 628 h 632"/>
              <a:gd name="T22" fmla="*/ 682 w 682"/>
              <a:gd name="T23" fmla="*/ 427 h 632"/>
              <a:gd name="T24" fmla="*/ 255 w 682"/>
              <a:gd name="T25" fmla="*/ 0 h 632"/>
              <a:gd name="T26" fmla="*/ 16 w 682"/>
              <a:gd name="T27" fmla="*/ 73 h 632"/>
              <a:gd name="T28" fmla="*/ 0 w 682"/>
              <a:gd name="T29" fmla="*/ 85 h 632"/>
              <a:gd name="T30" fmla="*/ 23 w 682"/>
              <a:gd name="T31" fmla="*/ 85 h 632"/>
              <a:gd name="T32" fmla="*/ 23 w 682"/>
              <a:gd name="T33" fmla="*/ 125 h 632"/>
              <a:gd name="T34" fmla="*/ 33 w 682"/>
              <a:gd name="T35" fmla="*/ 118 h 632"/>
              <a:gd name="T36" fmla="*/ 255 w 682"/>
              <a:gd name="T37" fmla="*/ 46 h 632"/>
              <a:gd name="T38" fmla="*/ 255 w 682"/>
              <a:gd name="T39" fmla="*/ 40 h 632"/>
              <a:gd name="T40" fmla="*/ 255 w 682"/>
              <a:gd name="T41" fmla="*/ 33 h 632"/>
              <a:gd name="T42" fmla="*/ 25 w 682"/>
              <a:gd name="T43" fmla="*/ 108 h 632"/>
              <a:gd name="T44" fmla="*/ 29 w 682"/>
              <a:gd name="T45" fmla="*/ 113 h 632"/>
              <a:gd name="T46" fmla="*/ 35 w 682"/>
              <a:gd name="T47" fmla="*/ 113 h 632"/>
              <a:gd name="T48" fmla="*/ 35 w 682"/>
              <a:gd name="T49" fmla="*/ 72 h 632"/>
              <a:gd name="T50" fmla="*/ 20 w 682"/>
              <a:gd name="T51" fmla="*/ 72 h 632"/>
              <a:gd name="T52" fmla="*/ 20 w 682"/>
              <a:gd name="T53" fmla="*/ 78 h 632"/>
              <a:gd name="T54" fmla="*/ 23 w 682"/>
              <a:gd name="T55" fmla="*/ 83 h 632"/>
              <a:gd name="T56" fmla="*/ 255 w 682"/>
              <a:gd name="T57" fmla="*/ 13 h 632"/>
              <a:gd name="T58" fmla="*/ 548 w 682"/>
              <a:gd name="T59" fmla="*/ 134 h 632"/>
              <a:gd name="T60" fmla="*/ 670 w 682"/>
              <a:gd name="T61" fmla="*/ 427 h 632"/>
              <a:gd name="T62" fmla="*/ 621 w 682"/>
              <a:gd name="T63" fmla="*/ 622 h 632"/>
              <a:gd name="T64" fmla="*/ 626 w 682"/>
              <a:gd name="T65" fmla="*/ 625 h 632"/>
              <a:gd name="T66" fmla="*/ 627 w 682"/>
              <a:gd name="T67" fmla="*/ 619 h 632"/>
              <a:gd name="T68" fmla="*/ 598 w 682"/>
              <a:gd name="T69" fmla="*/ 617 h 632"/>
              <a:gd name="T70" fmla="*/ 589 w 682"/>
              <a:gd name="T71" fmla="*/ 617 h 632"/>
              <a:gd name="T72" fmla="*/ 589 w 682"/>
              <a:gd name="T73" fmla="*/ 624 h 632"/>
              <a:gd name="T74" fmla="*/ 594 w 682"/>
              <a:gd name="T75" fmla="*/ 627 h 632"/>
              <a:gd name="T76" fmla="*/ 649 w 682"/>
              <a:gd name="T77" fmla="*/ 427 h 632"/>
              <a:gd name="T78" fmla="*/ 255 w 682"/>
              <a:gd name="T79" fmla="*/ 33 h 632"/>
              <a:gd name="T80" fmla="*/ 255 w 682"/>
              <a:gd name="T81" fmla="*/ 4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 h="632">
                <a:moveTo>
                  <a:pt x="255" y="40"/>
                </a:moveTo>
                <a:lnTo>
                  <a:pt x="255" y="46"/>
                </a:lnTo>
                <a:cubicBezTo>
                  <a:pt x="360" y="46"/>
                  <a:pt x="456" y="89"/>
                  <a:pt x="525" y="158"/>
                </a:cubicBezTo>
                <a:cubicBezTo>
                  <a:pt x="594" y="227"/>
                  <a:pt x="636" y="322"/>
                  <a:pt x="636" y="427"/>
                </a:cubicBezTo>
                <a:cubicBezTo>
                  <a:pt x="636" y="498"/>
                  <a:pt x="617" y="564"/>
                  <a:pt x="584" y="620"/>
                </a:cubicBezTo>
                <a:lnTo>
                  <a:pt x="578" y="630"/>
                </a:lnTo>
                <a:lnTo>
                  <a:pt x="589" y="630"/>
                </a:lnTo>
                <a:cubicBezTo>
                  <a:pt x="592" y="630"/>
                  <a:pt x="595" y="630"/>
                  <a:pt x="598" y="630"/>
                </a:cubicBezTo>
                <a:cubicBezTo>
                  <a:pt x="608" y="630"/>
                  <a:pt x="617" y="630"/>
                  <a:pt x="626" y="631"/>
                </a:cubicBezTo>
                <a:lnTo>
                  <a:pt x="630" y="632"/>
                </a:lnTo>
                <a:lnTo>
                  <a:pt x="632" y="628"/>
                </a:lnTo>
                <a:cubicBezTo>
                  <a:pt x="664" y="568"/>
                  <a:pt x="682" y="500"/>
                  <a:pt x="682" y="427"/>
                </a:cubicBezTo>
                <a:cubicBezTo>
                  <a:pt x="682" y="192"/>
                  <a:pt x="491" y="0"/>
                  <a:pt x="255" y="0"/>
                </a:cubicBezTo>
                <a:cubicBezTo>
                  <a:pt x="167" y="0"/>
                  <a:pt x="85" y="27"/>
                  <a:pt x="16" y="73"/>
                </a:cubicBezTo>
                <a:lnTo>
                  <a:pt x="0" y="85"/>
                </a:lnTo>
                <a:lnTo>
                  <a:pt x="23" y="85"/>
                </a:lnTo>
                <a:lnTo>
                  <a:pt x="23" y="125"/>
                </a:lnTo>
                <a:lnTo>
                  <a:pt x="33" y="118"/>
                </a:lnTo>
                <a:cubicBezTo>
                  <a:pt x="95" y="73"/>
                  <a:pt x="172" y="46"/>
                  <a:pt x="255" y="46"/>
                </a:cubicBezTo>
                <a:lnTo>
                  <a:pt x="255" y="40"/>
                </a:lnTo>
                <a:lnTo>
                  <a:pt x="255" y="33"/>
                </a:lnTo>
                <a:cubicBezTo>
                  <a:pt x="169" y="33"/>
                  <a:pt x="90" y="61"/>
                  <a:pt x="25" y="108"/>
                </a:cubicBezTo>
                <a:lnTo>
                  <a:pt x="29" y="113"/>
                </a:lnTo>
                <a:lnTo>
                  <a:pt x="35" y="113"/>
                </a:lnTo>
                <a:lnTo>
                  <a:pt x="35" y="72"/>
                </a:lnTo>
                <a:lnTo>
                  <a:pt x="20" y="72"/>
                </a:lnTo>
                <a:lnTo>
                  <a:pt x="20" y="78"/>
                </a:lnTo>
                <a:lnTo>
                  <a:pt x="23" y="83"/>
                </a:lnTo>
                <a:cubicBezTo>
                  <a:pt x="90" y="39"/>
                  <a:pt x="169" y="13"/>
                  <a:pt x="255" y="13"/>
                </a:cubicBezTo>
                <a:cubicBezTo>
                  <a:pt x="369" y="13"/>
                  <a:pt x="473" y="59"/>
                  <a:pt x="548" y="134"/>
                </a:cubicBezTo>
                <a:cubicBezTo>
                  <a:pt x="623" y="209"/>
                  <a:pt x="670" y="313"/>
                  <a:pt x="670" y="427"/>
                </a:cubicBezTo>
                <a:cubicBezTo>
                  <a:pt x="670" y="498"/>
                  <a:pt x="652" y="564"/>
                  <a:pt x="621" y="622"/>
                </a:cubicBezTo>
                <a:lnTo>
                  <a:pt x="626" y="625"/>
                </a:lnTo>
                <a:lnTo>
                  <a:pt x="627" y="619"/>
                </a:lnTo>
                <a:cubicBezTo>
                  <a:pt x="618" y="618"/>
                  <a:pt x="608" y="617"/>
                  <a:pt x="598" y="617"/>
                </a:cubicBezTo>
                <a:cubicBezTo>
                  <a:pt x="595" y="617"/>
                  <a:pt x="592" y="617"/>
                  <a:pt x="589" y="617"/>
                </a:cubicBezTo>
                <a:lnTo>
                  <a:pt x="589" y="624"/>
                </a:lnTo>
                <a:lnTo>
                  <a:pt x="594" y="627"/>
                </a:lnTo>
                <a:cubicBezTo>
                  <a:pt x="629" y="568"/>
                  <a:pt x="649" y="500"/>
                  <a:pt x="649" y="427"/>
                </a:cubicBezTo>
                <a:cubicBezTo>
                  <a:pt x="649" y="210"/>
                  <a:pt x="472" y="33"/>
                  <a:pt x="255" y="33"/>
                </a:cubicBezTo>
                <a:lnTo>
                  <a:pt x="255"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2" name="Freeform 47">
            <a:extLst>
              <a:ext uri="{FF2B5EF4-FFF2-40B4-BE49-F238E27FC236}">
                <a16:creationId xmlns:a16="http://schemas.microsoft.com/office/drawing/2014/main" id="{B6B00E0B-1EB3-4821-99ED-2F5FAB39AD98}"/>
              </a:ext>
            </a:extLst>
          </p:cNvPr>
          <p:cNvSpPr>
            <a:spLocks/>
          </p:cNvSpPr>
          <p:nvPr/>
        </p:nvSpPr>
        <p:spPr bwMode="auto">
          <a:xfrm>
            <a:off x="5910602" y="3782484"/>
            <a:ext cx="496888" cy="479425"/>
          </a:xfrm>
          <a:custGeom>
            <a:avLst/>
            <a:gdLst>
              <a:gd name="T0" fmla="*/ 598 w 652"/>
              <a:gd name="T1" fmla="*/ 7 h 629"/>
              <a:gd name="T2" fmla="*/ 598 w 652"/>
              <a:gd name="T3" fmla="*/ 0 h 629"/>
              <a:gd name="T4" fmla="*/ 581 w 652"/>
              <a:gd name="T5" fmla="*/ 0 h 629"/>
              <a:gd name="T6" fmla="*/ 559 w 652"/>
              <a:gd name="T7" fmla="*/ 1 h 629"/>
              <a:gd name="T8" fmla="*/ 549 w 652"/>
              <a:gd name="T9" fmla="*/ 1 h 629"/>
              <a:gd name="T10" fmla="*/ 554 w 652"/>
              <a:gd name="T11" fmla="*/ 10 h 629"/>
              <a:gd name="T12" fmla="*/ 606 w 652"/>
              <a:gd name="T13" fmla="*/ 202 h 629"/>
              <a:gd name="T14" fmla="*/ 495 w 652"/>
              <a:gd name="T15" fmla="*/ 472 h 629"/>
              <a:gd name="T16" fmla="*/ 225 w 652"/>
              <a:gd name="T17" fmla="*/ 583 h 629"/>
              <a:gd name="T18" fmla="*/ 29 w 652"/>
              <a:gd name="T19" fmla="*/ 529 h 629"/>
              <a:gd name="T20" fmla="*/ 24 w 652"/>
              <a:gd name="T21" fmla="*/ 526 h 629"/>
              <a:gd name="T22" fmla="*/ 21 w 652"/>
              <a:gd name="T23" fmla="*/ 531 h 629"/>
              <a:gd name="T24" fmla="*/ 3 w 652"/>
              <a:gd name="T25" fmla="*/ 560 h 629"/>
              <a:gd name="T26" fmla="*/ 0 w 652"/>
              <a:gd name="T27" fmla="*/ 565 h 629"/>
              <a:gd name="T28" fmla="*/ 5 w 652"/>
              <a:gd name="T29" fmla="*/ 568 h 629"/>
              <a:gd name="T30" fmla="*/ 225 w 652"/>
              <a:gd name="T31" fmla="*/ 629 h 629"/>
              <a:gd name="T32" fmla="*/ 652 w 652"/>
              <a:gd name="T33" fmla="*/ 202 h 629"/>
              <a:gd name="T34" fmla="*/ 603 w 652"/>
              <a:gd name="T35" fmla="*/ 4 h 629"/>
              <a:gd name="T36" fmla="*/ 601 w 652"/>
              <a:gd name="T37" fmla="*/ 0 h 629"/>
              <a:gd name="T38" fmla="*/ 598 w 652"/>
              <a:gd name="T39" fmla="*/ 0 h 629"/>
              <a:gd name="T40" fmla="*/ 598 w 652"/>
              <a:gd name="T41" fmla="*/ 7 h 629"/>
              <a:gd name="T42" fmla="*/ 592 w 652"/>
              <a:gd name="T43" fmla="*/ 10 h 629"/>
              <a:gd name="T44" fmla="*/ 640 w 652"/>
              <a:gd name="T45" fmla="*/ 202 h 629"/>
              <a:gd name="T46" fmla="*/ 518 w 652"/>
              <a:gd name="T47" fmla="*/ 495 h 629"/>
              <a:gd name="T48" fmla="*/ 225 w 652"/>
              <a:gd name="T49" fmla="*/ 617 h 629"/>
              <a:gd name="T50" fmla="*/ 12 w 652"/>
              <a:gd name="T51" fmla="*/ 558 h 629"/>
              <a:gd name="T52" fmla="*/ 8 w 652"/>
              <a:gd name="T53" fmla="*/ 563 h 629"/>
              <a:gd name="T54" fmla="*/ 14 w 652"/>
              <a:gd name="T55" fmla="*/ 566 h 629"/>
              <a:gd name="T56" fmla="*/ 31 w 652"/>
              <a:gd name="T57" fmla="*/ 538 h 629"/>
              <a:gd name="T58" fmla="*/ 26 w 652"/>
              <a:gd name="T59" fmla="*/ 535 h 629"/>
              <a:gd name="T60" fmla="*/ 23 w 652"/>
              <a:gd name="T61" fmla="*/ 540 h 629"/>
              <a:gd name="T62" fmla="*/ 225 w 652"/>
              <a:gd name="T63" fmla="*/ 596 h 629"/>
              <a:gd name="T64" fmla="*/ 619 w 652"/>
              <a:gd name="T65" fmla="*/ 202 h 629"/>
              <a:gd name="T66" fmla="*/ 565 w 652"/>
              <a:gd name="T67" fmla="*/ 4 h 629"/>
              <a:gd name="T68" fmla="*/ 560 w 652"/>
              <a:gd name="T69" fmla="*/ 7 h 629"/>
              <a:gd name="T70" fmla="*/ 560 w 652"/>
              <a:gd name="T71" fmla="*/ 13 h 629"/>
              <a:gd name="T72" fmla="*/ 581 w 652"/>
              <a:gd name="T73" fmla="*/ 13 h 629"/>
              <a:gd name="T74" fmla="*/ 597 w 652"/>
              <a:gd name="T75" fmla="*/ 13 h 629"/>
              <a:gd name="T76" fmla="*/ 598 w 652"/>
              <a:gd name="T77" fmla="*/ 7 h 629"/>
              <a:gd name="T78" fmla="*/ 592 w 652"/>
              <a:gd name="T79" fmla="*/ 10 h 629"/>
              <a:gd name="T80" fmla="*/ 598 w 652"/>
              <a:gd name="T81" fmla="*/ 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29">
                <a:moveTo>
                  <a:pt x="598" y="7"/>
                </a:moveTo>
                <a:lnTo>
                  <a:pt x="598" y="0"/>
                </a:lnTo>
                <a:cubicBezTo>
                  <a:pt x="592" y="0"/>
                  <a:pt x="586" y="0"/>
                  <a:pt x="581" y="0"/>
                </a:cubicBezTo>
                <a:cubicBezTo>
                  <a:pt x="574" y="0"/>
                  <a:pt x="566" y="0"/>
                  <a:pt x="559" y="1"/>
                </a:cubicBezTo>
                <a:lnTo>
                  <a:pt x="549" y="1"/>
                </a:lnTo>
                <a:lnTo>
                  <a:pt x="554" y="10"/>
                </a:lnTo>
                <a:cubicBezTo>
                  <a:pt x="587" y="67"/>
                  <a:pt x="606" y="132"/>
                  <a:pt x="606" y="202"/>
                </a:cubicBezTo>
                <a:cubicBezTo>
                  <a:pt x="606" y="307"/>
                  <a:pt x="564" y="403"/>
                  <a:pt x="495" y="472"/>
                </a:cubicBezTo>
                <a:cubicBezTo>
                  <a:pt x="425" y="541"/>
                  <a:pt x="330" y="583"/>
                  <a:pt x="225" y="583"/>
                </a:cubicBezTo>
                <a:cubicBezTo>
                  <a:pt x="154" y="583"/>
                  <a:pt x="87" y="564"/>
                  <a:pt x="29" y="529"/>
                </a:cubicBezTo>
                <a:lnTo>
                  <a:pt x="24" y="526"/>
                </a:lnTo>
                <a:lnTo>
                  <a:pt x="21" y="531"/>
                </a:lnTo>
                <a:cubicBezTo>
                  <a:pt x="15" y="541"/>
                  <a:pt x="9" y="550"/>
                  <a:pt x="3" y="560"/>
                </a:cubicBezTo>
                <a:lnTo>
                  <a:pt x="0" y="565"/>
                </a:lnTo>
                <a:lnTo>
                  <a:pt x="5" y="568"/>
                </a:lnTo>
                <a:cubicBezTo>
                  <a:pt x="70" y="607"/>
                  <a:pt x="145" y="629"/>
                  <a:pt x="225" y="629"/>
                </a:cubicBezTo>
                <a:cubicBezTo>
                  <a:pt x="461" y="629"/>
                  <a:pt x="652" y="438"/>
                  <a:pt x="652" y="202"/>
                </a:cubicBezTo>
                <a:cubicBezTo>
                  <a:pt x="652" y="131"/>
                  <a:pt x="634" y="63"/>
                  <a:pt x="603" y="4"/>
                </a:cubicBezTo>
                <a:lnTo>
                  <a:pt x="601" y="0"/>
                </a:lnTo>
                <a:lnTo>
                  <a:pt x="598" y="0"/>
                </a:lnTo>
                <a:lnTo>
                  <a:pt x="598" y="7"/>
                </a:lnTo>
                <a:lnTo>
                  <a:pt x="592" y="10"/>
                </a:lnTo>
                <a:cubicBezTo>
                  <a:pt x="622" y="67"/>
                  <a:pt x="640" y="133"/>
                  <a:pt x="640" y="202"/>
                </a:cubicBezTo>
                <a:cubicBezTo>
                  <a:pt x="640" y="317"/>
                  <a:pt x="593" y="420"/>
                  <a:pt x="518" y="495"/>
                </a:cubicBezTo>
                <a:cubicBezTo>
                  <a:pt x="443" y="570"/>
                  <a:pt x="339" y="617"/>
                  <a:pt x="225" y="617"/>
                </a:cubicBezTo>
                <a:cubicBezTo>
                  <a:pt x="147" y="617"/>
                  <a:pt x="74" y="595"/>
                  <a:pt x="12" y="558"/>
                </a:cubicBezTo>
                <a:lnTo>
                  <a:pt x="8" y="563"/>
                </a:lnTo>
                <a:lnTo>
                  <a:pt x="14" y="566"/>
                </a:lnTo>
                <a:cubicBezTo>
                  <a:pt x="20" y="557"/>
                  <a:pt x="26" y="547"/>
                  <a:pt x="31" y="538"/>
                </a:cubicBezTo>
                <a:lnTo>
                  <a:pt x="26" y="535"/>
                </a:lnTo>
                <a:lnTo>
                  <a:pt x="23" y="540"/>
                </a:lnTo>
                <a:cubicBezTo>
                  <a:pt x="82" y="575"/>
                  <a:pt x="151" y="596"/>
                  <a:pt x="225" y="596"/>
                </a:cubicBezTo>
                <a:cubicBezTo>
                  <a:pt x="442" y="596"/>
                  <a:pt x="619" y="419"/>
                  <a:pt x="619" y="202"/>
                </a:cubicBezTo>
                <a:cubicBezTo>
                  <a:pt x="619" y="130"/>
                  <a:pt x="599" y="62"/>
                  <a:pt x="565" y="4"/>
                </a:cubicBezTo>
                <a:lnTo>
                  <a:pt x="560" y="7"/>
                </a:lnTo>
                <a:lnTo>
                  <a:pt x="560" y="13"/>
                </a:lnTo>
                <a:cubicBezTo>
                  <a:pt x="567" y="13"/>
                  <a:pt x="574" y="13"/>
                  <a:pt x="581" y="13"/>
                </a:cubicBezTo>
                <a:cubicBezTo>
                  <a:pt x="586" y="13"/>
                  <a:pt x="592" y="13"/>
                  <a:pt x="597" y="13"/>
                </a:cubicBezTo>
                <a:lnTo>
                  <a:pt x="598" y="7"/>
                </a:lnTo>
                <a:lnTo>
                  <a:pt x="592" y="10"/>
                </a:lnTo>
                <a:lnTo>
                  <a:pt x="598" y="7"/>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3" name="Freeform 48">
            <a:extLst>
              <a:ext uri="{FF2B5EF4-FFF2-40B4-BE49-F238E27FC236}">
                <a16:creationId xmlns:a16="http://schemas.microsoft.com/office/drawing/2014/main" id="{94D656FC-BC0A-467B-91EC-B72294188B09}"/>
              </a:ext>
            </a:extLst>
          </p:cNvPr>
          <p:cNvSpPr>
            <a:spLocks/>
          </p:cNvSpPr>
          <p:nvPr/>
        </p:nvSpPr>
        <p:spPr bwMode="auto">
          <a:xfrm>
            <a:off x="7255214" y="2901422"/>
            <a:ext cx="508000" cy="477838"/>
          </a:xfrm>
          <a:custGeom>
            <a:avLst/>
            <a:gdLst>
              <a:gd name="T0" fmla="*/ 240 w 667"/>
              <a:gd name="T1" fmla="*/ 40 h 626"/>
              <a:gd name="T2" fmla="*/ 240 w 667"/>
              <a:gd name="T3" fmla="*/ 46 h 626"/>
              <a:gd name="T4" fmla="*/ 510 w 667"/>
              <a:gd name="T5" fmla="*/ 158 h 626"/>
              <a:gd name="T6" fmla="*/ 621 w 667"/>
              <a:gd name="T7" fmla="*/ 427 h 626"/>
              <a:gd name="T8" fmla="*/ 571 w 667"/>
              <a:gd name="T9" fmla="*/ 617 h 626"/>
              <a:gd name="T10" fmla="*/ 565 w 667"/>
              <a:gd name="T11" fmla="*/ 626 h 626"/>
              <a:gd name="T12" fmla="*/ 618 w 667"/>
              <a:gd name="T13" fmla="*/ 626 h 626"/>
              <a:gd name="T14" fmla="*/ 620 w 667"/>
              <a:gd name="T15" fmla="*/ 623 h 626"/>
              <a:gd name="T16" fmla="*/ 667 w 667"/>
              <a:gd name="T17" fmla="*/ 427 h 626"/>
              <a:gd name="T18" fmla="*/ 240 w 667"/>
              <a:gd name="T19" fmla="*/ 0 h 626"/>
              <a:gd name="T20" fmla="*/ 6 w 667"/>
              <a:gd name="T21" fmla="*/ 70 h 626"/>
              <a:gd name="T22" fmla="*/ 0 w 667"/>
              <a:gd name="T23" fmla="*/ 74 h 626"/>
              <a:gd name="T24" fmla="*/ 5 w 667"/>
              <a:gd name="T25" fmla="*/ 79 h 626"/>
              <a:gd name="T26" fmla="*/ 23 w 667"/>
              <a:gd name="T27" fmla="*/ 106 h 626"/>
              <a:gd name="T28" fmla="*/ 26 w 667"/>
              <a:gd name="T29" fmla="*/ 112 h 626"/>
              <a:gd name="T30" fmla="*/ 32 w 667"/>
              <a:gd name="T31" fmla="*/ 108 h 626"/>
              <a:gd name="T32" fmla="*/ 240 w 667"/>
              <a:gd name="T33" fmla="*/ 46 h 626"/>
              <a:gd name="T34" fmla="*/ 240 w 667"/>
              <a:gd name="T35" fmla="*/ 40 h 626"/>
              <a:gd name="T36" fmla="*/ 240 w 667"/>
              <a:gd name="T37" fmla="*/ 33 h 626"/>
              <a:gd name="T38" fmla="*/ 25 w 667"/>
              <a:gd name="T39" fmla="*/ 98 h 626"/>
              <a:gd name="T40" fmla="*/ 29 w 667"/>
              <a:gd name="T41" fmla="*/ 103 h 626"/>
              <a:gd name="T42" fmla="*/ 34 w 667"/>
              <a:gd name="T43" fmla="*/ 100 h 626"/>
              <a:gd name="T44" fmla="*/ 15 w 667"/>
              <a:gd name="T45" fmla="*/ 71 h 626"/>
              <a:gd name="T46" fmla="*/ 10 w 667"/>
              <a:gd name="T47" fmla="*/ 75 h 626"/>
              <a:gd name="T48" fmla="*/ 13 w 667"/>
              <a:gd name="T49" fmla="*/ 80 h 626"/>
              <a:gd name="T50" fmla="*/ 240 w 667"/>
              <a:gd name="T51" fmla="*/ 13 h 626"/>
              <a:gd name="T52" fmla="*/ 533 w 667"/>
              <a:gd name="T53" fmla="*/ 134 h 626"/>
              <a:gd name="T54" fmla="*/ 655 w 667"/>
              <a:gd name="T55" fmla="*/ 427 h 626"/>
              <a:gd name="T56" fmla="*/ 608 w 667"/>
              <a:gd name="T57" fmla="*/ 617 h 626"/>
              <a:gd name="T58" fmla="*/ 614 w 667"/>
              <a:gd name="T59" fmla="*/ 620 h 626"/>
              <a:gd name="T60" fmla="*/ 614 w 667"/>
              <a:gd name="T61" fmla="*/ 614 h 626"/>
              <a:gd name="T62" fmla="*/ 576 w 667"/>
              <a:gd name="T63" fmla="*/ 614 h 626"/>
              <a:gd name="T64" fmla="*/ 576 w 667"/>
              <a:gd name="T65" fmla="*/ 620 h 626"/>
              <a:gd name="T66" fmla="*/ 581 w 667"/>
              <a:gd name="T67" fmla="*/ 623 h 626"/>
              <a:gd name="T68" fmla="*/ 634 w 667"/>
              <a:gd name="T69" fmla="*/ 427 h 626"/>
              <a:gd name="T70" fmla="*/ 240 w 667"/>
              <a:gd name="T71" fmla="*/ 33 h 626"/>
              <a:gd name="T72" fmla="*/ 240 w 667"/>
              <a:gd name="T73" fmla="*/ 4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7" h="626">
                <a:moveTo>
                  <a:pt x="240" y="40"/>
                </a:moveTo>
                <a:lnTo>
                  <a:pt x="240" y="46"/>
                </a:lnTo>
                <a:cubicBezTo>
                  <a:pt x="345" y="46"/>
                  <a:pt x="441" y="89"/>
                  <a:pt x="510" y="158"/>
                </a:cubicBezTo>
                <a:cubicBezTo>
                  <a:pt x="579" y="227"/>
                  <a:pt x="621" y="322"/>
                  <a:pt x="621" y="427"/>
                </a:cubicBezTo>
                <a:cubicBezTo>
                  <a:pt x="621" y="496"/>
                  <a:pt x="603" y="561"/>
                  <a:pt x="571" y="617"/>
                </a:cubicBezTo>
                <a:lnTo>
                  <a:pt x="565" y="626"/>
                </a:lnTo>
                <a:lnTo>
                  <a:pt x="618" y="626"/>
                </a:lnTo>
                <a:lnTo>
                  <a:pt x="620" y="623"/>
                </a:lnTo>
                <a:cubicBezTo>
                  <a:pt x="650" y="564"/>
                  <a:pt x="667" y="498"/>
                  <a:pt x="667" y="427"/>
                </a:cubicBezTo>
                <a:cubicBezTo>
                  <a:pt x="667" y="192"/>
                  <a:pt x="476" y="0"/>
                  <a:pt x="240" y="0"/>
                </a:cubicBezTo>
                <a:cubicBezTo>
                  <a:pt x="154" y="0"/>
                  <a:pt x="74" y="26"/>
                  <a:pt x="6" y="70"/>
                </a:cubicBezTo>
                <a:lnTo>
                  <a:pt x="0" y="74"/>
                </a:lnTo>
                <a:lnTo>
                  <a:pt x="5" y="79"/>
                </a:lnTo>
                <a:cubicBezTo>
                  <a:pt x="12" y="87"/>
                  <a:pt x="18" y="96"/>
                  <a:pt x="23" y="106"/>
                </a:cubicBezTo>
                <a:lnTo>
                  <a:pt x="26" y="112"/>
                </a:lnTo>
                <a:lnTo>
                  <a:pt x="32" y="108"/>
                </a:lnTo>
                <a:cubicBezTo>
                  <a:pt x="92" y="69"/>
                  <a:pt x="163" y="46"/>
                  <a:pt x="240" y="46"/>
                </a:cubicBezTo>
                <a:lnTo>
                  <a:pt x="240" y="40"/>
                </a:lnTo>
                <a:lnTo>
                  <a:pt x="240" y="33"/>
                </a:lnTo>
                <a:cubicBezTo>
                  <a:pt x="161" y="33"/>
                  <a:pt x="87" y="57"/>
                  <a:pt x="25" y="98"/>
                </a:cubicBezTo>
                <a:lnTo>
                  <a:pt x="29" y="103"/>
                </a:lnTo>
                <a:lnTo>
                  <a:pt x="34" y="100"/>
                </a:lnTo>
                <a:cubicBezTo>
                  <a:pt x="29" y="90"/>
                  <a:pt x="22" y="80"/>
                  <a:pt x="15" y="71"/>
                </a:cubicBezTo>
                <a:lnTo>
                  <a:pt x="10" y="75"/>
                </a:lnTo>
                <a:lnTo>
                  <a:pt x="13" y="80"/>
                </a:lnTo>
                <a:cubicBezTo>
                  <a:pt x="79" y="38"/>
                  <a:pt x="156" y="13"/>
                  <a:pt x="240" y="13"/>
                </a:cubicBezTo>
                <a:cubicBezTo>
                  <a:pt x="354" y="13"/>
                  <a:pt x="458" y="59"/>
                  <a:pt x="533" y="134"/>
                </a:cubicBezTo>
                <a:cubicBezTo>
                  <a:pt x="608" y="209"/>
                  <a:pt x="655" y="313"/>
                  <a:pt x="655" y="427"/>
                </a:cubicBezTo>
                <a:cubicBezTo>
                  <a:pt x="655" y="496"/>
                  <a:pt x="638" y="560"/>
                  <a:pt x="608" y="617"/>
                </a:cubicBezTo>
                <a:lnTo>
                  <a:pt x="614" y="620"/>
                </a:lnTo>
                <a:lnTo>
                  <a:pt x="614" y="614"/>
                </a:lnTo>
                <a:lnTo>
                  <a:pt x="576" y="614"/>
                </a:lnTo>
                <a:lnTo>
                  <a:pt x="576" y="620"/>
                </a:lnTo>
                <a:lnTo>
                  <a:pt x="581" y="623"/>
                </a:lnTo>
                <a:cubicBezTo>
                  <a:pt x="615" y="565"/>
                  <a:pt x="634" y="498"/>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4" name="Freeform 49">
            <a:extLst>
              <a:ext uri="{FF2B5EF4-FFF2-40B4-BE49-F238E27FC236}">
                <a16:creationId xmlns:a16="http://schemas.microsoft.com/office/drawing/2014/main" id="{0B820D51-DAC4-4914-A6BF-BEC6C134A823}"/>
              </a:ext>
            </a:extLst>
          </p:cNvPr>
          <p:cNvSpPr>
            <a:spLocks/>
          </p:cNvSpPr>
          <p:nvPr/>
        </p:nvSpPr>
        <p:spPr bwMode="auto">
          <a:xfrm>
            <a:off x="8576014" y="3771372"/>
            <a:ext cx="500063" cy="490538"/>
          </a:xfrm>
          <a:custGeom>
            <a:avLst/>
            <a:gdLst>
              <a:gd name="T0" fmla="*/ 562 w 656"/>
              <a:gd name="T1" fmla="*/ 18 h 643"/>
              <a:gd name="T2" fmla="*/ 556 w 656"/>
              <a:gd name="T3" fmla="*/ 21 h 643"/>
              <a:gd name="T4" fmla="*/ 610 w 656"/>
              <a:gd name="T5" fmla="*/ 216 h 643"/>
              <a:gd name="T6" fmla="*/ 499 w 656"/>
              <a:gd name="T7" fmla="*/ 486 h 643"/>
              <a:gd name="T8" fmla="*/ 229 w 656"/>
              <a:gd name="T9" fmla="*/ 597 h 643"/>
              <a:gd name="T10" fmla="*/ 31 w 656"/>
              <a:gd name="T11" fmla="*/ 542 h 643"/>
              <a:gd name="T12" fmla="*/ 26 w 656"/>
              <a:gd name="T13" fmla="*/ 539 h 643"/>
              <a:gd name="T14" fmla="*/ 22 w 656"/>
              <a:gd name="T15" fmla="*/ 544 h 643"/>
              <a:gd name="T16" fmla="*/ 4 w 656"/>
              <a:gd name="T17" fmla="*/ 571 h 643"/>
              <a:gd name="T18" fmla="*/ 0 w 656"/>
              <a:gd name="T19" fmla="*/ 577 h 643"/>
              <a:gd name="T20" fmla="*/ 6 w 656"/>
              <a:gd name="T21" fmla="*/ 580 h 643"/>
              <a:gd name="T22" fmla="*/ 229 w 656"/>
              <a:gd name="T23" fmla="*/ 643 h 643"/>
              <a:gd name="T24" fmla="*/ 656 w 656"/>
              <a:gd name="T25" fmla="*/ 216 h 643"/>
              <a:gd name="T26" fmla="*/ 600 w 656"/>
              <a:gd name="T27" fmla="*/ 4 h 643"/>
              <a:gd name="T28" fmla="*/ 597 w 656"/>
              <a:gd name="T29" fmla="*/ 0 h 643"/>
              <a:gd name="T30" fmla="*/ 593 w 656"/>
              <a:gd name="T31" fmla="*/ 1 h 643"/>
              <a:gd name="T32" fmla="*/ 560 w 656"/>
              <a:gd name="T33" fmla="*/ 12 h 643"/>
              <a:gd name="T34" fmla="*/ 552 w 656"/>
              <a:gd name="T35" fmla="*/ 14 h 643"/>
              <a:gd name="T36" fmla="*/ 556 w 656"/>
              <a:gd name="T37" fmla="*/ 21 h 643"/>
              <a:gd name="T38" fmla="*/ 562 w 656"/>
              <a:gd name="T39" fmla="*/ 18 h 643"/>
              <a:gd name="T40" fmla="*/ 564 w 656"/>
              <a:gd name="T41" fmla="*/ 23 h 643"/>
              <a:gd name="T42" fmla="*/ 596 w 656"/>
              <a:gd name="T43" fmla="*/ 13 h 643"/>
              <a:gd name="T44" fmla="*/ 594 w 656"/>
              <a:gd name="T45" fmla="*/ 7 h 643"/>
              <a:gd name="T46" fmla="*/ 589 w 656"/>
              <a:gd name="T47" fmla="*/ 10 h 643"/>
              <a:gd name="T48" fmla="*/ 644 w 656"/>
              <a:gd name="T49" fmla="*/ 216 h 643"/>
              <a:gd name="T50" fmla="*/ 522 w 656"/>
              <a:gd name="T51" fmla="*/ 509 h 643"/>
              <a:gd name="T52" fmla="*/ 229 w 656"/>
              <a:gd name="T53" fmla="*/ 631 h 643"/>
              <a:gd name="T54" fmla="*/ 12 w 656"/>
              <a:gd name="T55" fmla="*/ 569 h 643"/>
              <a:gd name="T56" fmla="*/ 9 w 656"/>
              <a:gd name="T57" fmla="*/ 575 h 643"/>
              <a:gd name="T58" fmla="*/ 14 w 656"/>
              <a:gd name="T59" fmla="*/ 578 h 643"/>
              <a:gd name="T60" fmla="*/ 33 w 656"/>
              <a:gd name="T61" fmla="*/ 551 h 643"/>
              <a:gd name="T62" fmla="*/ 28 w 656"/>
              <a:gd name="T63" fmla="*/ 547 h 643"/>
              <a:gd name="T64" fmla="*/ 24 w 656"/>
              <a:gd name="T65" fmla="*/ 552 h 643"/>
              <a:gd name="T66" fmla="*/ 229 w 656"/>
              <a:gd name="T67" fmla="*/ 610 h 643"/>
              <a:gd name="T68" fmla="*/ 623 w 656"/>
              <a:gd name="T69" fmla="*/ 216 h 643"/>
              <a:gd name="T70" fmla="*/ 567 w 656"/>
              <a:gd name="T71" fmla="*/ 14 h 643"/>
              <a:gd name="T72" fmla="*/ 562 w 656"/>
              <a:gd name="T73" fmla="*/ 18 h 643"/>
              <a:gd name="T74" fmla="*/ 564 w 656"/>
              <a:gd name="T75" fmla="*/ 23 h 643"/>
              <a:gd name="T76" fmla="*/ 562 w 656"/>
              <a:gd name="T77" fmla="*/ 18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6" h="643">
                <a:moveTo>
                  <a:pt x="562" y="18"/>
                </a:moveTo>
                <a:lnTo>
                  <a:pt x="556" y="21"/>
                </a:lnTo>
                <a:cubicBezTo>
                  <a:pt x="591" y="78"/>
                  <a:pt x="610" y="145"/>
                  <a:pt x="610" y="216"/>
                </a:cubicBezTo>
                <a:cubicBezTo>
                  <a:pt x="610" y="321"/>
                  <a:pt x="568" y="417"/>
                  <a:pt x="499" y="486"/>
                </a:cubicBezTo>
                <a:cubicBezTo>
                  <a:pt x="429" y="555"/>
                  <a:pt x="334" y="597"/>
                  <a:pt x="229" y="597"/>
                </a:cubicBezTo>
                <a:cubicBezTo>
                  <a:pt x="157" y="597"/>
                  <a:pt x="89" y="577"/>
                  <a:pt x="31" y="542"/>
                </a:cubicBezTo>
                <a:lnTo>
                  <a:pt x="26" y="539"/>
                </a:lnTo>
                <a:lnTo>
                  <a:pt x="22" y="544"/>
                </a:lnTo>
                <a:cubicBezTo>
                  <a:pt x="16" y="553"/>
                  <a:pt x="10" y="562"/>
                  <a:pt x="4" y="571"/>
                </a:cubicBezTo>
                <a:lnTo>
                  <a:pt x="0" y="577"/>
                </a:lnTo>
                <a:lnTo>
                  <a:pt x="6" y="580"/>
                </a:lnTo>
                <a:cubicBezTo>
                  <a:pt x="71" y="620"/>
                  <a:pt x="147" y="643"/>
                  <a:pt x="229" y="643"/>
                </a:cubicBezTo>
                <a:cubicBezTo>
                  <a:pt x="465" y="643"/>
                  <a:pt x="656" y="452"/>
                  <a:pt x="656" y="216"/>
                </a:cubicBezTo>
                <a:cubicBezTo>
                  <a:pt x="656" y="139"/>
                  <a:pt x="635" y="67"/>
                  <a:pt x="600" y="4"/>
                </a:cubicBezTo>
                <a:lnTo>
                  <a:pt x="597" y="0"/>
                </a:lnTo>
                <a:lnTo>
                  <a:pt x="593" y="1"/>
                </a:lnTo>
                <a:cubicBezTo>
                  <a:pt x="581" y="4"/>
                  <a:pt x="569" y="8"/>
                  <a:pt x="560" y="12"/>
                </a:cubicBezTo>
                <a:lnTo>
                  <a:pt x="552" y="14"/>
                </a:lnTo>
                <a:lnTo>
                  <a:pt x="556" y="21"/>
                </a:lnTo>
                <a:lnTo>
                  <a:pt x="562" y="18"/>
                </a:lnTo>
                <a:lnTo>
                  <a:pt x="564" y="23"/>
                </a:lnTo>
                <a:cubicBezTo>
                  <a:pt x="574" y="20"/>
                  <a:pt x="585" y="16"/>
                  <a:pt x="596" y="13"/>
                </a:cubicBezTo>
                <a:lnTo>
                  <a:pt x="594" y="7"/>
                </a:lnTo>
                <a:lnTo>
                  <a:pt x="589" y="10"/>
                </a:lnTo>
                <a:cubicBezTo>
                  <a:pt x="624" y="71"/>
                  <a:pt x="644" y="141"/>
                  <a:pt x="644" y="216"/>
                </a:cubicBezTo>
                <a:cubicBezTo>
                  <a:pt x="644" y="331"/>
                  <a:pt x="597" y="434"/>
                  <a:pt x="522" y="509"/>
                </a:cubicBezTo>
                <a:cubicBezTo>
                  <a:pt x="447" y="584"/>
                  <a:pt x="343" y="631"/>
                  <a:pt x="229" y="631"/>
                </a:cubicBezTo>
                <a:cubicBezTo>
                  <a:pt x="150" y="631"/>
                  <a:pt x="75" y="608"/>
                  <a:pt x="12" y="569"/>
                </a:cubicBezTo>
                <a:lnTo>
                  <a:pt x="9" y="575"/>
                </a:lnTo>
                <a:lnTo>
                  <a:pt x="14" y="578"/>
                </a:lnTo>
                <a:cubicBezTo>
                  <a:pt x="20" y="569"/>
                  <a:pt x="27" y="560"/>
                  <a:pt x="33" y="551"/>
                </a:cubicBezTo>
                <a:lnTo>
                  <a:pt x="28" y="547"/>
                </a:lnTo>
                <a:lnTo>
                  <a:pt x="24" y="552"/>
                </a:lnTo>
                <a:cubicBezTo>
                  <a:pt x="84" y="589"/>
                  <a:pt x="154" y="610"/>
                  <a:pt x="229" y="610"/>
                </a:cubicBezTo>
                <a:cubicBezTo>
                  <a:pt x="446" y="610"/>
                  <a:pt x="623" y="433"/>
                  <a:pt x="623" y="216"/>
                </a:cubicBezTo>
                <a:cubicBezTo>
                  <a:pt x="623" y="143"/>
                  <a:pt x="602" y="73"/>
                  <a:pt x="567" y="14"/>
                </a:cubicBezTo>
                <a:lnTo>
                  <a:pt x="562" y="18"/>
                </a:lnTo>
                <a:lnTo>
                  <a:pt x="564" y="23"/>
                </a:lnTo>
                <a:lnTo>
                  <a:pt x="562" y="18"/>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sp>
        <p:nvSpPr>
          <p:cNvPr id="155" name="Freeform 50">
            <a:extLst>
              <a:ext uri="{FF2B5EF4-FFF2-40B4-BE49-F238E27FC236}">
                <a16:creationId xmlns:a16="http://schemas.microsoft.com/office/drawing/2014/main" id="{0F457DD8-0363-4EFD-A907-BBE7BF5FF886}"/>
              </a:ext>
            </a:extLst>
          </p:cNvPr>
          <p:cNvSpPr>
            <a:spLocks/>
          </p:cNvSpPr>
          <p:nvPr/>
        </p:nvSpPr>
        <p:spPr bwMode="auto">
          <a:xfrm>
            <a:off x="9922214" y="2901422"/>
            <a:ext cx="508000" cy="482600"/>
          </a:xfrm>
          <a:custGeom>
            <a:avLst/>
            <a:gdLst>
              <a:gd name="T0" fmla="*/ 240 w 667"/>
              <a:gd name="T1" fmla="*/ 40 h 632"/>
              <a:gd name="T2" fmla="*/ 240 w 667"/>
              <a:gd name="T3" fmla="*/ 46 h 632"/>
              <a:gd name="T4" fmla="*/ 510 w 667"/>
              <a:gd name="T5" fmla="*/ 158 h 632"/>
              <a:gd name="T6" fmla="*/ 621 w 667"/>
              <a:gd name="T7" fmla="*/ 427 h 632"/>
              <a:gd name="T8" fmla="*/ 568 w 667"/>
              <a:gd name="T9" fmla="*/ 621 h 632"/>
              <a:gd name="T10" fmla="*/ 562 w 667"/>
              <a:gd name="T11" fmla="*/ 632 h 632"/>
              <a:gd name="T12" fmla="*/ 574 w 667"/>
              <a:gd name="T13" fmla="*/ 630 h 632"/>
              <a:gd name="T14" fmla="*/ 597 w 667"/>
              <a:gd name="T15" fmla="*/ 629 h 632"/>
              <a:gd name="T16" fmla="*/ 612 w 667"/>
              <a:gd name="T17" fmla="*/ 630 h 632"/>
              <a:gd name="T18" fmla="*/ 616 w 667"/>
              <a:gd name="T19" fmla="*/ 630 h 632"/>
              <a:gd name="T20" fmla="*/ 618 w 667"/>
              <a:gd name="T21" fmla="*/ 626 h 632"/>
              <a:gd name="T22" fmla="*/ 667 w 667"/>
              <a:gd name="T23" fmla="*/ 427 h 632"/>
              <a:gd name="T24" fmla="*/ 240 w 667"/>
              <a:gd name="T25" fmla="*/ 0 h 632"/>
              <a:gd name="T26" fmla="*/ 3 w 667"/>
              <a:gd name="T27" fmla="*/ 72 h 632"/>
              <a:gd name="T28" fmla="*/ 0 w 667"/>
              <a:gd name="T29" fmla="*/ 74 h 632"/>
              <a:gd name="T30" fmla="*/ 0 w 667"/>
              <a:gd name="T31" fmla="*/ 78 h 632"/>
              <a:gd name="T32" fmla="*/ 12 w 667"/>
              <a:gd name="T33" fmla="*/ 113 h 632"/>
              <a:gd name="T34" fmla="*/ 15 w 667"/>
              <a:gd name="T35" fmla="*/ 119 h 632"/>
              <a:gd name="T36" fmla="*/ 21 w 667"/>
              <a:gd name="T37" fmla="*/ 115 h 632"/>
              <a:gd name="T38" fmla="*/ 240 w 667"/>
              <a:gd name="T39" fmla="*/ 46 h 632"/>
              <a:gd name="T40" fmla="*/ 240 w 667"/>
              <a:gd name="T41" fmla="*/ 40 h 632"/>
              <a:gd name="T42" fmla="*/ 240 w 667"/>
              <a:gd name="T43" fmla="*/ 33 h 632"/>
              <a:gd name="T44" fmla="*/ 14 w 667"/>
              <a:gd name="T45" fmla="*/ 105 h 632"/>
              <a:gd name="T46" fmla="*/ 17 w 667"/>
              <a:gd name="T47" fmla="*/ 110 h 632"/>
              <a:gd name="T48" fmla="*/ 23 w 667"/>
              <a:gd name="T49" fmla="*/ 107 h 632"/>
              <a:gd name="T50" fmla="*/ 12 w 667"/>
              <a:gd name="T51" fmla="*/ 77 h 632"/>
              <a:gd name="T52" fmla="*/ 6 w 667"/>
              <a:gd name="T53" fmla="*/ 78 h 632"/>
              <a:gd name="T54" fmla="*/ 10 w 667"/>
              <a:gd name="T55" fmla="*/ 83 h 632"/>
              <a:gd name="T56" fmla="*/ 240 w 667"/>
              <a:gd name="T57" fmla="*/ 13 h 632"/>
              <a:gd name="T58" fmla="*/ 533 w 667"/>
              <a:gd name="T59" fmla="*/ 134 h 632"/>
              <a:gd name="T60" fmla="*/ 655 w 667"/>
              <a:gd name="T61" fmla="*/ 427 h 632"/>
              <a:gd name="T62" fmla="*/ 607 w 667"/>
              <a:gd name="T63" fmla="*/ 620 h 632"/>
              <a:gd name="T64" fmla="*/ 612 w 667"/>
              <a:gd name="T65" fmla="*/ 623 h 632"/>
              <a:gd name="T66" fmla="*/ 613 w 667"/>
              <a:gd name="T67" fmla="*/ 617 h 632"/>
              <a:gd name="T68" fmla="*/ 597 w 667"/>
              <a:gd name="T69" fmla="*/ 616 h 632"/>
              <a:gd name="T70" fmla="*/ 573 w 667"/>
              <a:gd name="T71" fmla="*/ 618 h 632"/>
              <a:gd name="T72" fmla="*/ 574 w 667"/>
              <a:gd name="T73" fmla="*/ 624 h 632"/>
              <a:gd name="T74" fmla="*/ 579 w 667"/>
              <a:gd name="T75" fmla="*/ 627 h 632"/>
              <a:gd name="T76" fmla="*/ 634 w 667"/>
              <a:gd name="T77" fmla="*/ 427 h 632"/>
              <a:gd name="T78" fmla="*/ 240 w 667"/>
              <a:gd name="T79" fmla="*/ 33 h 632"/>
              <a:gd name="T80" fmla="*/ 240 w 667"/>
              <a:gd name="T81" fmla="*/ 4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7" h="632">
                <a:moveTo>
                  <a:pt x="240" y="40"/>
                </a:moveTo>
                <a:lnTo>
                  <a:pt x="240" y="46"/>
                </a:lnTo>
                <a:cubicBezTo>
                  <a:pt x="345" y="46"/>
                  <a:pt x="441" y="89"/>
                  <a:pt x="510" y="158"/>
                </a:cubicBezTo>
                <a:cubicBezTo>
                  <a:pt x="579" y="227"/>
                  <a:pt x="621" y="322"/>
                  <a:pt x="621" y="427"/>
                </a:cubicBezTo>
                <a:cubicBezTo>
                  <a:pt x="621" y="498"/>
                  <a:pt x="602" y="564"/>
                  <a:pt x="568" y="621"/>
                </a:cubicBezTo>
                <a:lnTo>
                  <a:pt x="562" y="632"/>
                </a:lnTo>
                <a:lnTo>
                  <a:pt x="574" y="630"/>
                </a:lnTo>
                <a:cubicBezTo>
                  <a:pt x="582" y="629"/>
                  <a:pt x="589" y="629"/>
                  <a:pt x="597" y="629"/>
                </a:cubicBezTo>
                <a:cubicBezTo>
                  <a:pt x="602" y="629"/>
                  <a:pt x="607" y="629"/>
                  <a:pt x="612" y="630"/>
                </a:cubicBezTo>
                <a:lnTo>
                  <a:pt x="616" y="630"/>
                </a:lnTo>
                <a:lnTo>
                  <a:pt x="618" y="626"/>
                </a:lnTo>
                <a:cubicBezTo>
                  <a:pt x="649" y="567"/>
                  <a:pt x="667" y="499"/>
                  <a:pt x="667" y="427"/>
                </a:cubicBezTo>
                <a:cubicBezTo>
                  <a:pt x="667" y="192"/>
                  <a:pt x="476" y="0"/>
                  <a:pt x="240" y="0"/>
                </a:cubicBezTo>
                <a:cubicBezTo>
                  <a:pt x="152" y="0"/>
                  <a:pt x="71" y="27"/>
                  <a:pt x="3" y="72"/>
                </a:cubicBezTo>
                <a:lnTo>
                  <a:pt x="0" y="74"/>
                </a:lnTo>
                <a:lnTo>
                  <a:pt x="0" y="78"/>
                </a:lnTo>
                <a:cubicBezTo>
                  <a:pt x="1" y="91"/>
                  <a:pt x="6" y="103"/>
                  <a:pt x="12" y="113"/>
                </a:cubicBezTo>
                <a:lnTo>
                  <a:pt x="15" y="119"/>
                </a:lnTo>
                <a:lnTo>
                  <a:pt x="21" y="115"/>
                </a:lnTo>
                <a:cubicBezTo>
                  <a:pt x="83" y="72"/>
                  <a:pt x="159" y="46"/>
                  <a:pt x="240" y="46"/>
                </a:cubicBezTo>
                <a:lnTo>
                  <a:pt x="240" y="40"/>
                </a:lnTo>
                <a:lnTo>
                  <a:pt x="240" y="33"/>
                </a:lnTo>
                <a:cubicBezTo>
                  <a:pt x="156" y="33"/>
                  <a:pt x="78" y="60"/>
                  <a:pt x="14" y="105"/>
                </a:cubicBezTo>
                <a:lnTo>
                  <a:pt x="17" y="110"/>
                </a:lnTo>
                <a:lnTo>
                  <a:pt x="23" y="107"/>
                </a:lnTo>
                <a:cubicBezTo>
                  <a:pt x="17" y="98"/>
                  <a:pt x="13" y="87"/>
                  <a:pt x="12" y="77"/>
                </a:cubicBezTo>
                <a:lnTo>
                  <a:pt x="6" y="78"/>
                </a:lnTo>
                <a:lnTo>
                  <a:pt x="10" y="83"/>
                </a:lnTo>
                <a:cubicBezTo>
                  <a:pt x="76" y="38"/>
                  <a:pt x="155" y="13"/>
                  <a:pt x="240" y="13"/>
                </a:cubicBezTo>
                <a:cubicBezTo>
                  <a:pt x="354" y="13"/>
                  <a:pt x="458" y="59"/>
                  <a:pt x="533" y="134"/>
                </a:cubicBezTo>
                <a:cubicBezTo>
                  <a:pt x="608" y="209"/>
                  <a:pt x="655" y="313"/>
                  <a:pt x="655" y="427"/>
                </a:cubicBezTo>
                <a:cubicBezTo>
                  <a:pt x="655" y="497"/>
                  <a:pt x="637" y="563"/>
                  <a:pt x="607" y="620"/>
                </a:cubicBezTo>
                <a:lnTo>
                  <a:pt x="612" y="623"/>
                </a:lnTo>
                <a:lnTo>
                  <a:pt x="613" y="617"/>
                </a:lnTo>
                <a:cubicBezTo>
                  <a:pt x="607" y="617"/>
                  <a:pt x="602" y="616"/>
                  <a:pt x="597" y="616"/>
                </a:cubicBezTo>
                <a:cubicBezTo>
                  <a:pt x="589" y="616"/>
                  <a:pt x="581" y="617"/>
                  <a:pt x="573" y="618"/>
                </a:cubicBezTo>
                <a:lnTo>
                  <a:pt x="574" y="624"/>
                </a:lnTo>
                <a:lnTo>
                  <a:pt x="579" y="627"/>
                </a:lnTo>
                <a:cubicBezTo>
                  <a:pt x="614" y="569"/>
                  <a:pt x="634" y="500"/>
                  <a:pt x="634" y="427"/>
                </a:cubicBezTo>
                <a:cubicBezTo>
                  <a:pt x="634" y="210"/>
                  <a:pt x="457" y="33"/>
                  <a:pt x="240" y="33"/>
                </a:cubicBezTo>
                <a:lnTo>
                  <a:pt x="240" y="40"/>
                </a:ln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pt-PT"/>
          </a:p>
        </p:txBody>
      </p:sp>
      <p:grpSp>
        <p:nvGrpSpPr>
          <p:cNvPr id="156" name="Groupe 13">
            <a:extLst>
              <a:ext uri="{FF2B5EF4-FFF2-40B4-BE49-F238E27FC236}">
                <a16:creationId xmlns:a16="http://schemas.microsoft.com/office/drawing/2014/main" id="{91805C7B-ECA2-44B7-8706-F45091A77834}"/>
              </a:ext>
            </a:extLst>
          </p:cNvPr>
          <p:cNvGrpSpPr/>
          <p:nvPr/>
        </p:nvGrpSpPr>
        <p:grpSpPr>
          <a:xfrm>
            <a:off x="3506761" y="2750596"/>
            <a:ext cx="737999" cy="737999"/>
            <a:chOff x="6323013" y="3486150"/>
            <a:chExt cx="304800" cy="304800"/>
          </a:xfrm>
          <a:solidFill>
            <a:srgbClr val="FFFFFF"/>
          </a:solidFill>
        </p:grpSpPr>
        <p:sp>
          <p:nvSpPr>
            <p:cNvPr id="168" name="Freeform 420">
              <a:extLst>
                <a:ext uri="{FF2B5EF4-FFF2-40B4-BE49-F238E27FC236}">
                  <a16:creationId xmlns:a16="http://schemas.microsoft.com/office/drawing/2014/main" id="{BCEADC27-BC99-4261-8AF7-4464CEFACE12}"/>
                </a:ext>
              </a:extLst>
            </p:cNvPr>
            <p:cNvSpPr>
              <a:spLocks/>
            </p:cNvSpPr>
            <p:nvPr/>
          </p:nvSpPr>
          <p:spPr bwMode="auto">
            <a:xfrm>
              <a:off x="6323013" y="3486150"/>
              <a:ext cx="304800" cy="304800"/>
            </a:xfrm>
            <a:custGeom>
              <a:avLst/>
              <a:gdLst>
                <a:gd name="T0" fmla="*/ 422 w 745"/>
                <a:gd name="T1" fmla="*/ 745 h 745"/>
                <a:gd name="T2" fmla="*/ 323 w 745"/>
                <a:gd name="T3" fmla="*/ 745 h 745"/>
                <a:gd name="T4" fmla="*/ 95 w 745"/>
                <a:gd name="T5" fmla="*/ 650 h 745"/>
                <a:gd name="T6" fmla="*/ 0 w 745"/>
                <a:gd name="T7" fmla="*/ 422 h 745"/>
                <a:gd name="T8" fmla="*/ 0 w 745"/>
                <a:gd name="T9" fmla="*/ 323 h 745"/>
                <a:gd name="T10" fmla="*/ 95 w 745"/>
                <a:gd name="T11" fmla="*/ 95 h 745"/>
                <a:gd name="T12" fmla="*/ 323 w 745"/>
                <a:gd name="T13" fmla="*/ 0 h 745"/>
                <a:gd name="T14" fmla="*/ 422 w 745"/>
                <a:gd name="T15" fmla="*/ 0 h 745"/>
                <a:gd name="T16" fmla="*/ 650 w 745"/>
                <a:gd name="T17" fmla="*/ 95 h 745"/>
                <a:gd name="T18" fmla="*/ 745 w 745"/>
                <a:gd name="T19" fmla="*/ 323 h 745"/>
                <a:gd name="T20" fmla="*/ 745 w 745"/>
                <a:gd name="T21" fmla="*/ 422 h 745"/>
                <a:gd name="T22" fmla="*/ 719 w 745"/>
                <a:gd name="T23" fmla="*/ 548 h 745"/>
                <a:gd name="T24" fmla="*/ 707 w 745"/>
                <a:gd name="T25" fmla="*/ 553 h 745"/>
                <a:gd name="T26" fmla="*/ 702 w 745"/>
                <a:gd name="T27" fmla="*/ 541 h 745"/>
                <a:gd name="T28" fmla="*/ 726 w 745"/>
                <a:gd name="T29" fmla="*/ 422 h 745"/>
                <a:gd name="T30" fmla="*/ 726 w 745"/>
                <a:gd name="T31" fmla="*/ 323 h 745"/>
                <a:gd name="T32" fmla="*/ 637 w 745"/>
                <a:gd name="T33" fmla="*/ 108 h 745"/>
                <a:gd name="T34" fmla="*/ 422 w 745"/>
                <a:gd name="T35" fmla="*/ 19 h 745"/>
                <a:gd name="T36" fmla="*/ 323 w 745"/>
                <a:gd name="T37" fmla="*/ 19 h 745"/>
                <a:gd name="T38" fmla="*/ 108 w 745"/>
                <a:gd name="T39" fmla="*/ 108 h 745"/>
                <a:gd name="T40" fmla="*/ 19 w 745"/>
                <a:gd name="T41" fmla="*/ 323 h 745"/>
                <a:gd name="T42" fmla="*/ 19 w 745"/>
                <a:gd name="T43" fmla="*/ 422 h 745"/>
                <a:gd name="T44" fmla="*/ 108 w 745"/>
                <a:gd name="T45" fmla="*/ 637 h 745"/>
                <a:gd name="T46" fmla="*/ 323 w 745"/>
                <a:gd name="T47" fmla="*/ 726 h 745"/>
                <a:gd name="T48" fmla="*/ 422 w 745"/>
                <a:gd name="T49" fmla="*/ 726 h 745"/>
                <a:gd name="T50" fmla="*/ 632 w 745"/>
                <a:gd name="T51" fmla="*/ 642 h 745"/>
                <a:gd name="T52" fmla="*/ 645 w 745"/>
                <a:gd name="T53" fmla="*/ 642 h 745"/>
                <a:gd name="T54" fmla="*/ 645 w 745"/>
                <a:gd name="T55" fmla="*/ 655 h 745"/>
                <a:gd name="T56" fmla="*/ 422 w 745"/>
                <a:gd name="T57"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422" y="745"/>
                  </a:moveTo>
                  <a:cubicBezTo>
                    <a:pt x="323" y="745"/>
                    <a:pt x="323" y="745"/>
                    <a:pt x="323"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3"/>
                    <a:pt x="237" y="0"/>
                    <a:pt x="323" y="0"/>
                  </a:cubicBezTo>
                  <a:cubicBezTo>
                    <a:pt x="422" y="0"/>
                    <a:pt x="422" y="0"/>
                    <a:pt x="422" y="0"/>
                  </a:cubicBezTo>
                  <a:cubicBezTo>
                    <a:pt x="508" y="0"/>
                    <a:pt x="589" y="33"/>
                    <a:pt x="650" y="95"/>
                  </a:cubicBezTo>
                  <a:cubicBezTo>
                    <a:pt x="711" y="156"/>
                    <a:pt x="745" y="237"/>
                    <a:pt x="745" y="323"/>
                  </a:cubicBezTo>
                  <a:cubicBezTo>
                    <a:pt x="745" y="422"/>
                    <a:pt x="745" y="422"/>
                    <a:pt x="745" y="422"/>
                  </a:cubicBezTo>
                  <a:cubicBezTo>
                    <a:pt x="745" y="466"/>
                    <a:pt x="736" y="508"/>
                    <a:pt x="719" y="548"/>
                  </a:cubicBezTo>
                  <a:cubicBezTo>
                    <a:pt x="717" y="553"/>
                    <a:pt x="711" y="555"/>
                    <a:pt x="707" y="553"/>
                  </a:cubicBezTo>
                  <a:cubicBezTo>
                    <a:pt x="702" y="551"/>
                    <a:pt x="700" y="546"/>
                    <a:pt x="702" y="541"/>
                  </a:cubicBezTo>
                  <a:cubicBezTo>
                    <a:pt x="718" y="503"/>
                    <a:pt x="726" y="463"/>
                    <a:pt x="726" y="422"/>
                  </a:cubicBezTo>
                  <a:cubicBezTo>
                    <a:pt x="726" y="323"/>
                    <a:pt x="726" y="323"/>
                    <a:pt x="726" y="323"/>
                  </a:cubicBezTo>
                  <a:cubicBezTo>
                    <a:pt x="726" y="242"/>
                    <a:pt x="694" y="165"/>
                    <a:pt x="637" y="108"/>
                  </a:cubicBezTo>
                  <a:cubicBezTo>
                    <a:pt x="579" y="50"/>
                    <a:pt x="503" y="19"/>
                    <a:pt x="422" y="19"/>
                  </a:cubicBezTo>
                  <a:cubicBezTo>
                    <a:pt x="323" y="19"/>
                    <a:pt x="323" y="19"/>
                    <a:pt x="323" y="19"/>
                  </a:cubicBezTo>
                  <a:cubicBezTo>
                    <a:pt x="242" y="19"/>
                    <a:pt x="165" y="50"/>
                    <a:pt x="108" y="108"/>
                  </a:cubicBezTo>
                  <a:cubicBezTo>
                    <a:pt x="50" y="165"/>
                    <a:pt x="19" y="242"/>
                    <a:pt x="19" y="323"/>
                  </a:cubicBezTo>
                  <a:cubicBezTo>
                    <a:pt x="19" y="422"/>
                    <a:pt x="19" y="422"/>
                    <a:pt x="19" y="422"/>
                  </a:cubicBezTo>
                  <a:cubicBezTo>
                    <a:pt x="19" y="503"/>
                    <a:pt x="50" y="579"/>
                    <a:pt x="108" y="637"/>
                  </a:cubicBezTo>
                  <a:cubicBezTo>
                    <a:pt x="165" y="694"/>
                    <a:pt x="242" y="726"/>
                    <a:pt x="323" y="726"/>
                  </a:cubicBezTo>
                  <a:cubicBezTo>
                    <a:pt x="422" y="726"/>
                    <a:pt x="422" y="726"/>
                    <a:pt x="422" y="726"/>
                  </a:cubicBezTo>
                  <a:cubicBezTo>
                    <a:pt x="500" y="726"/>
                    <a:pt x="575" y="696"/>
                    <a:pt x="632" y="642"/>
                  </a:cubicBezTo>
                  <a:cubicBezTo>
                    <a:pt x="636" y="638"/>
                    <a:pt x="642" y="638"/>
                    <a:pt x="645" y="642"/>
                  </a:cubicBezTo>
                  <a:cubicBezTo>
                    <a:pt x="649" y="646"/>
                    <a:pt x="648" y="652"/>
                    <a:pt x="645" y="655"/>
                  </a:cubicBezTo>
                  <a:cubicBezTo>
                    <a:pt x="584" y="713"/>
                    <a:pt x="505" y="745"/>
                    <a:pt x="422"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21">
              <a:extLst>
                <a:ext uri="{FF2B5EF4-FFF2-40B4-BE49-F238E27FC236}">
                  <a16:creationId xmlns:a16="http://schemas.microsoft.com/office/drawing/2014/main" id="{D3DF8710-3DE1-4F89-9437-FB68E57D295D}"/>
                </a:ext>
              </a:extLst>
            </p:cNvPr>
            <p:cNvSpPr>
              <a:spLocks noEditPoints="1"/>
            </p:cNvSpPr>
            <p:nvPr/>
          </p:nvSpPr>
          <p:spPr bwMode="auto">
            <a:xfrm>
              <a:off x="6370638" y="3544888"/>
              <a:ext cx="198438" cy="198438"/>
            </a:xfrm>
            <a:custGeom>
              <a:avLst/>
              <a:gdLst>
                <a:gd name="T0" fmla="*/ 61 w 484"/>
                <a:gd name="T1" fmla="*/ 201 h 484"/>
                <a:gd name="T2" fmla="*/ 101 w 484"/>
                <a:gd name="T3" fmla="*/ 222 h 484"/>
                <a:gd name="T4" fmla="*/ 122 w 484"/>
                <a:gd name="T5" fmla="*/ 201 h 484"/>
                <a:gd name="T6" fmla="*/ 212 w 484"/>
                <a:gd name="T7" fmla="*/ 161 h 484"/>
                <a:gd name="T8" fmla="*/ 252 w 484"/>
                <a:gd name="T9" fmla="*/ 201 h 484"/>
                <a:gd name="T10" fmla="*/ 233 w 484"/>
                <a:gd name="T11" fmla="*/ 201 h 484"/>
                <a:gd name="T12" fmla="*/ 125 w 484"/>
                <a:gd name="T13" fmla="*/ 312 h 484"/>
                <a:gd name="T14" fmla="*/ 201 w 484"/>
                <a:gd name="T15" fmla="*/ 262 h 484"/>
                <a:gd name="T16" fmla="*/ 112 w 484"/>
                <a:gd name="T17" fmla="*/ 262 h 484"/>
                <a:gd name="T18" fmla="*/ 130 w 484"/>
                <a:gd name="T19" fmla="*/ 271 h 484"/>
                <a:gd name="T20" fmla="*/ 130 w 484"/>
                <a:gd name="T21" fmla="*/ 293 h 484"/>
                <a:gd name="T22" fmla="*/ 30 w 484"/>
                <a:gd name="T23" fmla="*/ 342 h 484"/>
                <a:gd name="T24" fmla="*/ 0 w 484"/>
                <a:gd name="T25" fmla="*/ 242 h 484"/>
                <a:gd name="T26" fmla="*/ 21 w 484"/>
                <a:gd name="T27" fmla="*/ 150 h 484"/>
                <a:gd name="T28" fmla="*/ 142 w 484"/>
                <a:gd name="T29" fmla="*/ 19 h 484"/>
                <a:gd name="T30" fmla="*/ 161 w 484"/>
                <a:gd name="T31" fmla="*/ 101 h 484"/>
                <a:gd name="T32" fmla="*/ 232 w 484"/>
                <a:gd name="T33" fmla="*/ 119 h 484"/>
                <a:gd name="T34" fmla="*/ 39 w 484"/>
                <a:gd name="T35" fmla="*/ 191 h 484"/>
                <a:gd name="T36" fmla="*/ 19 w 484"/>
                <a:gd name="T37" fmla="*/ 242 h 484"/>
                <a:gd name="T38" fmla="*/ 39 w 484"/>
                <a:gd name="T39" fmla="*/ 323 h 484"/>
                <a:gd name="T40" fmla="*/ 192 w 484"/>
                <a:gd name="T41" fmla="*/ 342 h 484"/>
                <a:gd name="T42" fmla="*/ 237 w 484"/>
                <a:gd name="T43" fmla="*/ 307 h 484"/>
                <a:gd name="T44" fmla="*/ 203 w 484"/>
                <a:gd name="T45" fmla="*/ 354 h 484"/>
                <a:gd name="T46" fmla="*/ 172 w 484"/>
                <a:gd name="T47" fmla="*/ 464 h 484"/>
                <a:gd name="T48" fmla="*/ 383 w 484"/>
                <a:gd name="T49" fmla="*/ 464 h 484"/>
                <a:gd name="T50" fmla="*/ 365 w 484"/>
                <a:gd name="T51" fmla="*/ 464 h 484"/>
                <a:gd name="T52" fmla="*/ 191 w 484"/>
                <a:gd name="T53" fmla="*/ 464 h 484"/>
                <a:gd name="T54" fmla="*/ 212 w 484"/>
                <a:gd name="T55" fmla="*/ 372 h 484"/>
                <a:gd name="T56" fmla="*/ 222 w 484"/>
                <a:gd name="T57" fmla="*/ 319 h 484"/>
                <a:gd name="T58" fmla="*/ 273 w 484"/>
                <a:gd name="T59" fmla="*/ 372 h 484"/>
                <a:gd name="T60" fmla="*/ 365 w 484"/>
                <a:gd name="T61" fmla="*/ 464 h 484"/>
                <a:gd name="T62" fmla="*/ 273 w 484"/>
                <a:gd name="T63" fmla="*/ 184 h 484"/>
                <a:gd name="T64" fmla="*/ 308 w 484"/>
                <a:gd name="T65" fmla="*/ 196 h 484"/>
                <a:gd name="T66" fmla="*/ 474 w 484"/>
                <a:gd name="T67" fmla="*/ 130 h 484"/>
                <a:gd name="T68" fmla="*/ 263 w 484"/>
                <a:gd name="T69" fmla="*/ 0 h 484"/>
                <a:gd name="T70" fmla="*/ 263 w 484"/>
                <a:gd name="T71" fmla="*/ 150 h 484"/>
                <a:gd name="T72" fmla="*/ 455 w 484"/>
                <a:gd name="T73" fmla="*/ 18 h 484"/>
                <a:gd name="T74" fmla="*/ 455 w 484"/>
                <a:gd name="T75" fmla="*/ 131 h 484"/>
                <a:gd name="T76" fmla="*/ 294 w 484"/>
                <a:gd name="T77" fmla="*/ 184 h 484"/>
                <a:gd name="T78" fmla="*/ 292 w 484"/>
                <a:gd name="T79" fmla="*/ 140 h 484"/>
                <a:gd name="T80" fmla="*/ 262 w 484"/>
                <a:gd name="T81" fmla="*/ 130 h 484"/>
                <a:gd name="T82" fmla="*/ 484 w 484"/>
                <a:gd name="T83" fmla="*/ 383 h 484"/>
                <a:gd name="T84" fmla="*/ 385 w 484"/>
                <a:gd name="T85" fmla="*/ 393 h 484"/>
                <a:gd name="T86" fmla="*/ 466 w 484"/>
                <a:gd name="T87" fmla="*/ 383 h 484"/>
                <a:gd name="T88" fmla="*/ 333 w 484"/>
                <a:gd name="T89" fmla="*/ 231 h 484"/>
                <a:gd name="T90" fmla="*/ 323 w 484"/>
                <a:gd name="T91" fmla="*/ 271 h 484"/>
                <a:gd name="T92" fmla="*/ 279 w 484"/>
                <a:gd name="T93" fmla="*/ 272 h 484"/>
                <a:gd name="T94" fmla="*/ 333 w 484"/>
                <a:gd name="T95" fmla="*/ 343 h 484"/>
                <a:gd name="T96" fmla="*/ 314 w 484"/>
                <a:gd name="T97" fmla="*/ 327 h 484"/>
                <a:gd name="T98" fmla="*/ 280 w 484"/>
                <a:gd name="T99" fmla="*/ 252 h 484"/>
                <a:gd name="T100" fmla="*/ 333 w 484"/>
                <a:gd name="T101" fmla="*/ 21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4" h="484">
                  <a:moveTo>
                    <a:pt x="140" y="201"/>
                  </a:moveTo>
                  <a:cubicBezTo>
                    <a:pt x="140" y="179"/>
                    <a:pt x="123" y="161"/>
                    <a:pt x="101" y="161"/>
                  </a:cubicBezTo>
                  <a:cubicBezTo>
                    <a:pt x="79" y="161"/>
                    <a:pt x="61" y="179"/>
                    <a:pt x="61" y="201"/>
                  </a:cubicBezTo>
                  <a:cubicBezTo>
                    <a:pt x="61" y="223"/>
                    <a:pt x="79" y="241"/>
                    <a:pt x="101" y="241"/>
                  </a:cubicBezTo>
                  <a:cubicBezTo>
                    <a:pt x="123" y="241"/>
                    <a:pt x="140" y="223"/>
                    <a:pt x="140" y="201"/>
                  </a:cubicBezTo>
                  <a:close/>
                  <a:moveTo>
                    <a:pt x="101" y="222"/>
                  </a:moveTo>
                  <a:cubicBezTo>
                    <a:pt x="89" y="222"/>
                    <a:pt x="80" y="213"/>
                    <a:pt x="80" y="201"/>
                  </a:cubicBezTo>
                  <a:cubicBezTo>
                    <a:pt x="80" y="189"/>
                    <a:pt x="89" y="180"/>
                    <a:pt x="101" y="180"/>
                  </a:cubicBezTo>
                  <a:cubicBezTo>
                    <a:pt x="112" y="180"/>
                    <a:pt x="122" y="189"/>
                    <a:pt x="122" y="201"/>
                  </a:cubicBezTo>
                  <a:cubicBezTo>
                    <a:pt x="122" y="213"/>
                    <a:pt x="112" y="222"/>
                    <a:pt x="101" y="222"/>
                  </a:cubicBezTo>
                  <a:close/>
                  <a:moveTo>
                    <a:pt x="252" y="201"/>
                  </a:moveTo>
                  <a:cubicBezTo>
                    <a:pt x="252" y="179"/>
                    <a:pt x="234" y="161"/>
                    <a:pt x="212" y="161"/>
                  </a:cubicBezTo>
                  <a:cubicBezTo>
                    <a:pt x="190" y="161"/>
                    <a:pt x="172" y="179"/>
                    <a:pt x="172" y="201"/>
                  </a:cubicBezTo>
                  <a:cubicBezTo>
                    <a:pt x="172" y="223"/>
                    <a:pt x="190" y="241"/>
                    <a:pt x="212" y="241"/>
                  </a:cubicBezTo>
                  <a:cubicBezTo>
                    <a:pt x="234" y="241"/>
                    <a:pt x="252" y="223"/>
                    <a:pt x="252" y="201"/>
                  </a:cubicBezTo>
                  <a:close/>
                  <a:moveTo>
                    <a:pt x="191" y="201"/>
                  </a:moveTo>
                  <a:cubicBezTo>
                    <a:pt x="191" y="189"/>
                    <a:pt x="200" y="180"/>
                    <a:pt x="212" y="180"/>
                  </a:cubicBezTo>
                  <a:cubicBezTo>
                    <a:pt x="224" y="180"/>
                    <a:pt x="233" y="189"/>
                    <a:pt x="233" y="201"/>
                  </a:cubicBezTo>
                  <a:cubicBezTo>
                    <a:pt x="233" y="213"/>
                    <a:pt x="224" y="222"/>
                    <a:pt x="212" y="222"/>
                  </a:cubicBezTo>
                  <a:cubicBezTo>
                    <a:pt x="200" y="222"/>
                    <a:pt x="191" y="213"/>
                    <a:pt x="191" y="201"/>
                  </a:cubicBezTo>
                  <a:close/>
                  <a:moveTo>
                    <a:pt x="125" y="312"/>
                  </a:moveTo>
                  <a:cubicBezTo>
                    <a:pt x="188" y="312"/>
                    <a:pt x="188" y="312"/>
                    <a:pt x="188" y="312"/>
                  </a:cubicBezTo>
                  <a:cubicBezTo>
                    <a:pt x="195" y="312"/>
                    <a:pt x="201" y="306"/>
                    <a:pt x="201" y="298"/>
                  </a:cubicBezTo>
                  <a:cubicBezTo>
                    <a:pt x="201" y="262"/>
                    <a:pt x="201" y="262"/>
                    <a:pt x="201" y="262"/>
                  </a:cubicBezTo>
                  <a:cubicBezTo>
                    <a:pt x="201" y="257"/>
                    <a:pt x="197" y="252"/>
                    <a:pt x="192" y="252"/>
                  </a:cubicBezTo>
                  <a:cubicBezTo>
                    <a:pt x="121" y="252"/>
                    <a:pt x="121" y="252"/>
                    <a:pt x="121" y="252"/>
                  </a:cubicBezTo>
                  <a:cubicBezTo>
                    <a:pt x="116" y="252"/>
                    <a:pt x="112" y="257"/>
                    <a:pt x="112" y="262"/>
                  </a:cubicBezTo>
                  <a:cubicBezTo>
                    <a:pt x="112" y="298"/>
                    <a:pt x="112" y="298"/>
                    <a:pt x="112" y="298"/>
                  </a:cubicBezTo>
                  <a:cubicBezTo>
                    <a:pt x="112" y="306"/>
                    <a:pt x="118" y="312"/>
                    <a:pt x="125" y="312"/>
                  </a:cubicBezTo>
                  <a:close/>
                  <a:moveTo>
                    <a:pt x="130" y="271"/>
                  </a:moveTo>
                  <a:cubicBezTo>
                    <a:pt x="182" y="271"/>
                    <a:pt x="182" y="271"/>
                    <a:pt x="182" y="271"/>
                  </a:cubicBezTo>
                  <a:cubicBezTo>
                    <a:pt x="182" y="293"/>
                    <a:pt x="182" y="293"/>
                    <a:pt x="182" y="293"/>
                  </a:cubicBezTo>
                  <a:cubicBezTo>
                    <a:pt x="130" y="293"/>
                    <a:pt x="130" y="293"/>
                    <a:pt x="130" y="293"/>
                  </a:cubicBezTo>
                  <a:lnTo>
                    <a:pt x="130" y="271"/>
                  </a:lnTo>
                  <a:close/>
                  <a:moveTo>
                    <a:pt x="192" y="342"/>
                  </a:moveTo>
                  <a:cubicBezTo>
                    <a:pt x="30" y="342"/>
                    <a:pt x="30" y="342"/>
                    <a:pt x="30" y="342"/>
                  </a:cubicBezTo>
                  <a:cubicBezTo>
                    <a:pt x="25" y="342"/>
                    <a:pt x="21" y="338"/>
                    <a:pt x="21" y="333"/>
                  </a:cubicBezTo>
                  <a:cubicBezTo>
                    <a:pt x="21" y="270"/>
                    <a:pt x="21" y="270"/>
                    <a:pt x="21" y="270"/>
                  </a:cubicBezTo>
                  <a:cubicBezTo>
                    <a:pt x="9" y="266"/>
                    <a:pt x="0" y="255"/>
                    <a:pt x="0" y="242"/>
                  </a:cubicBezTo>
                  <a:cubicBezTo>
                    <a:pt x="0" y="211"/>
                    <a:pt x="0" y="211"/>
                    <a:pt x="0" y="211"/>
                  </a:cubicBezTo>
                  <a:cubicBezTo>
                    <a:pt x="0" y="198"/>
                    <a:pt x="9" y="187"/>
                    <a:pt x="21" y="183"/>
                  </a:cubicBezTo>
                  <a:cubicBezTo>
                    <a:pt x="21" y="150"/>
                    <a:pt x="21" y="150"/>
                    <a:pt x="21" y="150"/>
                  </a:cubicBezTo>
                  <a:cubicBezTo>
                    <a:pt x="21" y="123"/>
                    <a:pt x="43" y="101"/>
                    <a:pt x="70" y="101"/>
                  </a:cubicBezTo>
                  <a:cubicBezTo>
                    <a:pt x="142" y="101"/>
                    <a:pt x="142" y="101"/>
                    <a:pt x="142" y="101"/>
                  </a:cubicBezTo>
                  <a:cubicBezTo>
                    <a:pt x="142" y="19"/>
                    <a:pt x="142" y="19"/>
                    <a:pt x="142" y="19"/>
                  </a:cubicBezTo>
                  <a:cubicBezTo>
                    <a:pt x="142" y="14"/>
                    <a:pt x="146" y="10"/>
                    <a:pt x="151" y="10"/>
                  </a:cubicBezTo>
                  <a:cubicBezTo>
                    <a:pt x="156" y="10"/>
                    <a:pt x="161" y="14"/>
                    <a:pt x="161" y="19"/>
                  </a:cubicBezTo>
                  <a:cubicBezTo>
                    <a:pt x="161" y="101"/>
                    <a:pt x="161" y="101"/>
                    <a:pt x="161" y="101"/>
                  </a:cubicBezTo>
                  <a:cubicBezTo>
                    <a:pt x="232" y="101"/>
                    <a:pt x="232" y="101"/>
                    <a:pt x="232" y="101"/>
                  </a:cubicBezTo>
                  <a:cubicBezTo>
                    <a:pt x="237" y="101"/>
                    <a:pt x="242" y="105"/>
                    <a:pt x="242" y="110"/>
                  </a:cubicBezTo>
                  <a:cubicBezTo>
                    <a:pt x="242" y="115"/>
                    <a:pt x="237" y="119"/>
                    <a:pt x="232" y="119"/>
                  </a:cubicBezTo>
                  <a:cubicBezTo>
                    <a:pt x="70" y="119"/>
                    <a:pt x="70" y="119"/>
                    <a:pt x="70" y="119"/>
                  </a:cubicBezTo>
                  <a:cubicBezTo>
                    <a:pt x="53" y="119"/>
                    <a:pt x="39" y="133"/>
                    <a:pt x="39" y="150"/>
                  </a:cubicBezTo>
                  <a:cubicBezTo>
                    <a:pt x="39" y="191"/>
                    <a:pt x="39" y="191"/>
                    <a:pt x="39" y="191"/>
                  </a:cubicBezTo>
                  <a:cubicBezTo>
                    <a:pt x="39" y="196"/>
                    <a:pt x="35" y="200"/>
                    <a:pt x="30" y="200"/>
                  </a:cubicBezTo>
                  <a:cubicBezTo>
                    <a:pt x="24" y="200"/>
                    <a:pt x="19" y="205"/>
                    <a:pt x="19" y="211"/>
                  </a:cubicBezTo>
                  <a:cubicBezTo>
                    <a:pt x="19" y="242"/>
                    <a:pt x="19" y="242"/>
                    <a:pt x="19" y="242"/>
                  </a:cubicBezTo>
                  <a:cubicBezTo>
                    <a:pt x="19" y="248"/>
                    <a:pt x="24" y="252"/>
                    <a:pt x="30" y="252"/>
                  </a:cubicBezTo>
                  <a:cubicBezTo>
                    <a:pt x="35" y="252"/>
                    <a:pt x="39" y="257"/>
                    <a:pt x="39" y="262"/>
                  </a:cubicBezTo>
                  <a:cubicBezTo>
                    <a:pt x="39" y="323"/>
                    <a:pt x="39" y="323"/>
                    <a:pt x="39" y="323"/>
                  </a:cubicBezTo>
                  <a:cubicBezTo>
                    <a:pt x="192" y="323"/>
                    <a:pt x="192" y="323"/>
                    <a:pt x="192" y="323"/>
                  </a:cubicBezTo>
                  <a:cubicBezTo>
                    <a:pt x="197" y="323"/>
                    <a:pt x="201" y="327"/>
                    <a:pt x="201" y="333"/>
                  </a:cubicBezTo>
                  <a:cubicBezTo>
                    <a:pt x="201" y="338"/>
                    <a:pt x="197" y="342"/>
                    <a:pt x="192" y="342"/>
                  </a:cubicBezTo>
                  <a:close/>
                  <a:moveTo>
                    <a:pt x="364" y="354"/>
                  </a:moveTo>
                  <a:cubicBezTo>
                    <a:pt x="277" y="354"/>
                    <a:pt x="277" y="354"/>
                    <a:pt x="277" y="354"/>
                  </a:cubicBezTo>
                  <a:cubicBezTo>
                    <a:pt x="237" y="307"/>
                    <a:pt x="237" y="307"/>
                    <a:pt x="237" y="307"/>
                  </a:cubicBezTo>
                  <a:cubicBezTo>
                    <a:pt x="232" y="301"/>
                    <a:pt x="223" y="298"/>
                    <a:pt x="215" y="301"/>
                  </a:cubicBezTo>
                  <a:cubicBezTo>
                    <a:pt x="208" y="304"/>
                    <a:pt x="203" y="311"/>
                    <a:pt x="203" y="319"/>
                  </a:cubicBezTo>
                  <a:cubicBezTo>
                    <a:pt x="203" y="354"/>
                    <a:pt x="203" y="354"/>
                    <a:pt x="203" y="354"/>
                  </a:cubicBezTo>
                  <a:cubicBezTo>
                    <a:pt x="192" y="354"/>
                    <a:pt x="192" y="354"/>
                    <a:pt x="192" y="354"/>
                  </a:cubicBezTo>
                  <a:cubicBezTo>
                    <a:pt x="181" y="354"/>
                    <a:pt x="172" y="362"/>
                    <a:pt x="172" y="373"/>
                  </a:cubicBezTo>
                  <a:cubicBezTo>
                    <a:pt x="172" y="464"/>
                    <a:pt x="172" y="464"/>
                    <a:pt x="172" y="464"/>
                  </a:cubicBezTo>
                  <a:cubicBezTo>
                    <a:pt x="172" y="475"/>
                    <a:pt x="181" y="484"/>
                    <a:pt x="192" y="484"/>
                  </a:cubicBezTo>
                  <a:cubicBezTo>
                    <a:pt x="364" y="484"/>
                    <a:pt x="364" y="484"/>
                    <a:pt x="364" y="484"/>
                  </a:cubicBezTo>
                  <a:cubicBezTo>
                    <a:pt x="374" y="484"/>
                    <a:pt x="383" y="475"/>
                    <a:pt x="383" y="464"/>
                  </a:cubicBezTo>
                  <a:cubicBezTo>
                    <a:pt x="383" y="373"/>
                    <a:pt x="383" y="373"/>
                    <a:pt x="383" y="373"/>
                  </a:cubicBezTo>
                  <a:cubicBezTo>
                    <a:pt x="383" y="362"/>
                    <a:pt x="374" y="354"/>
                    <a:pt x="364" y="354"/>
                  </a:cubicBezTo>
                  <a:close/>
                  <a:moveTo>
                    <a:pt x="365" y="464"/>
                  </a:moveTo>
                  <a:cubicBezTo>
                    <a:pt x="365" y="465"/>
                    <a:pt x="364" y="465"/>
                    <a:pt x="364" y="465"/>
                  </a:cubicBezTo>
                  <a:cubicBezTo>
                    <a:pt x="192" y="465"/>
                    <a:pt x="192" y="465"/>
                    <a:pt x="192" y="465"/>
                  </a:cubicBezTo>
                  <a:cubicBezTo>
                    <a:pt x="191" y="465"/>
                    <a:pt x="191" y="465"/>
                    <a:pt x="191" y="464"/>
                  </a:cubicBezTo>
                  <a:cubicBezTo>
                    <a:pt x="191" y="373"/>
                    <a:pt x="191" y="373"/>
                    <a:pt x="191" y="373"/>
                  </a:cubicBezTo>
                  <a:cubicBezTo>
                    <a:pt x="191" y="373"/>
                    <a:pt x="191" y="372"/>
                    <a:pt x="192" y="372"/>
                  </a:cubicBezTo>
                  <a:cubicBezTo>
                    <a:pt x="212" y="372"/>
                    <a:pt x="212" y="372"/>
                    <a:pt x="212" y="372"/>
                  </a:cubicBezTo>
                  <a:cubicBezTo>
                    <a:pt x="217" y="372"/>
                    <a:pt x="221" y="368"/>
                    <a:pt x="221" y="363"/>
                  </a:cubicBezTo>
                  <a:cubicBezTo>
                    <a:pt x="221" y="319"/>
                    <a:pt x="221" y="319"/>
                    <a:pt x="221" y="319"/>
                  </a:cubicBezTo>
                  <a:cubicBezTo>
                    <a:pt x="221" y="319"/>
                    <a:pt x="221" y="319"/>
                    <a:pt x="222" y="319"/>
                  </a:cubicBezTo>
                  <a:cubicBezTo>
                    <a:pt x="222" y="319"/>
                    <a:pt x="223" y="319"/>
                    <a:pt x="223" y="319"/>
                  </a:cubicBezTo>
                  <a:cubicBezTo>
                    <a:pt x="266" y="369"/>
                    <a:pt x="266" y="369"/>
                    <a:pt x="266" y="369"/>
                  </a:cubicBezTo>
                  <a:cubicBezTo>
                    <a:pt x="267" y="371"/>
                    <a:pt x="270" y="372"/>
                    <a:pt x="273" y="372"/>
                  </a:cubicBezTo>
                  <a:cubicBezTo>
                    <a:pt x="364" y="372"/>
                    <a:pt x="364" y="372"/>
                    <a:pt x="364" y="372"/>
                  </a:cubicBezTo>
                  <a:cubicBezTo>
                    <a:pt x="364" y="372"/>
                    <a:pt x="365" y="373"/>
                    <a:pt x="365" y="373"/>
                  </a:cubicBezTo>
                  <a:lnTo>
                    <a:pt x="365" y="464"/>
                  </a:lnTo>
                  <a:close/>
                  <a:moveTo>
                    <a:pt x="263" y="150"/>
                  </a:moveTo>
                  <a:cubicBezTo>
                    <a:pt x="273" y="150"/>
                    <a:pt x="273" y="150"/>
                    <a:pt x="273" y="150"/>
                  </a:cubicBezTo>
                  <a:cubicBezTo>
                    <a:pt x="273" y="184"/>
                    <a:pt x="273" y="184"/>
                    <a:pt x="273" y="184"/>
                  </a:cubicBezTo>
                  <a:cubicBezTo>
                    <a:pt x="273" y="192"/>
                    <a:pt x="278" y="199"/>
                    <a:pt x="286" y="202"/>
                  </a:cubicBezTo>
                  <a:cubicBezTo>
                    <a:pt x="288" y="203"/>
                    <a:pt x="291" y="203"/>
                    <a:pt x="293" y="203"/>
                  </a:cubicBezTo>
                  <a:cubicBezTo>
                    <a:pt x="299" y="203"/>
                    <a:pt x="304" y="201"/>
                    <a:pt x="308" y="196"/>
                  </a:cubicBezTo>
                  <a:cubicBezTo>
                    <a:pt x="348" y="150"/>
                    <a:pt x="348" y="150"/>
                    <a:pt x="348" y="150"/>
                  </a:cubicBezTo>
                  <a:cubicBezTo>
                    <a:pt x="455" y="150"/>
                    <a:pt x="455" y="150"/>
                    <a:pt x="455" y="150"/>
                  </a:cubicBezTo>
                  <a:cubicBezTo>
                    <a:pt x="466" y="150"/>
                    <a:pt x="474" y="141"/>
                    <a:pt x="474" y="130"/>
                  </a:cubicBezTo>
                  <a:cubicBezTo>
                    <a:pt x="474" y="19"/>
                    <a:pt x="474" y="19"/>
                    <a:pt x="474" y="19"/>
                  </a:cubicBezTo>
                  <a:cubicBezTo>
                    <a:pt x="474" y="8"/>
                    <a:pt x="466" y="0"/>
                    <a:pt x="455" y="0"/>
                  </a:cubicBezTo>
                  <a:cubicBezTo>
                    <a:pt x="263" y="0"/>
                    <a:pt x="263" y="0"/>
                    <a:pt x="263" y="0"/>
                  </a:cubicBezTo>
                  <a:cubicBezTo>
                    <a:pt x="252" y="0"/>
                    <a:pt x="243" y="8"/>
                    <a:pt x="243" y="19"/>
                  </a:cubicBezTo>
                  <a:cubicBezTo>
                    <a:pt x="243" y="130"/>
                    <a:pt x="243" y="130"/>
                    <a:pt x="243" y="130"/>
                  </a:cubicBezTo>
                  <a:cubicBezTo>
                    <a:pt x="243" y="141"/>
                    <a:pt x="252" y="150"/>
                    <a:pt x="263" y="150"/>
                  </a:cubicBezTo>
                  <a:close/>
                  <a:moveTo>
                    <a:pt x="262" y="19"/>
                  </a:moveTo>
                  <a:cubicBezTo>
                    <a:pt x="262" y="19"/>
                    <a:pt x="262" y="18"/>
                    <a:pt x="263" y="18"/>
                  </a:cubicBezTo>
                  <a:cubicBezTo>
                    <a:pt x="455" y="18"/>
                    <a:pt x="455" y="18"/>
                    <a:pt x="455" y="18"/>
                  </a:cubicBezTo>
                  <a:cubicBezTo>
                    <a:pt x="455" y="18"/>
                    <a:pt x="456" y="19"/>
                    <a:pt x="456" y="19"/>
                  </a:cubicBezTo>
                  <a:cubicBezTo>
                    <a:pt x="456" y="130"/>
                    <a:pt x="456" y="130"/>
                    <a:pt x="456" y="130"/>
                  </a:cubicBezTo>
                  <a:cubicBezTo>
                    <a:pt x="456" y="131"/>
                    <a:pt x="455" y="131"/>
                    <a:pt x="455" y="131"/>
                  </a:cubicBezTo>
                  <a:cubicBezTo>
                    <a:pt x="344" y="131"/>
                    <a:pt x="344" y="131"/>
                    <a:pt x="344" y="131"/>
                  </a:cubicBezTo>
                  <a:cubicBezTo>
                    <a:pt x="341" y="131"/>
                    <a:pt x="338" y="132"/>
                    <a:pt x="336" y="134"/>
                  </a:cubicBezTo>
                  <a:cubicBezTo>
                    <a:pt x="294" y="184"/>
                    <a:pt x="294" y="184"/>
                    <a:pt x="294" y="184"/>
                  </a:cubicBezTo>
                  <a:cubicBezTo>
                    <a:pt x="293" y="185"/>
                    <a:pt x="293" y="185"/>
                    <a:pt x="293" y="185"/>
                  </a:cubicBezTo>
                  <a:cubicBezTo>
                    <a:pt x="292" y="184"/>
                    <a:pt x="292" y="184"/>
                    <a:pt x="292" y="184"/>
                  </a:cubicBezTo>
                  <a:cubicBezTo>
                    <a:pt x="292" y="140"/>
                    <a:pt x="292" y="140"/>
                    <a:pt x="292" y="140"/>
                  </a:cubicBezTo>
                  <a:cubicBezTo>
                    <a:pt x="292" y="135"/>
                    <a:pt x="288" y="131"/>
                    <a:pt x="283" y="131"/>
                  </a:cubicBezTo>
                  <a:cubicBezTo>
                    <a:pt x="263" y="131"/>
                    <a:pt x="263" y="131"/>
                    <a:pt x="263" y="131"/>
                  </a:cubicBezTo>
                  <a:cubicBezTo>
                    <a:pt x="262" y="131"/>
                    <a:pt x="262" y="131"/>
                    <a:pt x="262" y="130"/>
                  </a:cubicBezTo>
                  <a:lnTo>
                    <a:pt x="262" y="19"/>
                  </a:lnTo>
                  <a:close/>
                  <a:moveTo>
                    <a:pt x="484" y="231"/>
                  </a:moveTo>
                  <a:cubicBezTo>
                    <a:pt x="484" y="383"/>
                    <a:pt x="484" y="383"/>
                    <a:pt x="484" y="383"/>
                  </a:cubicBezTo>
                  <a:cubicBezTo>
                    <a:pt x="484" y="394"/>
                    <a:pt x="476" y="403"/>
                    <a:pt x="465" y="403"/>
                  </a:cubicBezTo>
                  <a:cubicBezTo>
                    <a:pt x="394" y="403"/>
                    <a:pt x="394" y="403"/>
                    <a:pt x="394" y="403"/>
                  </a:cubicBezTo>
                  <a:cubicBezTo>
                    <a:pt x="389" y="403"/>
                    <a:pt x="385" y="398"/>
                    <a:pt x="385" y="393"/>
                  </a:cubicBezTo>
                  <a:cubicBezTo>
                    <a:pt x="385" y="388"/>
                    <a:pt x="389" y="384"/>
                    <a:pt x="394" y="384"/>
                  </a:cubicBezTo>
                  <a:cubicBezTo>
                    <a:pt x="465" y="384"/>
                    <a:pt x="465" y="384"/>
                    <a:pt x="465" y="384"/>
                  </a:cubicBezTo>
                  <a:cubicBezTo>
                    <a:pt x="465" y="384"/>
                    <a:pt x="466" y="384"/>
                    <a:pt x="466" y="383"/>
                  </a:cubicBezTo>
                  <a:cubicBezTo>
                    <a:pt x="466" y="231"/>
                    <a:pt x="466" y="231"/>
                    <a:pt x="466" y="231"/>
                  </a:cubicBezTo>
                  <a:cubicBezTo>
                    <a:pt x="466" y="231"/>
                    <a:pt x="465" y="231"/>
                    <a:pt x="465" y="231"/>
                  </a:cubicBezTo>
                  <a:cubicBezTo>
                    <a:pt x="333" y="231"/>
                    <a:pt x="333" y="231"/>
                    <a:pt x="333" y="231"/>
                  </a:cubicBezTo>
                  <a:cubicBezTo>
                    <a:pt x="333" y="231"/>
                    <a:pt x="333" y="231"/>
                    <a:pt x="333" y="231"/>
                  </a:cubicBezTo>
                  <a:cubicBezTo>
                    <a:pt x="333" y="262"/>
                    <a:pt x="333" y="262"/>
                    <a:pt x="333" y="262"/>
                  </a:cubicBezTo>
                  <a:cubicBezTo>
                    <a:pt x="333" y="267"/>
                    <a:pt x="328" y="271"/>
                    <a:pt x="323" y="271"/>
                  </a:cubicBezTo>
                  <a:cubicBezTo>
                    <a:pt x="280" y="271"/>
                    <a:pt x="280" y="271"/>
                    <a:pt x="280" y="271"/>
                  </a:cubicBezTo>
                  <a:cubicBezTo>
                    <a:pt x="280" y="271"/>
                    <a:pt x="279" y="271"/>
                    <a:pt x="279" y="272"/>
                  </a:cubicBezTo>
                  <a:cubicBezTo>
                    <a:pt x="279" y="272"/>
                    <a:pt x="279" y="272"/>
                    <a:pt x="279" y="272"/>
                  </a:cubicBezTo>
                  <a:cubicBezTo>
                    <a:pt x="329" y="315"/>
                    <a:pt x="329" y="315"/>
                    <a:pt x="329" y="315"/>
                  </a:cubicBezTo>
                  <a:cubicBezTo>
                    <a:pt x="331" y="317"/>
                    <a:pt x="333" y="320"/>
                    <a:pt x="333" y="322"/>
                  </a:cubicBezTo>
                  <a:cubicBezTo>
                    <a:pt x="333" y="343"/>
                    <a:pt x="333" y="343"/>
                    <a:pt x="333" y="343"/>
                  </a:cubicBezTo>
                  <a:cubicBezTo>
                    <a:pt x="333" y="348"/>
                    <a:pt x="328" y="352"/>
                    <a:pt x="323" y="352"/>
                  </a:cubicBezTo>
                  <a:cubicBezTo>
                    <a:pt x="318" y="352"/>
                    <a:pt x="314" y="348"/>
                    <a:pt x="314" y="343"/>
                  </a:cubicBezTo>
                  <a:cubicBezTo>
                    <a:pt x="314" y="327"/>
                    <a:pt x="314" y="327"/>
                    <a:pt x="314" y="327"/>
                  </a:cubicBezTo>
                  <a:cubicBezTo>
                    <a:pt x="267" y="287"/>
                    <a:pt x="267" y="287"/>
                    <a:pt x="267" y="287"/>
                  </a:cubicBezTo>
                  <a:cubicBezTo>
                    <a:pt x="261" y="281"/>
                    <a:pt x="259" y="273"/>
                    <a:pt x="262" y="265"/>
                  </a:cubicBezTo>
                  <a:cubicBezTo>
                    <a:pt x="264" y="257"/>
                    <a:pt x="272" y="252"/>
                    <a:pt x="280" y="252"/>
                  </a:cubicBezTo>
                  <a:cubicBezTo>
                    <a:pt x="314" y="252"/>
                    <a:pt x="314" y="252"/>
                    <a:pt x="314" y="252"/>
                  </a:cubicBezTo>
                  <a:cubicBezTo>
                    <a:pt x="314" y="231"/>
                    <a:pt x="314" y="231"/>
                    <a:pt x="314" y="231"/>
                  </a:cubicBezTo>
                  <a:cubicBezTo>
                    <a:pt x="314" y="221"/>
                    <a:pt x="323" y="212"/>
                    <a:pt x="333" y="212"/>
                  </a:cubicBezTo>
                  <a:cubicBezTo>
                    <a:pt x="465" y="212"/>
                    <a:pt x="465" y="212"/>
                    <a:pt x="465" y="212"/>
                  </a:cubicBezTo>
                  <a:cubicBezTo>
                    <a:pt x="476" y="212"/>
                    <a:pt x="484" y="221"/>
                    <a:pt x="484"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e 115">
            <a:extLst>
              <a:ext uri="{FF2B5EF4-FFF2-40B4-BE49-F238E27FC236}">
                <a16:creationId xmlns:a16="http://schemas.microsoft.com/office/drawing/2014/main" id="{DBD2F6E3-89AE-45B4-BBC6-83EA608B0C00}"/>
              </a:ext>
            </a:extLst>
          </p:cNvPr>
          <p:cNvGrpSpPr/>
          <p:nvPr/>
        </p:nvGrpSpPr>
        <p:grpSpPr>
          <a:xfrm>
            <a:off x="4867429" y="3705776"/>
            <a:ext cx="737999" cy="737999"/>
            <a:chOff x="5278438" y="387351"/>
            <a:chExt cx="304800" cy="303213"/>
          </a:xfrm>
          <a:solidFill>
            <a:srgbClr val="FFFFFF"/>
          </a:solidFill>
        </p:grpSpPr>
        <p:sp>
          <p:nvSpPr>
            <p:cNvPr id="166" name="Freeform 96">
              <a:extLst>
                <a:ext uri="{FF2B5EF4-FFF2-40B4-BE49-F238E27FC236}">
                  <a16:creationId xmlns:a16="http://schemas.microsoft.com/office/drawing/2014/main" id="{11A9D05D-591C-4241-AF1B-2A8830CFEBB1}"/>
                </a:ext>
              </a:extLst>
            </p:cNvPr>
            <p:cNvSpPr>
              <a:spLocks noEditPoints="1"/>
            </p:cNvSpPr>
            <p:nvPr/>
          </p:nvSpPr>
          <p:spPr bwMode="auto">
            <a:xfrm>
              <a:off x="5324476" y="458788"/>
              <a:ext cx="200025" cy="173038"/>
            </a:xfrm>
            <a:custGeom>
              <a:avLst/>
              <a:gdLst>
                <a:gd name="T0" fmla="*/ 53 w 488"/>
                <a:gd name="T1" fmla="*/ 264 h 424"/>
                <a:gd name="T2" fmla="*/ 0 w 488"/>
                <a:gd name="T3" fmla="*/ 233 h 424"/>
                <a:gd name="T4" fmla="*/ 30 w 488"/>
                <a:gd name="T5" fmla="*/ 0 h 424"/>
                <a:gd name="T6" fmla="*/ 360 w 488"/>
                <a:gd name="T7" fmla="*/ 31 h 424"/>
                <a:gd name="T8" fmla="*/ 329 w 488"/>
                <a:gd name="T9" fmla="*/ 264 h 424"/>
                <a:gd name="T10" fmla="*/ 88 w 488"/>
                <a:gd name="T11" fmla="*/ 332 h 424"/>
                <a:gd name="T12" fmla="*/ 66 w 488"/>
                <a:gd name="T13" fmla="*/ 337 h 424"/>
                <a:gd name="T14" fmla="*/ 62 w 488"/>
                <a:gd name="T15" fmla="*/ 245 h 424"/>
                <a:gd name="T16" fmla="*/ 72 w 488"/>
                <a:gd name="T17" fmla="*/ 319 h 424"/>
                <a:gd name="T18" fmla="*/ 74 w 488"/>
                <a:gd name="T19" fmla="*/ 319 h 424"/>
                <a:gd name="T20" fmla="*/ 141 w 488"/>
                <a:gd name="T21" fmla="*/ 248 h 424"/>
                <a:gd name="T22" fmla="*/ 329 w 488"/>
                <a:gd name="T23" fmla="*/ 245 h 424"/>
                <a:gd name="T24" fmla="*/ 341 w 488"/>
                <a:gd name="T25" fmla="*/ 31 h 424"/>
                <a:gd name="T26" fmla="*/ 30 w 488"/>
                <a:gd name="T27" fmla="*/ 19 h 424"/>
                <a:gd name="T28" fmla="*/ 18 w 488"/>
                <a:gd name="T29" fmla="*/ 233 h 424"/>
                <a:gd name="T30" fmla="*/ 62 w 488"/>
                <a:gd name="T31" fmla="*/ 245 h 424"/>
                <a:gd name="T32" fmla="*/ 336 w 488"/>
                <a:gd name="T33" fmla="*/ 349 h 424"/>
                <a:gd name="T34" fmla="*/ 414 w 488"/>
                <a:gd name="T35" fmla="*/ 424 h 424"/>
                <a:gd name="T36" fmla="*/ 434 w 488"/>
                <a:gd name="T37" fmla="*/ 404 h 424"/>
                <a:gd name="T38" fmla="*/ 457 w 488"/>
                <a:gd name="T39" fmla="*/ 349 h 424"/>
                <a:gd name="T40" fmla="*/ 488 w 488"/>
                <a:gd name="T41" fmla="*/ 116 h 424"/>
                <a:gd name="T42" fmla="*/ 382 w 488"/>
                <a:gd name="T43" fmla="*/ 85 h 424"/>
                <a:gd name="T44" fmla="*/ 382 w 488"/>
                <a:gd name="T45" fmla="*/ 104 h 424"/>
                <a:gd name="T46" fmla="*/ 469 w 488"/>
                <a:gd name="T47" fmla="*/ 116 h 424"/>
                <a:gd name="T48" fmla="*/ 457 w 488"/>
                <a:gd name="T49" fmla="*/ 331 h 424"/>
                <a:gd name="T50" fmla="*/ 416 w 488"/>
                <a:gd name="T51" fmla="*/ 340 h 424"/>
                <a:gd name="T52" fmla="*/ 415 w 488"/>
                <a:gd name="T53" fmla="*/ 405 h 424"/>
                <a:gd name="T54" fmla="*/ 413 w 488"/>
                <a:gd name="T55" fmla="*/ 405 h 424"/>
                <a:gd name="T56" fmla="*/ 340 w 488"/>
                <a:gd name="T57" fmla="*/ 331 h 424"/>
                <a:gd name="T58" fmla="*/ 178 w 488"/>
                <a:gd name="T59" fmla="*/ 319 h 424"/>
                <a:gd name="T60" fmla="*/ 169 w 488"/>
                <a:gd name="T61" fmla="*/ 277 h 424"/>
                <a:gd name="T62" fmla="*/ 160 w 488"/>
                <a:gd name="T63" fmla="*/ 319 h 424"/>
                <a:gd name="T64" fmla="*/ 75 w 488"/>
                <a:gd name="T65" fmla="*/ 89 h 424"/>
                <a:gd name="T66" fmla="*/ 294 w 488"/>
                <a:gd name="T67" fmla="*/ 79 h 424"/>
                <a:gd name="T68" fmla="*/ 75 w 488"/>
                <a:gd name="T69" fmla="*/ 70 h 424"/>
                <a:gd name="T70" fmla="*/ 75 w 488"/>
                <a:gd name="T71" fmla="*/ 89 h 424"/>
                <a:gd name="T72" fmla="*/ 285 w 488"/>
                <a:gd name="T73" fmla="*/ 138 h 424"/>
                <a:gd name="T74" fmla="*/ 285 w 488"/>
                <a:gd name="T75" fmla="*/ 119 h 424"/>
                <a:gd name="T76" fmla="*/ 66 w 488"/>
                <a:gd name="T77" fmla="*/ 128 h 424"/>
                <a:gd name="T78" fmla="*/ 75 w 488"/>
                <a:gd name="T79" fmla="*/ 187 h 424"/>
                <a:gd name="T80" fmla="*/ 232 w 488"/>
                <a:gd name="T81" fmla="*/ 178 h 424"/>
                <a:gd name="T82" fmla="*/ 75 w 488"/>
                <a:gd name="T83" fmla="*/ 168 h 424"/>
                <a:gd name="T84" fmla="*/ 75 w 488"/>
                <a:gd name="T85" fmla="*/ 18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8" h="424">
                  <a:moveTo>
                    <a:pt x="53" y="319"/>
                  </a:moveTo>
                  <a:cubicBezTo>
                    <a:pt x="53" y="264"/>
                    <a:pt x="53" y="264"/>
                    <a:pt x="53" y="264"/>
                  </a:cubicBezTo>
                  <a:cubicBezTo>
                    <a:pt x="30" y="264"/>
                    <a:pt x="30" y="264"/>
                    <a:pt x="30" y="264"/>
                  </a:cubicBezTo>
                  <a:cubicBezTo>
                    <a:pt x="13" y="264"/>
                    <a:pt x="0" y="250"/>
                    <a:pt x="0" y="233"/>
                  </a:cubicBezTo>
                  <a:cubicBezTo>
                    <a:pt x="0" y="31"/>
                    <a:pt x="0" y="31"/>
                    <a:pt x="0" y="31"/>
                  </a:cubicBezTo>
                  <a:cubicBezTo>
                    <a:pt x="0" y="14"/>
                    <a:pt x="13" y="0"/>
                    <a:pt x="30" y="0"/>
                  </a:cubicBezTo>
                  <a:cubicBezTo>
                    <a:pt x="329" y="0"/>
                    <a:pt x="329" y="0"/>
                    <a:pt x="329" y="0"/>
                  </a:cubicBezTo>
                  <a:cubicBezTo>
                    <a:pt x="346" y="0"/>
                    <a:pt x="360" y="14"/>
                    <a:pt x="360" y="31"/>
                  </a:cubicBezTo>
                  <a:cubicBezTo>
                    <a:pt x="360" y="233"/>
                    <a:pt x="360" y="233"/>
                    <a:pt x="360" y="233"/>
                  </a:cubicBezTo>
                  <a:cubicBezTo>
                    <a:pt x="360" y="250"/>
                    <a:pt x="346" y="264"/>
                    <a:pt x="329" y="264"/>
                  </a:cubicBezTo>
                  <a:cubicBezTo>
                    <a:pt x="152" y="264"/>
                    <a:pt x="152" y="264"/>
                    <a:pt x="152" y="264"/>
                  </a:cubicBezTo>
                  <a:cubicBezTo>
                    <a:pt x="88" y="332"/>
                    <a:pt x="88" y="332"/>
                    <a:pt x="88" y="332"/>
                  </a:cubicBezTo>
                  <a:cubicBezTo>
                    <a:pt x="84" y="336"/>
                    <a:pt x="79" y="339"/>
                    <a:pt x="73" y="339"/>
                  </a:cubicBezTo>
                  <a:cubicBezTo>
                    <a:pt x="71" y="339"/>
                    <a:pt x="68" y="338"/>
                    <a:pt x="66" y="337"/>
                  </a:cubicBezTo>
                  <a:cubicBezTo>
                    <a:pt x="58" y="334"/>
                    <a:pt x="53" y="327"/>
                    <a:pt x="53" y="319"/>
                  </a:cubicBezTo>
                  <a:close/>
                  <a:moveTo>
                    <a:pt x="62" y="245"/>
                  </a:moveTo>
                  <a:cubicBezTo>
                    <a:pt x="67" y="245"/>
                    <a:pt x="72" y="249"/>
                    <a:pt x="72" y="255"/>
                  </a:cubicBezTo>
                  <a:cubicBezTo>
                    <a:pt x="72" y="319"/>
                    <a:pt x="72" y="319"/>
                    <a:pt x="72" y="319"/>
                  </a:cubicBezTo>
                  <a:cubicBezTo>
                    <a:pt x="72" y="319"/>
                    <a:pt x="72" y="320"/>
                    <a:pt x="72" y="320"/>
                  </a:cubicBezTo>
                  <a:cubicBezTo>
                    <a:pt x="73" y="320"/>
                    <a:pt x="74" y="320"/>
                    <a:pt x="74" y="319"/>
                  </a:cubicBezTo>
                  <a:cubicBezTo>
                    <a:pt x="74" y="319"/>
                    <a:pt x="74" y="319"/>
                    <a:pt x="74" y="319"/>
                  </a:cubicBezTo>
                  <a:cubicBezTo>
                    <a:pt x="141" y="248"/>
                    <a:pt x="141" y="248"/>
                    <a:pt x="141" y="248"/>
                  </a:cubicBezTo>
                  <a:cubicBezTo>
                    <a:pt x="143" y="246"/>
                    <a:pt x="145" y="245"/>
                    <a:pt x="148" y="245"/>
                  </a:cubicBezTo>
                  <a:cubicBezTo>
                    <a:pt x="329" y="245"/>
                    <a:pt x="329" y="245"/>
                    <a:pt x="329" y="245"/>
                  </a:cubicBezTo>
                  <a:cubicBezTo>
                    <a:pt x="336" y="245"/>
                    <a:pt x="341" y="240"/>
                    <a:pt x="341" y="233"/>
                  </a:cubicBezTo>
                  <a:cubicBezTo>
                    <a:pt x="341" y="31"/>
                    <a:pt x="341" y="31"/>
                    <a:pt x="341" y="31"/>
                  </a:cubicBezTo>
                  <a:cubicBezTo>
                    <a:pt x="341" y="24"/>
                    <a:pt x="336" y="19"/>
                    <a:pt x="329" y="19"/>
                  </a:cubicBezTo>
                  <a:cubicBezTo>
                    <a:pt x="30" y="19"/>
                    <a:pt x="30" y="19"/>
                    <a:pt x="30" y="19"/>
                  </a:cubicBezTo>
                  <a:cubicBezTo>
                    <a:pt x="24" y="19"/>
                    <a:pt x="18" y="24"/>
                    <a:pt x="18" y="31"/>
                  </a:cubicBezTo>
                  <a:cubicBezTo>
                    <a:pt x="18" y="233"/>
                    <a:pt x="18" y="233"/>
                    <a:pt x="18" y="233"/>
                  </a:cubicBezTo>
                  <a:cubicBezTo>
                    <a:pt x="18" y="240"/>
                    <a:pt x="24" y="245"/>
                    <a:pt x="30" y="245"/>
                  </a:cubicBezTo>
                  <a:lnTo>
                    <a:pt x="62" y="245"/>
                  </a:lnTo>
                  <a:close/>
                  <a:moveTo>
                    <a:pt x="190" y="349"/>
                  </a:moveTo>
                  <a:cubicBezTo>
                    <a:pt x="336" y="349"/>
                    <a:pt x="336" y="349"/>
                    <a:pt x="336" y="349"/>
                  </a:cubicBezTo>
                  <a:cubicBezTo>
                    <a:pt x="399" y="417"/>
                    <a:pt x="399" y="417"/>
                    <a:pt x="399" y="417"/>
                  </a:cubicBezTo>
                  <a:cubicBezTo>
                    <a:pt x="403" y="422"/>
                    <a:pt x="409" y="424"/>
                    <a:pt x="414" y="424"/>
                  </a:cubicBezTo>
                  <a:cubicBezTo>
                    <a:pt x="417" y="424"/>
                    <a:pt x="419" y="424"/>
                    <a:pt x="421" y="423"/>
                  </a:cubicBezTo>
                  <a:cubicBezTo>
                    <a:pt x="429" y="420"/>
                    <a:pt x="434" y="412"/>
                    <a:pt x="434" y="404"/>
                  </a:cubicBezTo>
                  <a:cubicBezTo>
                    <a:pt x="434" y="349"/>
                    <a:pt x="434" y="349"/>
                    <a:pt x="434" y="349"/>
                  </a:cubicBezTo>
                  <a:cubicBezTo>
                    <a:pt x="457" y="349"/>
                    <a:pt x="457" y="349"/>
                    <a:pt x="457" y="349"/>
                  </a:cubicBezTo>
                  <a:cubicBezTo>
                    <a:pt x="474" y="349"/>
                    <a:pt x="488" y="335"/>
                    <a:pt x="488" y="319"/>
                  </a:cubicBezTo>
                  <a:cubicBezTo>
                    <a:pt x="488" y="116"/>
                    <a:pt x="488" y="116"/>
                    <a:pt x="488" y="116"/>
                  </a:cubicBezTo>
                  <a:cubicBezTo>
                    <a:pt x="488" y="99"/>
                    <a:pt x="474" y="85"/>
                    <a:pt x="457" y="85"/>
                  </a:cubicBezTo>
                  <a:cubicBezTo>
                    <a:pt x="382" y="85"/>
                    <a:pt x="382" y="85"/>
                    <a:pt x="382" y="85"/>
                  </a:cubicBezTo>
                  <a:cubicBezTo>
                    <a:pt x="377" y="85"/>
                    <a:pt x="373" y="89"/>
                    <a:pt x="373" y="95"/>
                  </a:cubicBezTo>
                  <a:cubicBezTo>
                    <a:pt x="373" y="100"/>
                    <a:pt x="377" y="104"/>
                    <a:pt x="382" y="104"/>
                  </a:cubicBezTo>
                  <a:cubicBezTo>
                    <a:pt x="457" y="104"/>
                    <a:pt x="457" y="104"/>
                    <a:pt x="457" y="104"/>
                  </a:cubicBezTo>
                  <a:cubicBezTo>
                    <a:pt x="464" y="104"/>
                    <a:pt x="469" y="109"/>
                    <a:pt x="469" y="116"/>
                  </a:cubicBezTo>
                  <a:cubicBezTo>
                    <a:pt x="469" y="319"/>
                    <a:pt x="469" y="319"/>
                    <a:pt x="469" y="319"/>
                  </a:cubicBezTo>
                  <a:cubicBezTo>
                    <a:pt x="469" y="325"/>
                    <a:pt x="464" y="331"/>
                    <a:pt x="457" y="331"/>
                  </a:cubicBezTo>
                  <a:cubicBezTo>
                    <a:pt x="425" y="331"/>
                    <a:pt x="425" y="331"/>
                    <a:pt x="425" y="331"/>
                  </a:cubicBezTo>
                  <a:cubicBezTo>
                    <a:pt x="420" y="331"/>
                    <a:pt x="416" y="335"/>
                    <a:pt x="416" y="340"/>
                  </a:cubicBezTo>
                  <a:cubicBezTo>
                    <a:pt x="416" y="404"/>
                    <a:pt x="416" y="404"/>
                    <a:pt x="416" y="404"/>
                  </a:cubicBezTo>
                  <a:cubicBezTo>
                    <a:pt x="416" y="404"/>
                    <a:pt x="416" y="405"/>
                    <a:pt x="415" y="405"/>
                  </a:cubicBezTo>
                  <a:cubicBezTo>
                    <a:pt x="414" y="406"/>
                    <a:pt x="413" y="405"/>
                    <a:pt x="413" y="405"/>
                  </a:cubicBezTo>
                  <a:cubicBezTo>
                    <a:pt x="413" y="405"/>
                    <a:pt x="413" y="405"/>
                    <a:pt x="413" y="405"/>
                  </a:cubicBezTo>
                  <a:cubicBezTo>
                    <a:pt x="346" y="334"/>
                    <a:pt x="346" y="334"/>
                    <a:pt x="346" y="334"/>
                  </a:cubicBezTo>
                  <a:cubicBezTo>
                    <a:pt x="345" y="332"/>
                    <a:pt x="342" y="331"/>
                    <a:pt x="340" y="331"/>
                  </a:cubicBezTo>
                  <a:cubicBezTo>
                    <a:pt x="190" y="331"/>
                    <a:pt x="190" y="331"/>
                    <a:pt x="190" y="331"/>
                  </a:cubicBezTo>
                  <a:cubicBezTo>
                    <a:pt x="184" y="331"/>
                    <a:pt x="178" y="325"/>
                    <a:pt x="178" y="319"/>
                  </a:cubicBezTo>
                  <a:cubicBezTo>
                    <a:pt x="178" y="287"/>
                    <a:pt x="178" y="287"/>
                    <a:pt x="178" y="287"/>
                  </a:cubicBezTo>
                  <a:cubicBezTo>
                    <a:pt x="178" y="281"/>
                    <a:pt x="174" y="277"/>
                    <a:pt x="169" y="277"/>
                  </a:cubicBezTo>
                  <a:cubicBezTo>
                    <a:pt x="164" y="277"/>
                    <a:pt x="160" y="281"/>
                    <a:pt x="160" y="287"/>
                  </a:cubicBezTo>
                  <a:cubicBezTo>
                    <a:pt x="160" y="319"/>
                    <a:pt x="160" y="319"/>
                    <a:pt x="160" y="319"/>
                  </a:cubicBezTo>
                  <a:cubicBezTo>
                    <a:pt x="160" y="336"/>
                    <a:pt x="173" y="349"/>
                    <a:pt x="190" y="349"/>
                  </a:cubicBezTo>
                  <a:close/>
                  <a:moveTo>
                    <a:pt x="75" y="89"/>
                  </a:moveTo>
                  <a:cubicBezTo>
                    <a:pt x="285" y="89"/>
                    <a:pt x="285" y="89"/>
                    <a:pt x="285" y="89"/>
                  </a:cubicBezTo>
                  <a:cubicBezTo>
                    <a:pt x="290" y="89"/>
                    <a:pt x="294" y="84"/>
                    <a:pt x="294" y="79"/>
                  </a:cubicBezTo>
                  <a:cubicBezTo>
                    <a:pt x="294" y="74"/>
                    <a:pt x="290" y="70"/>
                    <a:pt x="285" y="70"/>
                  </a:cubicBezTo>
                  <a:cubicBezTo>
                    <a:pt x="75" y="70"/>
                    <a:pt x="75" y="70"/>
                    <a:pt x="75" y="70"/>
                  </a:cubicBezTo>
                  <a:cubicBezTo>
                    <a:pt x="70" y="70"/>
                    <a:pt x="66" y="74"/>
                    <a:pt x="66" y="79"/>
                  </a:cubicBezTo>
                  <a:cubicBezTo>
                    <a:pt x="66" y="84"/>
                    <a:pt x="70" y="89"/>
                    <a:pt x="75" y="89"/>
                  </a:cubicBezTo>
                  <a:close/>
                  <a:moveTo>
                    <a:pt x="75" y="138"/>
                  </a:moveTo>
                  <a:cubicBezTo>
                    <a:pt x="285" y="138"/>
                    <a:pt x="285" y="138"/>
                    <a:pt x="285" y="138"/>
                  </a:cubicBezTo>
                  <a:cubicBezTo>
                    <a:pt x="290" y="138"/>
                    <a:pt x="294" y="134"/>
                    <a:pt x="294" y="128"/>
                  </a:cubicBezTo>
                  <a:cubicBezTo>
                    <a:pt x="294" y="123"/>
                    <a:pt x="290" y="119"/>
                    <a:pt x="285" y="119"/>
                  </a:cubicBezTo>
                  <a:cubicBezTo>
                    <a:pt x="75" y="119"/>
                    <a:pt x="75" y="119"/>
                    <a:pt x="75" y="119"/>
                  </a:cubicBezTo>
                  <a:cubicBezTo>
                    <a:pt x="70" y="119"/>
                    <a:pt x="66" y="123"/>
                    <a:pt x="66" y="128"/>
                  </a:cubicBezTo>
                  <a:cubicBezTo>
                    <a:pt x="66" y="134"/>
                    <a:pt x="70" y="138"/>
                    <a:pt x="75" y="138"/>
                  </a:cubicBezTo>
                  <a:close/>
                  <a:moveTo>
                    <a:pt x="75" y="187"/>
                  </a:moveTo>
                  <a:cubicBezTo>
                    <a:pt x="222" y="187"/>
                    <a:pt x="222" y="187"/>
                    <a:pt x="222" y="187"/>
                  </a:cubicBezTo>
                  <a:cubicBezTo>
                    <a:pt x="227" y="187"/>
                    <a:pt x="232" y="183"/>
                    <a:pt x="232" y="178"/>
                  </a:cubicBezTo>
                  <a:cubicBezTo>
                    <a:pt x="232" y="172"/>
                    <a:pt x="227" y="168"/>
                    <a:pt x="222" y="168"/>
                  </a:cubicBezTo>
                  <a:cubicBezTo>
                    <a:pt x="75" y="168"/>
                    <a:pt x="75" y="168"/>
                    <a:pt x="75" y="168"/>
                  </a:cubicBezTo>
                  <a:cubicBezTo>
                    <a:pt x="70" y="168"/>
                    <a:pt x="66" y="172"/>
                    <a:pt x="66" y="178"/>
                  </a:cubicBezTo>
                  <a:cubicBezTo>
                    <a:pt x="66" y="183"/>
                    <a:pt x="70" y="187"/>
                    <a:pt x="75"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94">
              <a:extLst>
                <a:ext uri="{FF2B5EF4-FFF2-40B4-BE49-F238E27FC236}">
                  <a16:creationId xmlns:a16="http://schemas.microsoft.com/office/drawing/2014/main" id="{4B55D6B8-1A4C-4281-B323-B7EDB0804564}"/>
                </a:ext>
              </a:extLst>
            </p:cNvPr>
            <p:cNvSpPr>
              <a:spLocks/>
            </p:cNvSpPr>
            <p:nvPr/>
          </p:nvSpPr>
          <p:spPr bwMode="auto">
            <a:xfrm>
              <a:off x="5278438" y="387351"/>
              <a:ext cx="304800" cy="303213"/>
            </a:xfrm>
            <a:custGeom>
              <a:avLst/>
              <a:gdLst>
                <a:gd name="T0" fmla="*/ 650 w 744"/>
                <a:gd name="T1" fmla="*/ 94 h 744"/>
                <a:gd name="T2" fmla="*/ 744 w 744"/>
                <a:gd name="T3" fmla="*/ 323 h 744"/>
                <a:gd name="T4" fmla="*/ 744 w 744"/>
                <a:gd name="T5" fmla="*/ 421 h 744"/>
                <a:gd name="T6" fmla="*/ 719 w 744"/>
                <a:gd name="T7" fmla="*/ 548 h 744"/>
                <a:gd name="T8" fmla="*/ 706 w 744"/>
                <a:gd name="T9" fmla="*/ 553 h 744"/>
                <a:gd name="T10" fmla="*/ 701 w 744"/>
                <a:gd name="T11" fmla="*/ 541 h 744"/>
                <a:gd name="T12" fmla="*/ 726 w 744"/>
                <a:gd name="T13" fmla="*/ 421 h 744"/>
                <a:gd name="T14" fmla="*/ 726 w 744"/>
                <a:gd name="T15" fmla="*/ 323 h 744"/>
                <a:gd name="T16" fmla="*/ 637 w 744"/>
                <a:gd name="T17" fmla="*/ 107 h 744"/>
                <a:gd name="T18" fmla="*/ 421 w 744"/>
                <a:gd name="T19" fmla="*/ 18 h 744"/>
                <a:gd name="T20" fmla="*/ 323 w 744"/>
                <a:gd name="T21" fmla="*/ 18 h 744"/>
                <a:gd name="T22" fmla="*/ 108 w 744"/>
                <a:gd name="T23" fmla="*/ 107 h 744"/>
                <a:gd name="T24" fmla="*/ 18 w 744"/>
                <a:gd name="T25" fmla="*/ 323 h 744"/>
                <a:gd name="T26" fmla="*/ 18 w 744"/>
                <a:gd name="T27" fmla="*/ 421 h 744"/>
                <a:gd name="T28" fmla="*/ 108 w 744"/>
                <a:gd name="T29" fmla="*/ 637 h 744"/>
                <a:gd name="T30" fmla="*/ 323 w 744"/>
                <a:gd name="T31" fmla="*/ 726 h 744"/>
                <a:gd name="T32" fmla="*/ 421 w 744"/>
                <a:gd name="T33" fmla="*/ 726 h 744"/>
                <a:gd name="T34" fmla="*/ 632 w 744"/>
                <a:gd name="T35" fmla="*/ 642 h 744"/>
                <a:gd name="T36" fmla="*/ 645 w 744"/>
                <a:gd name="T37" fmla="*/ 642 h 744"/>
                <a:gd name="T38" fmla="*/ 644 w 744"/>
                <a:gd name="T39" fmla="*/ 655 h 744"/>
                <a:gd name="T40" fmla="*/ 421 w 744"/>
                <a:gd name="T41" fmla="*/ 744 h 744"/>
                <a:gd name="T42" fmla="*/ 323 w 744"/>
                <a:gd name="T43" fmla="*/ 744 h 744"/>
                <a:gd name="T44" fmla="*/ 94 w 744"/>
                <a:gd name="T45" fmla="*/ 650 h 744"/>
                <a:gd name="T46" fmla="*/ 0 w 744"/>
                <a:gd name="T47" fmla="*/ 421 h 744"/>
                <a:gd name="T48" fmla="*/ 0 w 744"/>
                <a:gd name="T49" fmla="*/ 323 h 744"/>
                <a:gd name="T50" fmla="*/ 94 w 744"/>
                <a:gd name="T51" fmla="*/ 94 h 744"/>
                <a:gd name="T52" fmla="*/ 323 w 744"/>
                <a:gd name="T53" fmla="*/ 0 h 744"/>
                <a:gd name="T54" fmla="*/ 421 w 744"/>
                <a:gd name="T55" fmla="*/ 0 h 744"/>
                <a:gd name="T56" fmla="*/ 650 w 744"/>
                <a:gd name="T57" fmla="*/ 9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4" h="744">
                  <a:moveTo>
                    <a:pt x="650" y="94"/>
                  </a:moveTo>
                  <a:cubicBezTo>
                    <a:pt x="711" y="155"/>
                    <a:pt x="744" y="236"/>
                    <a:pt x="744" y="323"/>
                  </a:cubicBezTo>
                  <a:cubicBezTo>
                    <a:pt x="744" y="421"/>
                    <a:pt x="744" y="421"/>
                    <a:pt x="744" y="421"/>
                  </a:cubicBezTo>
                  <a:cubicBezTo>
                    <a:pt x="744" y="465"/>
                    <a:pt x="736" y="508"/>
                    <a:pt x="719" y="548"/>
                  </a:cubicBezTo>
                  <a:cubicBezTo>
                    <a:pt x="717" y="553"/>
                    <a:pt x="711" y="555"/>
                    <a:pt x="706" y="553"/>
                  </a:cubicBezTo>
                  <a:cubicBezTo>
                    <a:pt x="702" y="551"/>
                    <a:pt x="699" y="546"/>
                    <a:pt x="701" y="541"/>
                  </a:cubicBezTo>
                  <a:cubicBezTo>
                    <a:pt x="718" y="503"/>
                    <a:pt x="726" y="463"/>
                    <a:pt x="726" y="421"/>
                  </a:cubicBezTo>
                  <a:cubicBezTo>
                    <a:pt x="726" y="323"/>
                    <a:pt x="726" y="323"/>
                    <a:pt x="726" y="323"/>
                  </a:cubicBezTo>
                  <a:cubicBezTo>
                    <a:pt x="726" y="241"/>
                    <a:pt x="694" y="165"/>
                    <a:pt x="637" y="107"/>
                  </a:cubicBezTo>
                  <a:cubicBezTo>
                    <a:pt x="579" y="50"/>
                    <a:pt x="503" y="18"/>
                    <a:pt x="421" y="18"/>
                  </a:cubicBezTo>
                  <a:cubicBezTo>
                    <a:pt x="323" y="18"/>
                    <a:pt x="323" y="18"/>
                    <a:pt x="323" y="18"/>
                  </a:cubicBezTo>
                  <a:cubicBezTo>
                    <a:pt x="241" y="18"/>
                    <a:pt x="165" y="50"/>
                    <a:pt x="108" y="107"/>
                  </a:cubicBezTo>
                  <a:cubicBezTo>
                    <a:pt x="50" y="165"/>
                    <a:pt x="18" y="241"/>
                    <a:pt x="18" y="323"/>
                  </a:cubicBezTo>
                  <a:cubicBezTo>
                    <a:pt x="18" y="421"/>
                    <a:pt x="18" y="421"/>
                    <a:pt x="18" y="421"/>
                  </a:cubicBezTo>
                  <a:cubicBezTo>
                    <a:pt x="18" y="503"/>
                    <a:pt x="50" y="579"/>
                    <a:pt x="108" y="637"/>
                  </a:cubicBezTo>
                  <a:cubicBezTo>
                    <a:pt x="165" y="694"/>
                    <a:pt x="241" y="726"/>
                    <a:pt x="323" y="726"/>
                  </a:cubicBezTo>
                  <a:cubicBezTo>
                    <a:pt x="421" y="726"/>
                    <a:pt x="421" y="726"/>
                    <a:pt x="421" y="726"/>
                  </a:cubicBezTo>
                  <a:cubicBezTo>
                    <a:pt x="500" y="726"/>
                    <a:pt x="575" y="696"/>
                    <a:pt x="632" y="642"/>
                  </a:cubicBezTo>
                  <a:cubicBezTo>
                    <a:pt x="635" y="638"/>
                    <a:pt x="641" y="638"/>
                    <a:pt x="645" y="642"/>
                  </a:cubicBezTo>
                  <a:cubicBezTo>
                    <a:pt x="648" y="646"/>
                    <a:pt x="648" y="651"/>
                    <a:pt x="644" y="655"/>
                  </a:cubicBezTo>
                  <a:cubicBezTo>
                    <a:pt x="584" y="713"/>
                    <a:pt x="505" y="744"/>
                    <a:pt x="421" y="744"/>
                  </a:cubicBezTo>
                  <a:cubicBezTo>
                    <a:pt x="323" y="744"/>
                    <a:pt x="323" y="744"/>
                    <a:pt x="323" y="744"/>
                  </a:cubicBezTo>
                  <a:cubicBezTo>
                    <a:pt x="237" y="744"/>
                    <a:pt x="155" y="711"/>
                    <a:pt x="94" y="650"/>
                  </a:cubicBezTo>
                  <a:cubicBezTo>
                    <a:pt x="33" y="589"/>
                    <a:pt x="0" y="508"/>
                    <a:pt x="0" y="421"/>
                  </a:cubicBezTo>
                  <a:cubicBezTo>
                    <a:pt x="0" y="323"/>
                    <a:pt x="0" y="323"/>
                    <a:pt x="0" y="323"/>
                  </a:cubicBezTo>
                  <a:cubicBezTo>
                    <a:pt x="0" y="236"/>
                    <a:pt x="33" y="155"/>
                    <a:pt x="94" y="94"/>
                  </a:cubicBezTo>
                  <a:cubicBezTo>
                    <a:pt x="155" y="33"/>
                    <a:pt x="237" y="0"/>
                    <a:pt x="323" y="0"/>
                  </a:cubicBezTo>
                  <a:cubicBezTo>
                    <a:pt x="421" y="0"/>
                    <a:pt x="421" y="0"/>
                    <a:pt x="421" y="0"/>
                  </a:cubicBezTo>
                  <a:cubicBezTo>
                    <a:pt x="508" y="0"/>
                    <a:pt x="589" y="33"/>
                    <a:pt x="65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58" name="Picture 157">
            <a:extLst>
              <a:ext uri="{FF2B5EF4-FFF2-40B4-BE49-F238E27FC236}">
                <a16:creationId xmlns:a16="http://schemas.microsoft.com/office/drawing/2014/main" id="{419B0A8D-5635-4B2D-BEF8-E03A2A005CE3}"/>
              </a:ext>
            </a:extLst>
          </p:cNvPr>
          <p:cNvPicPr>
            <a:picLocks noChangeAspect="1"/>
          </p:cNvPicPr>
          <p:nvPr/>
        </p:nvPicPr>
        <p:blipFill>
          <a:blip r:embed="rId3"/>
          <a:stretch>
            <a:fillRect/>
          </a:stretch>
        </p:blipFill>
        <p:spPr>
          <a:xfrm>
            <a:off x="6188382" y="2731676"/>
            <a:ext cx="737680" cy="737680"/>
          </a:xfrm>
          <a:prstGeom prst="rect">
            <a:avLst/>
          </a:prstGeom>
        </p:spPr>
      </p:pic>
      <p:pic>
        <p:nvPicPr>
          <p:cNvPr id="159" name="Picture 158">
            <a:extLst>
              <a:ext uri="{FF2B5EF4-FFF2-40B4-BE49-F238E27FC236}">
                <a16:creationId xmlns:a16="http://schemas.microsoft.com/office/drawing/2014/main" id="{E7C6BAC3-7C9B-476C-B663-19A655677F3F}"/>
              </a:ext>
            </a:extLst>
          </p:cNvPr>
          <p:cNvPicPr>
            <a:picLocks noChangeAspect="1"/>
          </p:cNvPicPr>
          <p:nvPr/>
        </p:nvPicPr>
        <p:blipFill>
          <a:blip r:embed="rId4"/>
          <a:stretch>
            <a:fillRect/>
          </a:stretch>
        </p:blipFill>
        <p:spPr>
          <a:xfrm>
            <a:off x="7509214" y="3706751"/>
            <a:ext cx="737680" cy="737680"/>
          </a:xfrm>
          <a:prstGeom prst="rect">
            <a:avLst/>
          </a:prstGeom>
        </p:spPr>
      </p:pic>
      <p:grpSp>
        <p:nvGrpSpPr>
          <p:cNvPr id="160" name="Groupe 106">
            <a:extLst>
              <a:ext uri="{FF2B5EF4-FFF2-40B4-BE49-F238E27FC236}">
                <a16:creationId xmlns:a16="http://schemas.microsoft.com/office/drawing/2014/main" id="{940B3106-C739-477A-A6D9-84109173A099}"/>
              </a:ext>
            </a:extLst>
          </p:cNvPr>
          <p:cNvGrpSpPr/>
          <p:nvPr/>
        </p:nvGrpSpPr>
        <p:grpSpPr>
          <a:xfrm>
            <a:off x="10187327" y="3697647"/>
            <a:ext cx="737999" cy="737999"/>
            <a:chOff x="8788400" y="4784725"/>
            <a:chExt cx="304800" cy="304800"/>
          </a:xfrm>
          <a:solidFill>
            <a:srgbClr val="FFFFFF"/>
          </a:solidFill>
        </p:grpSpPr>
        <p:sp>
          <p:nvSpPr>
            <p:cNvPr id="164" name="Freeform 104">
              <a:extLst>
                <a:ext uri="{FF2B5EF4-FFF2-40B4-BE49-F238E27FC236}">
                  <a16:creationId xmlns:a16="http://schemas.microsoft.com/office/drawing/2014/main" id="{C7CEEF6B-4792-41AD-B3B3-43D2A98C7263}"/>
                </a:ext>
              </a:extLst>
            </p:cNvPr>
            <p:cNvSpPr>
              <a:spLocks noEditPoints="1"/>
            </p:cNvSpPr>
            <p:nvPr/>
          </p:nvSpPr>
          <p:spPr bwMode="auto">
            <a:xfrm>
              <a:off x="8856663" y="4867275"/>
              <a:ext cx="176213" cy="155575"/>
            </a:xfrm>
            <a:custGeom>
              <a:avLst/>
              <a:gdLst>
                <a:gd name="T0" fmla="*/ 396 w 432"/>
                <a:gd name="T1" fmla="*/ 0 h 378"/>
                <a:gd name="T2" fmla="*/ 432 w 432"/>
                <a:gd name="T3" fmla="*/ 36 h 378"/>
                <a:gd name="T4" fmla="*/ 432 w 432"/>
                <a:gd name="T5" fmla="*/ 288 h 378"/>
                <a:gd name="T6" fmla="*/ 396 w 432"/>
                <a:gd name="T7" fmla="*/ 324 h 378"/>
                <a:gd name="T8" fmla="*/ 266 w 432"/>
                <a:gd name="T9" fmla="*/ 324 h 378"/>
                <a:gd name="T10" fmla="*/ 223 w 432"/>
                <a:gd name="T11" fmla="*/ 375 h 378"/>
                <a:gd name="T12" fmla="*/ 216 w 432"/>
                <a:gd name="T13" fmla="*/ 378 h 378"/>
                <a:gd name="T14" fmla="*/ 209 w 432"/>
                <a:gd name="T15" fmla="*/ 375 h 378"/>
                <a:gd name="T16" fmla="*/ 167 w 432"/>
                <a:gd name="T17" fmla="*/ 324 h 378"/>
                <a:gd name="T18" fmla="*/ 36 w 432"/>
                <a:gd name="T19" fmla="*/ 324 h 378"/>
                <a:gd name="T20" fmla="*/ 0 w 432"/>
                <a:gd name="T21" fmla="*/ 288 h 378"/>
                <a:gd name="T22" fmla="*/ 0 w 432"/>
                <a:gd name="T23" fmla="*/ 36 h 378"/>
                <a:gd name="T24" fmla="*/ 36 w 432"/>
                <a:gd name="T25" fmla="*/ 0 h 378"/>
                <a:gd name="T26" fmla="*/ 396 w 432"/>
                <a:gd name="T27" fmla="*/ 0 h 378"/>
                <a:gd name="T28" fmla="*/ 396 w 432"/>
                <a:gd name="T29" fmla="*/ 19 h 378"/>
                <a:gd name="T30" fmla="*/ 36 w 432"/>
                <a:gd name="T31" fmla="*/ 19 h 378"/>
                <a:gd name="T32" fmla="*/ 19 w 432"/>
                <a:gd name="T33" fmla="*/ 36 h 378"/>
                <a:gd name="T34" fmla="*/ 19 w 432"/>
                <a:gd name="T35" fmla="*/ 288 h 378"/>
                <a:gd name="T36" fmla="*/ 36 w 432"/>
                <a:gd name="T37" fmla="*/ 306 h 378"/>
                <a:gd name="T38" fmla="*/ 171 w 432"/>
                <a:gd name="T39" fmla="*/ 306 h 378"/>
                <a:gd name="T40" fmla="*/ 179 w 432"/>
                <a:gd name="T41" fmla="*/ 309 h 378"/>
                <a:gd name="T42" fmla="*/ 216 w 432"/>
                <a:gd name="T43" fmla="*/ 354 h 378"/>
                <a:gd name="T44" fmla="*/ 254 w 432"/>
                <a:gd name="T45" fmla="*/ 309 h 378"/>
                <a:gd name="T46" fmla="*/ 261 w 432"/>
                <a:gd name="T47" fmla="*/ 306 h 378"/>
                <a:gd name="T48" fmla="*/ 396 w 432"/>
                <a:gd name="T49" fmla="*/ 306 h 378"/>
                <a:gd name="T50" fmla="*/ 414 w 432"/>
                <a:gd name="T51" fmla="*/ 288 h 378"/>
                <a:gd name="T52" fmla="*/ 414 w 432"/>
                <a:gd name="T53" fmla="*/ 36 h 378"/>
                <a:gd name="T54" fmla="*/ 396 w 432"/>
                <a:gd name="T55" fmla="*/ 19 h 378"/>
                <a:gd name="T56" fmla="*/ 341 w 432"/>
                <a:gd name="T57" fmla="*/ 149 h 378"/>
                <a:gd name="T58" fmla="*/ 222 w 432"/>
                <a:gd name="T59" fmla="*/ 278 h 378"/>
                <a:gd name="T60" fmla="*/ 216 w 432"/>
                <a:gd name="T61" fmla="*/ 279 h 378"/>
                <a:gd name="T62" fmla="*/ 211 w 432"/>
                <a:gd name="T63" fmla="*/ 278 h 378"/>
                <a:gd name="T64" fmla="*/ 91 w 432"/>
                <a:gd name="T65" fmla="*/ 149 h 378"/>
                <a:gd name="T66" fmla="*/ 115 w 432"/>
                <a:gd name="T67" fmla="*/ 78 h 378"/>
                <a:gd name="T68" fmla="*/ 174 w 432"/>
                <a:gd name="T69" fmla="*/ 66 h 378"/>
                <a:gd name="T70" fmla="*/ 216 w 432"/>
                <a:gd name="T71" fmla="*/ 91 h 378"/>
                <a:gd name="T72" fmla="*/ 258 w 432"/>
                <a:gd name="T73" fmla="*/ 66 h 378"/>
                <a:gd name="T74" fmla="*/ 317 w 432"/>
                <a:gd name="T75" fmla="*/ 78 h 378"/>
                <a:gd name="T76" fmla="*/ 341 w 432"/>
                <a:gd name="T77" fmla="*/ 149 h 378"/>
                <a:gd name="T78" fmla="*/ 306 w 432"/>
                <a:gd name="T79" fmla="*/ 92 h 378"/>
                <a:gd name="T80" fmla="*/ 262 w 432"/>
                <a:gd name="T81" fmla="*/ 84 h 378"/>
                <a:gd name="T82" fmla="*/ 225 w 432"/>
                <a:gd name="T83" fmla="*/ 113 h 378"/>
                <a:gd name="T84" fmla="*/ 216 w 432"/>
                <a:gd name="T85" fmla="*/ 118 h 378"/>
                <a:gd name="T86" fmla="*/ 208 w 432"/>
                <a:gd name="T87" fmla="*/ 113 h 378"/>
                <a:gd name="T88" fmla="*/ 170 w 432"/>
                <a:gd name="T89" fmla="*/ 84 h 378"/>
                <a:gd name="T90" fmla="*/ 158 w 432"/>
                <a:gd name="T91" fmla="*/ 82 h 378"/>
                <a:gd name="T92" fmla="*/ 127 w 432"/>
                <a:gd name="T93" fmla="*/ 92 h 378"/>
                <a:gd name="T94" fmla="*/ 110 w 432"/>
                <a:gd name="T95" fmla="*/ 146 h 378"/>
                <a:gd name="T96" fmla="*/ 216 w 432"/>
                <a:gd name="T97" fmla="*/ 259 h 378"/>
                <a:gd name="T98" fmla="*/ 323 w 432"/>
                <a:gd name="T99" fmla="*/ 146 h 378"/>
                <a:gd name="T100" fmla="*/ 306 w 432"/>
                <a:gd name="T10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2" h="378">
                  <a:moveTo>
                    <a:pt x="396" y="0"/>
                  </a:moveTo>
                  <a:cubicBezTo>
                    <a:pt x="416" y="0"/>
                    <a:pt x="432" y="16"/>
                    <a:pt x="432" y="36"/>
                  </a:cubicBezTo>
                  <a:cubicBezTo>
                    <a:pt x="432" y="288"/>
                    <a:pt x="432" y="288"/>
                    <a:pt x="432" y="288"/>
                  </a:cubicBezTo>
                  <a:cubicBezTo>
                    <a:pt x="432" y="308"/>
                    <a:pt x="416" y="324"/>
                    <a:pt x="396" y="324"/>
                  </a:cubicBezTo>
                  <a:cubicBezTo>
                    <a:pt x="266" y="324"/>
                    <a:pt x="266" y="324"/>
                    <a:pt x="266" y="324"/>
                  </a:cubicBezTo>
                  <a:cubicBezTo>
                    <a:pt x="223" y="375"/>
                    <a:pt x="223" y="375"/>
                    <a:pt x="223" y="375"/>
                  </a:cubicBezTo>
                  <a:cubicBezTo>
                    <a:pt x="222" y="377"/>
                    <a:pt x="219" y="378"/>
                    <a:pt x="216" y="378"/>
                  </a:cubicBezTo>
                  <a:cubicBezTo>
                    <a:pt x="214" y="378"/>
                    <a:pt x="211" y="377"/>
                    <a:pt x="209" y="375"/>
                  </a:cubicBezTo>
                  <a:cubicBezTo>
                    <a:pt x="167" y="324"/>
                    <a:pt x="167" y="324"/>
                    <a:pt x="167" y="324"/>
                  </a:cubicBezTo>
                  <a:cubicBezTo>
                    <a:pt x="36" y="324"/>
                    <a:pt x="36" y="324"/>
                    <a:pt x="36" y="324"/>
                  </a:cubicBezTo>
                  <a:cubicBezTo>
                    <a:pt x="16" y="324"/>
                    <a:pt x="0" y="308"/>
                    <a:pt x="0" y="288"/>
                  </a:cubicBezTo>
                  <a:cubicBezTo>
                    <a:pt x="0" y="36"/>
                    <a:pt x="0" y="36"/>
                    <a:pt x="0" y="36"/>
                  </a:cubicBezTo>
                  <a:cubicBezTo>
                    <a:pt x="0" y="16"/>
                    <a:pt x="16" y="0"/>
                    <a:pt x="36" y="0"/>
                  </a:cubicBezTo>
                  <a:lnTo>
                    <a:pt x="396" y="0"/>
                  </a:lnTo>
                  <a:close/>
                  <a:moveTo>
                    <a:pt x="396" y="19"/>
                  </a:moveTo>
                  <a:cubicBezTo>
                    <a:pt x="36" y="19"/>
                    <a:pt x="36" y="19"/>
                    <a:pt x="36" y="19"/>
                  </a:cubicBezTo>
                  <a:cubicBezTo>
                    <a:pt x="27" y="19"/>
                    <a:pt x="19" y="27"/>
                    <a:pt x="19" y="36"/>
                  </a:cubicBezTo>
                  <a:cubicBezTo>
                    <a:pt x="19" y="288"/>
                    <a:pt x="19" y="288"/>
                    <a:pt x="19" y="288"/>
                  </a:cubicBezTo>
                  <a:cubicBezTo>
                    <a:pt x="19" y="298"/>
                    <a:pt x="27" y="306"/>
                    <a:pt x="36" y="306"/>
                  </a:cubicBezTo>
                  <a:cubicBezTo>
                    <a:pt x="171" y="306"/>
                    <a:pt x="171" y="306"/>
                    <a:pt x="171" y="306"/>
                  </a:cubicBezTo>
                  <a:cubicBezTo>
                    <a:pt x="174" y="306"/>
                    <a:pt x="177" y="307"/>
                    <a:pt x="179" y="309"/>
                  </a:cubicBezTo>
                  <a:cubicBezTo>
                    <a:pt x="216" y="354"/>
                    <a:pt x="216" y="354"/>
                    <a:pt x="216" y="354"/>
                  </a:cubicBezTo>
                  <a:cubicBezTo>
                    <a:pt x="254" y="309"/>
                    <a:pt x="254" y="309"/>
                    <a:pt x="254" y="309"/>
                  </a:cubicBezTo>
                  <a:cubicBezTo>
                    <a:pt x="256" y="307"/>
                    <a:pt x="259" y="306"/>
                    <a:pt x="261" y="306"/>
                  </a:cubicBezTo>
                  <a:cubicBezTo>
                    <a:pt x="396" y="306"/>
                    <a:pt x="396" y="306"/>
                    <a:pt x="396" y="306"/>
                  </a:cubicBezTo>
                  <a:cubicBezTo>
                    <a:pt x="406" y="306"/>
                    <a:pt x="414" y="298"/>
                    <a:pt x="414" y="288"/>
                  </a:cubicBezTo>
                  <a:cubicBezTo>
                    <a:pt x="414" y="36"/>
                    <a:pt x="414" y="36"/>
                    <a:pt x="414" y="36"/>
                  </a:cubicBezTo>
                  <a:cubicBezTo>
                    <a:pt x="414" y="27"/>
                    <a:pt x="406" y="19"/>
                    <a:pt x="396" y="19"/>
                  </a:cubicBezTo>
                  <a:close/>
                  <a:moveTo>
                    <a:pt x="341" y="149"/>
                  </a:moveTo>
                  <a:cubicBezTo>
                    <a:pt x="334" y="192"/>
                    <a:pt x="299" y="221"/>
                    <a:pt x="222" y="278"/>
                  </a:cubicBezTo>
                  <a:cubicBezTo>
                    <a:pt x="220" y="279"/>
                    <a:pt x="218" y="279"/>
                    <a:pt x="216" y="279"/>
                  </a:cubicBezTo>
                  <a:cubicBezTo>
                    <a:pt x="214" y="279"/>
                    <a:pt x="212" y="279"/>
                    <a:pt x="211" y="278"/>
                  </a:cubicBezTo>
                  <a:cubicBezTo>
                    <a:pt x="133" y="221"/>
                    <a:pt x="99" y="192"/>
                    <a:pt x="91" y="149"/>
                  </a:cubicBezTo>
                  <a:cubicBezTo>
                    <a:pt x="90" y="138"/>
                    <a:pt x="86" y="101"/>
                    <a:pt x="115" y="78"/>
                  </a:cubicBezTo>
                  <a:cubicBezTo>
                    <a:pt x="130" y="66"/>
                    <a:pt x="153" y="61"/>
                    <a:pt x="174" y="66"/>
                  </a:cubicBezTo>
                  <a:cubicBezTo>
                    <a:pt x="191" y="69"/>
                    <a:pt x="206" y="78"/>
                    <a:pt x="216" y="91"/>
                  </a:cubicBezTo>
                  <a:cubicBezTo>
                    <a:pt x="227" y="78"/>
                    <a:pt x="241" y="69"/>
                    <a:pt x="258" y="66"/>
                  </a:cubicBezTo>
                  <a:cubicBezTo>
                    <a:pt x="280" y="61"/>
                    <a:pt x="302" y="66"/>
                    <a:pt x="317" y="78"/>
                  </a:cubicBezTo>
                  <a:cubicBezTo>
                    <a:pt x="347" y="101"/>
                    <a:pt x="343" y="138"/>
                    <a:pt x="341" y="149"/>
                  </a:cubicBezTo>
                  <a:close/>
                  <a:moveTo>
                    <a:pt x="306" y="92"/>
                  </a:moveTo>
                  <a:cubicBezTo>
                    <a:pt x="295" y="84"/>
                    <a:pt x="278" y="80"/>
                    <a:pt x="262" y="84"/>
                  </a:cubicBezTo>
                  <a:cubicBezTo>
                    <a:pt x="251" y="86"/>
                    <a:pt x="235" y="93"/>
                    <a:pt x="225" y="113"/>
                  </a:cubicBezTo>
                  <a:cubicBezTo>
                    <a:pt x="223" y="116"/>
                    <a:pt x="220" y="118"/>
                    <a:pt x="216" y="118"/>
                  </a:cubicBezTo>
                  <a:cubicBezTo>
                    <a:pt x="213" y="118"/>
                    <a:pt x="210" y="116"/>
                    <a:pt x="208" y="113"/>
                  </a:cubicBezTo>
                  <a:cubicBezTo>
                    <a:pt x="198" y="93"/>
                    <a:pt x="182" y="86"/>
                    <a:pt x="170" y="84"/>
                  </a:cubicBezTo>
                  <a:cubicBezTo>
                    <a:pt x="166" y="83"/>
                    <a:pt x="162" y="82"/>
                    <a:pt x="158" y="82"/>
                  </a:cubicBezTo>
                  <a:cubicBezTo>
                    <a:pt x="146" y="82"/>
                    <a:pt x="135" y="86"/>
                    <a:pt x="127" y="92"/>
                  </a:cubicBezTo>
                  <a:cubicBezTo>
                    <a:pt x="105" y="109"/>
                    <a:pt x="108" y="138"/>
                    <a:pt x="110" y="146"/>
                  </a:cubicBezTo>
                  <a:cubicBezTo>
                    <a:pt x="115" y="180"/>
                    <a:pt x="142" y="204"/>
                    <a:pt x="216" y="259"/>
                  </a:cubicBezTo>
                  <a:cubicBezTo>
                    <a:pt x="291" y="204"/>
                    <a:pt x="317" y="180"/>
                    <a:pt x="323" y="146"/>
                  </a:cubicBezTo>
                  <a:cubicBezTo>
                    <a:pt x="324" y="138"/>
                    <a:pt x="327" y="109"/>
                    <a:pt x="30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409">
              <a:extLst>
                <a:ext uri="{FF2B5EF4-FFF2-40B4-BE49-F238E27FC236}">
                  <a16:creationId xmlns:a16="http://schemas.microsoft.com/office/drawing/2014/main" id="{79CE04D9-7A48-44A7-AF62-E4B92577D57F}"/>
                </a:ext>
              </a:extLst>
            </p:cNvPr>
            <p:cNvSpPr>
              <a:spLocks/>
            </p:cNvSpPr>
            <p:nvPr/>
          </p:nvSpPr>
          <p:spPr bwMode="auto">
            <a:xfrm>
              <a:off x="8788400" y="4784725"/>
              <a:ext cx="304800" cy="304800"/>
            </a:xfrm>
            <a:custGeom>
              <a:avLst/>
              <a:gdLst>
                <a:gd name="T0" fmla="*/ 650 w 745"/>
                <a:gd name="T1" fmla="*/ 95 h 745"/>
                <a:gd name="T2" fmla="*/ 745 w 745"/>
                <a:gd name="T3" fmla="*/ 323 h 745"/>
                <a:gd name="T4" fmla="*/ 745 w 745"/>
                <a:gd name="T5" fmla="*/ 422 h 745"/>
                <a:gd name="T6" fmla="*/ 719 w 745"/>
                <a:gd name="T7" fmla="*/ 549 h 745"/>
                <a:gd name="T8" fmla="*/ 707 w 745"/>
                <a:gd name="T9" fmla="*/ 553 h 745"/>
                <a:gd name="T10" fmla="*/ 702 w 745"/>
                <a:gd name="T11" fmla="*/ 541 h 745"/>
                <a:gd name="T12" fmla="*/ 726 w 745"/>
                <a:gd name="T13" fmla="*/ 422 h 745"/>
                <a:gd name="T14" fmla="*/ 726 w 745"/>
                <a:gd name="T15" fmla="*/ 323 h 745"/>
                <a:gd name="T16" fmla="*/ 637 w 745"/>
                <a:gd name="T17" fmla="*/ 108 h 745"/>
                <a:gd name="T18" fmla="*/ 422 w 745"/>
                <a:gd name="T19" fmla="*/ 19 h 745"/>
                <a:gd name="T20" fmla="*/ 323 w 745"/>
                <a:gd name="T21" fmla="*/ 19 h 745"/>
                <a:gd name="T22" fmla="*/ 108 w 745"/>
                <a:gd name="T23" fmla="*/ 108 h 745"/>
                <a:gd name="T24" fmla="*/ 19 w 745"/>
                <a:gd name="T25" fmla="*/ 323 h 745"/>
                <a:gd name="T26" fmla="*/ 19 w 745"/>
                <a:gd name="T27" fmla="*/ 422 h 745"/>
                <a:gd name="T28" fmla="*/ 108 w 745"/>
                <a:gd name="T29" fmla="*/ 637 h 745"/>
                <a:gd name="T30" fmla="*/ 323 w 745"/>
                <a:gd name="T31" fmla="*/ 726 h 745"/>
                <a:gd name="T32" fmla="*/ 422 w 745"/>
                <a:gd name="T33" fmla="*/ 726 h 745"/>
                <a:gd name="T34" fmla="*/ 632 w 745"/>
                <a:gd name="T35" fmla="*/ 642 h 745"/>
                <a:gd name="T36" fmla="*/ 645 w 745"/>
                <a:gd name="T37" fmla="*/ 642 h 745"/>
                <a:gd name="T38" fmla="*/ 645 w 745"/>
                <a:gd name="T39" fmla="*/ 655 h 745"/>
                <a:gd name="T40" fmla="*/ 422 w 745"/>
                <a:gd name="T41" fmla="*/ 745 h 745"/>
                <a:gd name="T42" fmla="*/ 323 w 745"/>
                <a:gd name="T43" fmla="*/ 745 h 745"/>
                <a:gd name="T44" fmla="*/ 94 w 745"/>
                <a:gd name="T45" fmla="*/ 650 h 745"/>
                <a:gd name="T46" fmla="*/ 0 w 745"/>
                <a:gd name="T47" fmla="*/ 422 h 745"/>
                <a:gd name="T48" fmla="*/ 0 w 745"/>
                <a:gd name="T49" fmla="*/ 323 h 745"/>
                <a:gd name="T50" fmla="*/ 94 w 745"/>
                <a:gd name="T51" fmla="*/ 95 h 745"/>
                <a:gd name="T52" fmla="*/ 323 w 745"/>
                <a:gd name="T53" fmla="*/ 0 h 745"/>
                <a:gd name="T54" fmla="*/ 422 w 745"/>
                <a:gd name="T55" fmla="*/ 0 h 745"/>
                <a:gd name="T56" fmla="*/ 650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0" y="95"/>
                  </a:moveTo>
                  <a:cubicBezTo>
                    <a:pt x="711" y="156"/>
                    <a:pt x="745" y="237"/>
                    <a:pt x="745" y="323"/>
                  </a:cubicBezTo>
                  <a:cubicBezTo>
                    <a:pt x="745" y="422"/>
                    <a:pt x="745" y="422"/>
                    <a:pt x="745" y="422"/>
                  </a:cubicBezTo>
                  <a:cubicBezTo>
                    <a:pt x="745" y="466"/>
                    <a:pt x="736" y="508"/>
                    <a:pt x="719" y="549"/>
                  </a:cubicBezTo>
                  <a:cubicBezTo>
                    <a:pt x="717" y="553"/>
                    <a:pt x="711" y="556"/>
                    <a:pt x="707" y="553"/>
                  </a:cubicBezTo>
                  <a:cubicBezTo>
                    <a:pt x="702" y="551"/>
                    <a:pt x="700" y="546"/>
                    <a:pt x="702" y="541"/>
                  </a:cubicBezTo>
                  <a:cubicBezTo>
                    <a:pt x="718" y="503"/>
                    <a:pt x="726" y="463"/>
                    <a:pt x="726" y="422"/>
                  </a:cubicBezTo>
                  <a:cubicBezTo>
                    <a:pt x="726" y="323"/>
                    <a:pt x="726" y="323"/>
                    <a:pt x="726" y="323"/>
                  </a:cubicBezTo>
                  <a:cubicBezTo>
                    <a:pt x="726" y="242"/>
                    <a:pt x="694" y="165"/>
                    <a:pt x="637" y="108"/>
                  </a:cubicBezTo>
                  <a:cubicBezTo>
                    <a:pt x="579" y="50"/>
                    <a:pt x="503" y="19"/>
                    <a:pt x="422" y="19"/>
                  </a:cubicBezTo>
                  <a:cubicBezTo>
                    <a:pt x="323" y="19"/>
                    <a:pt x="323" y="19"/>
                    <a:pt x="323" y="19"/>
                  </a:cubicBezTo>
                  <a:cubicBezTo>
                    <a:pt x="242" y="19"/>
                    <a:pt x="165" y="50"/>
                    <a:pt x="108" y="108"/>
                  </a:cubicBezTo>
                  <a:cubicBezTo>
                    <a:pt x="50" y="165"/>
                    <a:pt x="19" y="242"/>
                    <a:pt x="19" y="323"/>
                  </a:cubicBezTo>
                  <a:cubicBezTo>
                    <a:pt x="19" y="422"/>
                    <a:pt x="19" y="422"/>
                    <a:pt x="19" y="422"/>
                  </a:cubicBezTo>
                  <a:cubicBezTo>
                    <a:pt x="19" y="503"/>
                    <a:pt x="50" y="579"/>
                    <a:pt x="108" y="637"/>
                  </a:cubicBezTo>
                  <a:cubicBezTo>
                    <a:pt x="165" y="694"/>
                    <a:pt x="242" y="726"/>
                    <a:pt x="323" y="726"/>
                  </a:cubicBezTo>
                  <a:cubicBezTo>
                    <a:pt x="422" y="726"/>
                    <a:pt x="422" y="726"/>
                    <a:pt x="422" y="726"/>
                  </a:cubicBezTo>
                  <a:cubicBezTo>
                    <a:pt x="500" y="726"/>
                    <a:pt x="575" y="696"/>
                    <a:pt x="632" y="642"/>
                  </a:cubicBezTo>
                  <a:cubicBezTo>
                    <a:pt x="635" y="638"/>
                    <a:pt x="641" y="638"/>
                    <a:pt x="645" y="642"/>
                  </a:cubicBezTo>
                  <a:cubicBezTo>
                    <a:pt x="648" y="646"/>
                    <a:pt x="648" y="652"/>
                    <a:pt x="645" y="655"/>
                  </a:cubicBezTo>
                  <a:cubicBezTo>
                    <a:pt x="584" y="713"/>
                    <a:pt x="505" y="745"/>
                    <a:pt x="422" y="745"/>
                  </a:cubicBezTo>
                  <a:cubicBezTo>
                    <a:pt x="323" y="745"/>
                    <a:pt x="323" y="745"/>
                    <a:pt x="323" y="745"/>
                  </a:cubicBezTo>
                  <a:cubicBezTo>
                    <a:pt x="237" y="745"/>
                    <a:pt x="156" y="711"/>
                    <a:pt x="94" y="650"/>
                  </a:cubicBezTo>
                  <a:cubicBezTo>
                    <a:pt x="33" y="589"/>
                    <a:pt x="0" y="508"/>
                    <a:pt x="0" y="422"/>
                  </a:cubicBezTo>
                  <a:cubicBezTo>
                    <a:pt x="0" y="323"/>
                    <a:pt x="0" y="323"/>
                    <a:pt x="0" y="323"/>
                  </a:cubicBezTo>
                  <a:cubicBezTo>
                    <a:pt x="0" y="237"/>
                    <a:pt x="33" y="156"/>
                    <a:pt x="94" y="95"/>
                  </a:cubicBezTo>
                  <a:cubicBezTo>
                    <a:pt x="156" y="34"/>
                    <a:pt x="237" y="0"/>
                    <a:pt x="323" y="0"/>
                  </a:cubicBezTo>
                  <a:cubicBezTo>
                    <a:pt x="422" y="0"/>
                    <a:pt x="422" y="0"/>
                    <a:pt x="422" y="0"/>
                  </a:cubicBezTo>
                  <a:cubicBezTo>
                    <a:pt x="508" y="0"/>
                    <a:pt x="589" y="34"/>
                    <a:pt x="650"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e 169">
            <a:extLst>
              <a:ext uri="{FF2B5EF4-FFF2-40B4-BE49-F238E27FC236}">
                <a16:creationId xmlns:a16="http://schemas.microsoft.com/office/drawing/2014/main" id="{51EC3A82-22AD-49C5-A5F9-943603490633}"/>
              </a:ext>
            </a:extLst>
          </p:cNvPr>
          <p:cNvGrpSpPr/>
          <p:nvPr/>
        </p:nvGrpSpPr>
        <p:grpSpPr>
          <a:xfrm>
            <a:off x="8876364" y="2737964"/>
            <a:ext cx="737999" cy="737999"/>
            <a:chOff x="4940300" y="3486151"/>
            <a:chExt cx="304800" cy="304800"/>
          </a:xfrm>
          <a:solidFill>
            <a:srgbClr val="FFFFFF"/>
          </a:solidFill>
        </p:grpSpPr>
        <p:sp>
          <p:nvSpPr>
            <p:cNvPr id="162" name="Freeform 12">
              <a:extLst>
                <a:ext uri="{FF2B5EF4-FFF2-40B4-BE49-F238E27FC236}">
                  <a16:creationId xmlns:a16="http://schemas.microsoft.com/office/drawing/2014/main" id="{3F41C22D-1706-4E52-A924-497A736F4E51}"/>
                </a:ext>
              </a:extLst>
            </p:cNvPr>
            <p:cNvSpPr>
              <a:spLocks noEditPoints="1"/>
            </p:cNvSpPr>
            <p:nvPr/>
          </p:nvSpPr>
          <p:spPr bwMode="auto">
            <a:xfrm>
              <a:off x="4989513" y="3556000"/>
              <a:ext cx="204788" cy="174625"/>
            </a:xfrm>
            <a:custGeom>
              <a:avLst/>
              <a:gdLst>
                <a:gd name="T0" fmla="*/ 104 w 500"/>
                <a:gd name="T1" fmla="*/ 251 h 427"/>
                <a:gd name="T2" fmla="*/ 126 w 500"/>
                <a:gd name="T3" fmla="*/ 292 h 427"/>
                <a:gd name="T4" fmla="*/ 104 w 500"/>
                <a:gd name="T5" fmla="*/ 314 h 427"/>
                <a:gd name="T6" fmla="*/ 178 w 500"/>
                <a:gd name="T7" fmla="*/ 292 h 427"/>
                <a:gd name="T8" fmla="*/ 219 w 500"/>
                <a:gd name="T9" fmla="*/ 333 h 427"/>
                <a:gd name="T10" fmla="*/ 219 w 500"/>
                <a:gd name="T11" fmla="*/ 270 h 427"/>
                <a:gd name="T12" fmla="*/ 124 w 500"/>
                <a:gd name="T13" fmla="*/ 385 h 427"/>
                <a:gd name="T14" fmla="*/ 198 w 500"/>
                <a:gd name="T15" fmla="*/ 367 h 427"/>
                <a:gd name="T16" fmla="*/ 124 w 500"/>
                <a:gd name="T17" fmla="*/ 385 h 427"/>
                <a:gd name="T18" fmla="*/ 301 w 500"/>
                <a:gd name="T19" fmla="*/ 386 h 427"/>
                <a:gd name="T20" fmla="*/ 322 w 500"/>
                <a:gd name="T21" fmla="*/ 334 h 427"/>
                <a:gd name="T22" fmla="*/ 303 w 500"/>
                <a:gd name="T23" fmla="*/ 318 h 427"/>
                <a:gd name="T24" fmla="*/ 292 w 500"/>
                <a:gd name="T25" fmla="*/ 335 h 427"/>
                <a:gd name="T26" fmla="*/ 260 w 500"/>
                <a:gd name="T27" fmla="*/ 408 h 427"/>
                <a:gd name="T28" fmla="*/ 40 w 500"/>
                <a:gd name="T29" fmla="*/ 345 h 427"/>
                <a:gd name="T30" fmla="*/ 19 w 500"/>
                <a:gd name="T31" fmla="*/ 334 h 427"/>
                <a:gd name="T32" fmla="*/ 30 w 500"/>
                <a:gd name="T33" fmla="*/ 281 h 427"/>
                <a:gd name="T34" fmla="*/ 72 w 500"/>
                <a:gd name="T35" fmla="*/ 197 h 427"/>
                <a:gd name="T36" fmla="*/ 187 w 500"/>
                <a:gd name="T37" fmla="*/ 178 h 427"/>
                <a:gd name="T38" fmla="*/ 166 w 500"/>
                <a:gd name="T39" fmla="*/ 95 h 427"/>
                <a:gd name="T40" fmla="*/ 72 w 500"/>
                <a:gd name="T41" fmla="*/ 178 h 427"/>
                <a:gd name="T42" fmla="*/ 20 w 500"/>
                <a:gd name="T43" fmla="*/ 262 h 427"/>
                <a:gd name="T44" fmla="*/ 20 w 500"/>
                <a:gd name="T45" fmla="*/ 354 h 427"/>
                <a:gd name="T46" fmla="*/ 62 w 500"/>
                <a:gd name="T47" fmla="*/ 427 h 427"/>
                <a:gd name="T48" fmla="*/ 308 w 500"/>
                <a:gd name="T49" fmla="*/ 293 h 427"/>
                <a:gd name="T50" fmla="*/ 293 w 500"/>
                <a:gd name="T51" fmla="*/ 228 h 427"/>
                <a:gd name="T52" fmla="*/ 209 w 500"/>
                <a:gd name="T53" fmla="*/ 31 h 427"/>
                <a:gd name="T54" fmla="*/ 500 w 500"/>
                <a:gd name="T55" fmla="*/ 31 h 427"/>
                <a:gd name="T56" fmla="*/ 369 w 500"/>
                <a:gd name="T57" fmla="*/ 228 h 427"/>
                <a:gd name="T58" fmla="*/ 481 w 500"/>
                <a:gd name="T59" fmla="*/ 198 h 427"/>
                <a:gd name="T60" fmla="*/ 240 w 500"/>
                <a:gd name="T61" fmla="*/ 19 h 427"/>
                <a:gd name="T62" fmla="*/ 240 w 500"/>
                <a:gd name="T63" fmla="*/ 210 h 427"/>
                <a:gd name="T64" fmla="*/ 312 w 500"/>
                <a:gd name="T65" fmla="*/ 267 h 427"/>
                <a:gd name="T66" fmla="*/ 271 w 500"/>
                <a:gd name="T67" fmla="*/ 84 h 427"/>
                <a:gd name="T68" fmla="*/ 271 w 500"/>
                <a:gd name="T69" fmla="*/ 145 h 427"/>
                <a:gd name="T70" fmla="*/ 271 w 500"/>
                <a:gd name="T71" fmla="*/ 84 h 427"/>
                <a:gd name="T72" fmla="*/ 303 w 500"/>
                <a:gd name="T73" fmla="*/ 161 h 427"/>
                <a:gd name="T74" fmla="*/ 322 w 500"/>
                <a:gd name="T75" fmla="*/ 67 h 427"/>
                <a:gd name="T76" fmla="*/ 345 w 500"/>
                <a:gd name="T77" fmla="*/ 93 h 427"/>
                <a:gd name="T78" fmla="*/ 364 w 500"/>
                <a:gd name="T79" fmla="*/ 135 h 427"/>
                <a:gd name="T80" fmla="*/ 396 w 500"/>
                <a:gd name="T81" fmla="*/ 58 h 427"/>
                <a:gd name="T82" fmla="*/ 396 w 500"/>
                <a:gd name="T83" fmla="*/ 171 h 427"/>
                <a:gd name="T84" fmla="*/ 396 w 500"/>
                <a:gd name="T85" fmla="*/ 58 h 427"/>
                <a:gd name="T86" fmla="*/ 429 w 500"/>
                <a:gd name="T87" fmla="*/ 135 h 427"/>
                <a:gd name="T88" fmla="*/ 448 w 500"/>
                <a:gd name="T89" fmla="*/ 9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0" h="427">
                  <a:moveTo>
                    <a:pt x="104" y="333"/>
                  </a:moveTo>
                  <a:cubicBezTo>
                    <a:pt x="81" y="333"/>
                    <a:pt x="63" y="315"/>
                    <a:pt x="63" y="292"/>
                  </a:cubicBezTo>
                  <a:cubicBezTo>
                    <a:pt x="63" y="270"/>
                    <a:pt x="81" y="251"/>
                    <a:pt x="104" y="251"/>
                  </a:cubicBezTo>
                  <a:cubicBezTo>
                    <a:pt x="126" y="251"/>
                    <a:pt x="144" y="270"/>
                    <a:pt x="144" y="292"/>
                  </a:cubicBezTo>
                  <a:cubicBezTo>
                    <a:pt x="144" y="315"/>
                    <a:pt x="126" y="333"/>
                    <a:pt x="104" y="333"/>
                  </a:cubicBezTo>
                  <a:close/>
                  <a:moveTo>
                    <a:pt x="126" y="292"/>
                  </a:moveTo>
                  <a:cubicBezTo>
                    <a:pt x="126" y="280"/>
                    <a:pt x="116" y="270"/>
                    <a:pt x="104" y="270"/>
                  </a:cubicBezTo>
                  <a:cubicBezTo>
                    <a:pt x="91" y="270"/>
                    <a:pt x="81" y="280"/>
                    <a:pt x="81" y="292"/>
                  </a:cubicBezTo>
                  <a:cubicBezTo>
                    <a:pt x="81" y="304"/>
                    <a:pt x="91" y="314"/>
                    <a:pt x="104" y="314"/>
                  </a:cubicBezTo>
                  <a:cubicBezTo>
                    <a:pt x="116" y="314"/>
                    <a:pt x="126" y="304"/>
                    <a:pt x="126" y="292"/>
                  </a:cubicBezTo>
                  <a:close/>
                  <a:moveTo>
                    <a:pt x="219" y="333"/>
                  </a:moveTo>
                  <a:cubicBezTo>
                    <a:pt x="196" y="333"/>
                    <a:pt x="178" y="315"/>
                    <a:pt x="178" y="292"/>
                  </a:cubicBezTo>
                  <a:cubicBezTo>
                    <a:pt x="178" y="270"/>
                    <a:pt x="196" y="251"/>
                    <a:pt x="219" y="251"/>
                  </a:cubicBezTo>
                  <a:cubicBezTo>
                    <a:pt x="241" y="251"/>
                    <a:pt x="259" y="270"/>
                    <a:pt x="259" y="292"/>
                  </a:cubicBezTo>
                  <a:cubicBezTo>
                    <a:pt x="259" y="315"/>
                    <a:pt x="241" y="333"/>
                    <a:pt x="219" y="333"/>
                  </a:cubicBezTo>
                  <a:close/>
                  <a:moveTo>
                    <a:pt x="219" y="314"/>
                  </a:moveTo>
                  <a:cubicBezTo>
                    <a:pt x="231" y="314"/>
                    <a:pt x="241" y="304"/>
                    <a:pt x="241" y="292"/>
                  </a:cubicBezTo>
                  <a:cubicBezTo>
                    <a:pt x="241" y="280"/>
                    <a:pt x="231" y="270"/>
                    <a:pt x="219" y="270"/>
                  </a:cubicBezTo>
                  <a:cubicBezTo>
                    <a:pt x="206" y="270"/>
                    <a:pt x="197" y="280"/>
                    <a:pt x="197" y="292"/>
                  </a:cubicBezTo>
                  <a:cubicBezTo>
                    <a:pt x="197" y="304"/>
                    <a:pt x="206" y="314"/>
                    <a:pt x="219" y="314"/>
                  </a:cubicBezTo>
                  <a:close/>
                  <a:moveTo>
                    <a:pt x="124" y="385"/>
                  </a:moveTo>
                  <a:cubicBezTo>
                    <a:pt x="198" y="385"/>
                    <a:pt x="198" y="385"/>
                    <a:pt x="198" y="385"/>
                  </a:cubicBezTo>
                  <a:cubicBezTo>
                    <a:pt x="203" y="385"/>
                    <a:pt x="207" y="381"/>
                    <a:pt x="207" y="376"/>
                  </a:cubicBezTo>
                  <a:cubicBezTo>
                    <a:pt x="207" y="371"/>
                    <a:pt x="203" y="367"/>
                    <a:pt x="198" y="367"/>
                  </a:cubicBezTo>
                  <a:cubicBezTo>
                    <a:pt x="124" y="367"/>
                    <a:pt x="124" y="367"/>
                    <a:pt x="124" y="367"/>
                  </a:cubicBezTo>
                  <a:cubicBezTo>
                    <a:pt x="119" y="367"/>
                    <a:pt x="115" y="371"/>
                    <a:pt x="115" y="376"/>
                  </a:cubicBezTo>
                  <a:cubicBezTo>
                    <a:pt x="115" y="381"/>
                    <a:pt x="119" y="385"/>
                    <a:pt x="124" y="385"/>
                  </a:cubicBezTo>
                  <a:close/>
                  <a:moveTo>
                    <a:pt x="62" y="427"/>
                  </a:moveTo>
                  <a:cubicBezTo>
                    <a:pt x="260" y="427"/>
                    <a:pt x="260" y="427"/>
                    <a:pt x="260" y="427"/>
                  </a:cubicBezTo>
                  <a:cubicBezTo>
                    <a:pt x="283" y="427"/>
                    <a:pt x="301" y="409"/>
                    <a:pt x="301" y="386"/>
                  </a:cubicBezTo>
                  <a:cubicBezTo>
                    <a:pt x="301" y="354"/>
                    <a:pt x="301" y="354"/>
                    <a:pt x="301" y="354"/>
                  </a:cubicBezTo>
                  <a:cubicBezTo>
                    <a:pt x="302" y="354"/>
                    <a:pt x="302" y="354"/>
                    <a:pt x="302" y="354"/>
                  </a:cubicBezTo>
                  <a:cubicBezTo>
                    <a:pt x="313" y="354"/>
                    <a:pt x="322" y="345"/>
                    <a:pt x="322" y="334"/>
                  </a:cubicBezTo>
                  <a:cubicBezTo>
                    <a:pt x="322" y="318"/>
                    <a:pt x="322" y="318"/>
                    <a:pt x="322" y="318"/>
                  </a:cubicBezTo>
                  <a:cubicBezTo>
                    <a:pt x="322" y="313"/>
                    <a:pt x="318" y="309"/>
                    <a:pt x="313" y="309"/>
                  </a:cubicBezTo>
                  <a:cubicBezTo>
                    <a:pt x="308" y="309"/>
                    <a:pt x="303" y="313"/>
                    <a:pt x="303" y="318"/>
                  </a:cubicBezTo>
                  <a:cubicBezTo>
                    <a:pt x="303" y="334"/>
                    <a:pt x="303" y="334"/>
                    <a:pt x="303" y="334"/>
                  </a:cubicBezTo>
                  <a:cubicBezTo>
                    <a:pt x="303" y="335"/>
                    <a:pt x="303" y="335"/>
                    <a:pt x="302" y="335"/>
                  </a:cubicBezTo>
                  <a:cubicBezTo>
                    <a:pt x="292" y="335"/>
                    <a:pt x="292" y="335"/>
                    <a:pt x="292" y="335"/>
                  </a:cubicBezTo>
                  <a:cubicBezTo>
                    <a:pt x="287" y="335"/>
                    <a:pt x="283" y="339"/>
                    <a:pt x="283" y="345"/>
                  </a:cubicBezTo>
                  <a:cubicBezTo>
                    <a:pt x="283" y="386"/>
                    <a:pt x="283" y="386"/>
                    <a:pt x="283" y="386"/>
                  </a:cubicBezTo>
                  <a:cubicBezTo>
                    <a:pt x="283" y="399"/>
                    <a:pt x="273" y="408"/>
                    <a:pt x="260" y="408"/>
                  </a:cubicBezTo>
                  <a:cubicBezTo>
                    <a:pt x="62" y="408"/>
                    <a:pt x="62" y="408"/>
                    <a:pt x="62" y="408"/>
                  </a:cubicBezTo>
                  <a:cubicBezTo>
                    <a:pt x="49" y="408"/>
                    <a:pt x="40" y="399"/>
                    <a:pt x="40" y="386"/>
                  </a:cubicBezTo>
                  <a:cubicBezTo>
                    <a:pt x="40" y="345"/>
                    <a:pt x="40" y="345"/>
                    <a:pt x="40" y="345"/>
                  </a:cubicBezTo>
                  <a:cubicBezTo>
                    <a:pt x="40" y="339"/>
                    <a:pt x="35" y="335"/>
                    <a:pt x="30" y="335"/>
                  </a:cubicBezTo>
                  <a:cubicBezTo>
                    <a:pt x="20" y="335"/>
                    <a:pt x="20" y="335"/>
                    <a:pt x="20" y="335"/>
                  </a:cubicBezTo>
                  <a:cubicBezTo>
                    <a:pt x="19" y="335"/>
                    <a:pt x="19" y="335"/>
                    <a:pt x="19" y="334"/>
                  </a:cubicBezTo>
                  <a:cubicBezTo>
                    <a:pt x="19" y="282"/>
                    <a:pt x="19" y="282"/>
                    <a:pt x="19" y="282"/>
                  </a:cubicBezTo>
                  <a:cubicBezTo>
                    <a:pt x="19" y="281"/>
                    <a:pt x="19" y="281"/>
                    <a:pt x="20" y="281"/>
                  </a:cubicBezTo>
                  <a:cubicBezTo>
                    <a:pt x="30" y="281"/>
                    <a:pt x="30" y="281"/>
                    <a:pt x="30" y="281"/>
                  </a:cubicBezTo>
                  <a:cubicBezTo>
                    <a:pt x="35" y="281"/>
                    <a:pt x="40" y="276"/>
                    <a:pt x="40" y="271"/>
                  </a:cubicBezTo>
                  <a:cubicBezTo>
                    <a:pt x="40" y="229"/>
                    <a:pt x="40" y="229"/>
                    <a:pt x="40" y="229"/>
                  </a:cubicBezTo>
                  <a:cubicBezTo>
                    <a:pt x="40" y="211"/>
                    <a:pt x="54" y="197"/>
                    <a:pt x="72" y="197"/>
                  </a:cubicBezTo>
                  <a:cubicBezTo>
                    <a:pt x="187" y="197"/>
                    <a:pt x="187" y="197"/>
                    <a:pt x="187" y="197"/>
                  </a:cubicBezTo>
                  <a:cubicBezTo>
                    <a:pt x="192" y="197"/>
                    <a:pt x="197" y="193"/>
                    <a:pt x="197" y="188"/>
                  </a:cubicBezTo>
                  <a:cubicBezTo>
                    <a:pt x="197" y="182"/>
                    <a:pt x="192" y="178"/>
                    <a:pt x="187" y="178"/>
                  </a:cubicBezTo>
                  <a:cubicBezTo>
                    <a:pt x="176" y="178"/>
                    <a:pt x="176" y="178"/>
                    <a:pt x="176" y="178"/>
                  </a:cubicBezTo>
                  <a:cubicBezTo>
                    <a:pt x="176" y="104"/>
                    <a:pt x="176" y="104"/>
                    <a:pt x="176" y="104"/>
                  </a:cubicBezTo>
                  <a:cubicBezTo>
                    <a:pt x="176" y="99"/>
                    <a:pt x="171" y="95"/>
                    <a:pt x="166" y="95"/>
                  </a:cubicBezTo>
                  <a:cubicBezTo>
                    <a:pt x="161" y="95"/>
                    <a:pt x="157" y="99"/>
                    <a:pt x="157" y="104"/>
                  </a:cubicBezTo>
                  <a:cubicBezTo>
                    <a:pt x="157" y="178"/>
                    <a:pt x="157" y="178"/>
                    <a:pt x="157" y="178"/>
                  </a:cubicBezTo>
                  <a:cubicBezTo>
                    <a:pt x="72" y="178"/>
                    <a:pt x="72" y="178"/>
                    <a:pt x="72" y="178"/>
                  </a:cubicBezTo>
                  <a:cubicBezTo>
                    <a:pt x="44" y="178"/>
                    <a:pt x="21" y="201"/>
                    <a:pt x="21" y="229"/>
                  </a:cubicBezTo>
                  <a:cubicBezTo>
                    <a:pt x="21" y="262"/>
                    <a:pt x="21" y="262"/>
                    <a:pt x="21" y="262"/>
                  </a:cubicBezTo>
                  <a:cubicBezTo>
                    <a:pt x="20" y="262"/>
                    <a:pt x="20" y="262"/>
                    <a:pt x="20" y="262"/>
                  </a:cubicBezTo>
                  <a:cubicBezTo>
                    <a:pt x="9" y="262"/>
                    <a:pt x="0" y="271"/>
                    <a:pt x="0" y="282"/>
                  </a:cubicBezTo>
                  <a:cubicBezTo>
                    <a:pt x="0" y="334"/>
                    <a:pt x="0" y="334"/>
                    <a:pt x="0" y="334"/>
                  </a:cubicBezTo>
                  <a:cubicBezTo>
                    <a:pt x="0" y="345"/>
                    <a:pt x="9" y="354"/>
                    <a:pt x="20" y="354"/>
                  </a:cubicBezTo>
                  <a:cubicBezTo>
                    <a:pt x="21" y="354"/>
                    <a:pt x="21" y="354"/>
                    <a:pt x="21" y="354"/>
                  </a:cubicBezTo>
                  <a:cubicBezTo>
                    <a:pt x="21" y="386"/>
                    <a:pt x="21" y="386"/>
                    <a:pt x="21" y="386"/>
                  </a:cubicBezTo>
                  <a:cubicBezTo>
                    <a:pt x="21" y="409"/>
                    <a:pt x="39" y="427"/>
                    <a:pt x="62" y="427"/>
                  </a:cubicBezTo>
                  <a:close/>
                  <a:moveTo>
                    <a:pt x="369" y="228"/>
                  </a:moveTo>
                  <a:cubicBezTo>
                    <a:pt x="319" y="288"/>
                    <a:pt x="319" y="288"/>
                    <a:pt x="319" y="288"/>
                  </a:cubicBezTo>
                  <a:cubicBezTo>
                    <a:pt x="316" y="291"/>
                    <a:pt x="312" y="293"/>
                    <a:pt x="308" y="293"/>
                  </a:cubicBezTo>
                  <a:cubicBezTo>
                    <a:pt x="306" y="293"/>
                    <a:pt x="304" y="292"/>
                    <a:pt x="302" y="292"/>
                  </a:cubicBezTo>
                  <a:cubicBezTo>
                    <a:pt x="297" y="290"/>
                    <a:pt x="293" y="284"/>
                    <a:pt x="293" y="278"/>
                  </a:cubicBezTo>
                  <a:cubicBezTo>
                    <a:pt x="293" y="228"/>
                    <a:pt x="293" y="228"/>
                    <a:pt x="293" y="228"/>
                  </a:cubicBezTo>
                  <a:cubicBezTo>
                    <a:pt x="240" y="228"/>
                    <a:pt x="240" y="228"/>
                    <a:pt x="240" y="228"/>
                  </a:cubicBezTo>
                  <a:cubicBezTo>
                    <a:pt x="223" y="228"/>
                    <a:pt x="209" y="215"/>
                    <a:pt x="209" y="198"/>
                  </a:cubicBezTo>
                  <a:cubicBezTo>
                    <a:pt x="209" y="31"/>
                    <a:pt x="209" y="31"/>
                    <a:pt x="209" y="31"/>
                  </a:cubicBezTo>
                  <a:cubicBezTo>
                    <a:pt x="209" y="14"/>
                    <a:pt x="223" y="0"/>
                    <a:pt x="240" y="0"/>
                  </a:cubicBezTo>
                  <a:cubicBezTo>
                    <a:pt x="470" y="0"/>
                    <a:pt x="470" y="0"/>
                    <a:pt x="470" y="0"/>
                  </a:cubicBezTo>
                  <a:cubicBezTo>
                    <a:pt x="486" y="0"/>
                    <a:pt x="500" y="14"/>
                    <a:pt x="500" y="31"/>
                  </a:cubicBezTo>
                  <a:cubicBezTo>
                    <a:pt x="500" y="198"/>
                    <a:pt x="500" y="198"/>
                    <a:pt x="500" y="198"/>
                  </a:cubicBezTo>
                  <a:cubicBezTo>
                    <a:pt x="500" y="215"/>
                    <a:pt x="486" y="228"/>
                    <a:pt x="470" y="228"/>
                  </a:cubicBezTo>
                  <a:lnTo>
                    <a:pt x="369" y="228"/>
                  </a:lnTo>
                  <a:close/>
                  <a:moveTo>
                    <a:pt x="365" y="210"/>
                  </a:moveTo>
                  <a:cubicBezTo>
                    <a:pt x="470" y="210"/>
                    <a:pt x="470" y="210"/>
                    <a:pt x="470" y="210"/>
                  </a:cubicBezTo>
                  <a:cubicBezTo>
                    <a:pt x="476" y="210"/>
                    <a:pt x="481" y="204"/>
                    <a:pt x="481" y="198"/>
                  </a:cubicBezTo>
                  <a:cubicBezTo>
                    <a:pt x="481" y="31"/>
                    <a:pt x="481" y="31"/>
                    <a:pt x="481" y="31"/>
                  </a:cubicBezTo>
                  <a:cubicBezTo>
                    <a:pt x="481" y="24"/>
                    <a:pt x="476" y="19"/>
                    <a:pt x="470" y="19"/>
                  </a:cubicBezTo>
                  <a:cubicBezTo>
                    <a:pt x="240" y="19"/>
                    <a:pt x="240" y="19"/>
                    <a:pt x="240" y="19"/>
                  </a:cubicBezTo>
                  <a:cubicBezTo>
                    <a:pt x="233" y="19"/>
                    <a:pt x="228" y="24"/>
                    <a:pt x="228" y="31"/>
                  </a:cubicBezTo>
                  <a:cubicBezTo>
                    <a:pt x="228" y="198"/>
                    <a:pt x="228" y="198"/>
                    <a:pt x="228" y="198"/>
                  </a:cubicBezTo>
                  <a:cubicBezTo>
                    <a:pt x="228" y="204"/>
                    <a:pt x="233" y="210"/>
                    <a:pt x="240" y="210"/>
                  </a:cubicBezTo>
                  <a:cubicBezTo>
                    <a:pt x="302" y="210"/>
                    <a:pt x="302" y="210"/>
                    <a:pt x="302" y="210"/>
                  </a:cubicBezTo>
                  <a:cubicBezTo>
                    <a:pt x="307" y="210"/>
                    <a:pt x="312" y="214"/>
                    <a:pt x="312" y="219"/>
                  </a:cubicBezTo>
                  <a:cubicBezTo>
                    <a:pt x="312" y="267"/>
                    <a:pt x="312" y="267"/>
                    <a:pt x="312" y="267"/>
                  </a:cubicBezTo>
                  <a:cubicBezTo>
                    <a:pt x="358" y="213"/>
                    <a:pt x="358" y="213"/>
                    <a:pt x="358" y="213"/>
                  </a:cubicBezTo>
                  <a:cubicBezTo>
                    <a:pt x="360" y="211"/>
                    <a:pt x="362" y="210"/>
                    <a:pt x="365" y="210"/>
                  </a:cubicBezTo>
                  <a:close/>
                  <a:moveTo>
                    <a:pt x="271" y="84"/>
                  </a:moveTo>
                  <a:cubicBezTo>
                    <a:pt x="266" y="84"/>
                    <a:pt x="262" y="88"/>
                    <a:pt x="262" y="93"/>
                  </a:cubicBezTo>
                  <a:cubicBezTo>
                    <a:pt x="262" y="135"/>
                    <a:pt x="262" y="135"/>
                    <a:pt x="262" y="135"/>
                  </a:cubicBezTo>
                  <a:cubicBezTo>
                    <a:pt x="262" y="140"/>
                    <a:pt x="266" y="145"/>
                    <a:pt x="271" y="145"/>
                  </a:cubicBezTo>
                  <a:cubicBezTo>
                    <a:pt x="276" y="145"/>
                    <a:pt x="280" y="140"/>
                    <a:pt x="280" y="135"/>
                  </a:cubicBezTo>
                  <a:cubicBezTo>
                    <a:pt x="280" y="93"/>
                    <a:pt x="280" y="93"/>
                    <a:pt x="280" y="93"/>
                  </a:cubicBezTo>
                  <a:cubicBezTo>
                    <a:pt x="280" y="88"/>
                    <a:pt x="276" y="84"/>
                    <a:pt x="271" y="84"/>
                  </a:cubicBezTo>
                  <a:close/>
                  <a:moveTo>
                    <a:pt x="313" y="58"/>
                  </a:moveTo>
                  <a:cubicBezTo>
                    <a:pt x="308" y="58"/>
                    <a:pt x="303" y="62"/>
                    <a:pt x="303" y="67"/>
                  </a:cubicBezTo>
                  <a:cubicBezTo>
                    <a:pt x="303" y="161"/>
                    <a:pt x="303" y="161"/>
                    <a:pt x="303" y="161"/>
                  </a:cubicBezTo>
                  <a:cubicBezTo>
                    <a:pt x="303" y="167"/>
                    <a:pt x="308" y="171"/>
                    <a:pt x="313" y="171"/>
                  </a:cubicBezTo>
                  <a:cubicBezTo>
                    <a:pt x="318" y="171"/>
                    <a:pt x="322" y="167"/>
                    <a:pt x="322" y="161"/>
                  </a:cubicBezTo>
                  <a:cubicBezTo>
                    <a:pt x="322" y="67"/>
                    <a:pt x="322" y="67"/>
                    <a:pt x="322" y="67"/>
                  </a:cubicBezTo>
                  <a:cubicBezTo>
                    <a:pt x="322" y="62"/>
                    <a:pt x="318" y="58"/>
                    <a:pt x="313" y="58"/>
                  </a:cubicBezTo>
                  <a:close/>
                  <a:moveTo>
                    <a:pt x="355" y="84"/>
                  </a:moveTo>
                  <a:cubicBezTo>
                    <a:pt x="349" y="84"/>
                    <a:pt x="345" y="88"/>
                    <a:pt x="345" y="93"/>
                  </a:cubicBezTo>
                  <a:cubicBezTo>
                    <a:pt x="345" y="135"/>
                    <a:pt x="345" y="135"/>
                    <a:pt x="345" y="135"/>
                  </a:cubicBezTo>
                  <a:cubicBezTo>
                    <a:pt x="345" y="140"/>
                    <a:pt x="349" y="145"/>
                    <a:pt x="355" y="145"/>
                  </a:cubicBezTo>
                  <a:cubicBezTo>
                    <a:pt x="360" y="145"/>
                    <a:pt x="364" y="140"/>
                    <a:pt x="364" y="135"/>
                  </a:cubicBezTo>
                  <a:cubicBezTo>
                    <a:pt x="364" y="93"/>
                    <a:pt x="364" y="93"/>
                    <a:pt x="364" y="93"/>
                  </a:cubicBezTo>
                  <a:cubicBezTo>
                    <a:pt x="364" y="88"/>
                    <a:pt x="360" y="84"/>
                    <a:pt x="355" y="84"/>
                  </a:cubicBezTo>
                  <a:close/>
                  <a:moveTo>
                    <a:pt x="396" y="58"/>
                  </a:moveTo>
                  <a:cubicBezTo>
                    <a:pt x="391" y="58"/>
                    <a:pt x="387" y="62"/>
                    <a:pt x="387" y="67"/>
                  </a:cubicBezTo>
                  <a:cubicBezTo>
                    <a:pt x="387" y="161"/>
                    <a:pt x="387" y="161"/>
                    <a:pt x="387" y="161"/>
                  </a:cubicBezTo>
                  <a:cubicBezTo>
                    <a:pt x="387" y="167"/>
                    <a:pt x="391" y="171"/>
                    <a:pt x="396" y="171"/>
                  </a:cubicBezTo>
                  <a:cubicBezTo>
                    <a:pt x="402" y="171"/>
                    <a:pt x="406" y="167"/>
                    <a:pt x="406" y="161"/>
                  </a:cubicBezTo>
                  <a:cubicBezTo>
                    <a:pt x="406" y="67"/>
                    <a:pt x="406" y="67"/>
                    <a:pt x="406" y="67"/>
                  </a:cubicBezTo>
                  <a:cubicBezTo>
                    <a:pt x="406" y="62"/>
                    <a:pt x="402" y="58"/>
                    <a:pt x="396" y="58"/>
                  </a:cubicBezTo>
                  <a:close/>
                  <a:moveTo>
                    <a:pt x="438" y="84"/>
                  </a:moveTo>
                  <a:cubicBezTo>
                    <a:pt x="433" y="84"/>
                    <a:pt x="429" y="88"/>
                    <a:pt x="429" y="93"/>
                  </a:cubicBezTo>
                  <a:cubicBezTo>
                    <a:pt x="429" y="135"/>
                    <a:pt x="429" y="135"/>
                    <a:pt x="429" y="135"/>
                  </a:cubicBezTo>
                  <a:cubicBezTo>
                    <a:pt x="429" y="140"/>
                    <a:pt x="433" y="145"/>
                    <a:pt x="438" y="145"/>
                  </a:cubicBezTo>
                  <a:cubicBezTo>
                    <a:pt x="444" y="145"/>
                    <a:pt x="448" y="140"/>
                    <a:pt x="448" y="135"/>
                  </a:cubicBezTo>
                  <a:cubicBezTo>
                    <a:pt x="448" y="93"/>
                    <a:pt x="448" y="93"/>
                    <a:pt x="448" y="93"/>
                  </a:cubicBezTo>
                  <a:cubicBezTo>
                    <a:pt x="448" y="88"/>
                    <a:pt x="444" y="84"/>
                    <a:pt x="43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43">
              <a:extLst>
                <a:ext uri="{FF2B5EF4-FFF2-40B4-BE49-F238E27FC236}">
                  <a16:creationId xmlns:a16="http://schemas.microsoft.com/office/drawing/2014/main" id="{A985D96D-4C9E-422F-971A-971A5961A881}"/>
                </a:ext>
              </a:extLst>
            </p:cNvPr>
            <p:cNvSpPr>
              <a:spLocks/>
            </p:cNvSpPr>
            <p:nvPr/>
          </p:nvSpPr>
          <p:spPr bwMode="auto">
            <a:xfrm>
              <a:off x="4940300" y="3486151"/>
              <a:ext cx="304800" cy="304800"/>
            </a:xfrm>
            <a:custGeom>
              <a:avLst/>
              <a:gdLst>
                <a:gd name="T0" fmla="*/ 651 w 745"/>
                <a:gd name="T1" fmla="*/ 95 h 745"/>
                <a:gd name="T2" fmla="*/ 745 w 745"/>
                <a:gd name="T3" fmla="*/ 323 h 745"/>
                <a:gd name="T4" fmla="*/ 745 w 745"/>
                <a:gd name="T5" fmla="*/ 422 h 745"/>
                <a:gd name="T6" fmla="*/ 719 w 745"/>
                <a:gd name="T7" fmla="*/ 548 h 745"/>
                <a:gd name="T8" fmla="*/ 707 w 745"/>
                <a:gd name="T9" fmla="*/ 553 h 745"/>
                <a:gd name="T10" fmla="*/ 702 w 745"/>
                <a:gd name="T11" fmla="*/ 541 h 745"/>
                <a:gd name="T12" fmla="*/ 727 w 745"/>
                <a:gd name="T13" fmla="*/ 422 h 745"/>
                <a:gd name="T14" fmla="*/ 727 w 745"/>
                <a:gd name="T15" fmla="*/ 323 h 745"/>
                <a:gd name="T16" fmla="*/ 637 w 745"/>
                <a:gd name="T17" fmla="*/ 108 h 745"/>
                <a:gd name="T18" fmla="*/ 422 w 745"/>
                <a:gd name="T19" fmla="*/ 19 h 745"/>
                <a:gd name="T20" fmla="*/ 324 w 745"/>
                <a:gd name="T21" fmla="*/ 19 h 745"/>
                <a:gd name="T22" fmla="*/ 108 w 745"/>
                <a:gd name="T23" fmla="*/ 108 h 745"/>
                <a:gd name="T24" fmla="*/ 19 w 745"/>
                <a:gd name="T25" fmla="*/ 323 h 745"/>
                <a:gd name="T26" fmla="*/ 19 w 745"/>
                <a:gd name="T27" fmla="*/ 422 h 745"/>
                <a:gd name="T28" fmla="*/ 108 w 745"/>
                <a:gd name="T29" fmla="*/ 637 h 745"/>
                <a:gd name="T30" fmla="*/ 324 w 745"/>
                <a:gd name="T31" fmla="*/ 726 h 745"/>
                <a:gd name="T32" fmla="*/ 422 w 745"/>
                <a:gd name="T33" fmla="*/ 726 h 745"/>
                <a:gd name="T34" fmla="*/ 632 w 745"/>
                <a:gd name="T35" fmla="*/ 642 h 745"/>
                <a:gd name="T36" fmla="*/ 646 w 745"/>
                <a:gd name="T37" fmla="*/ 642 h 745"/>
                <a:gd name="T38" fmla="*/ 645 w 745"/>
                <a:gd name="T39" fmla="*/ 655 h 745"/>
                <a:gd name="T40" fmla="*/ 422 w 745"/>
                <a:gd name="T41" fmla="*/ 745 h 745"/>
                <a:gd name="T42" fmla="*/ 324 w 745"/>
                <a:gd name="T43" fmla="*/ 745 h 745"/>
                <a:gd name="T44" fmla="*/ 95 w 745"/>
                <a:gd name="T45" fmla="*/ 650 h 745"/>
                <a:gd name="T46" fmla="*/ 0 w 745"/>
                <a:gd name="T47" fmla="*/ 422 h 745"/>
                <a:gd name="T48" fmla="*/ 0 w 745"/>
                <a:gd name="T49" fmla="*/ 323 h 745"/>
                <a:gd name="T50" fmla="*/ 95 w 745"/>
                <a:gd name="T51" fmla="*/ 95 h 745"/>
                <a:gd name="T52" fmla="*/ 324 w 745"/>
                <a:gd name="T53" fmla="*/ 0 h 745"/>
                <a:gd name="T54" fmla="*/ 422 w 745"/>
                <a:gd name="T55" fmla="*/ 0 h 745"/>
                <a:gd name="T56" fmla="*/ 651 w 745"/>
                <a:gd name="T57" fmla="*/ 9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5" h="745">
                  <a:moveTo>
                    <a:pt x="651" y="95"/>
                  </a:moveTo>
                  <a:cubicBezTo>
                    <a:pt x="712" y="156"/>
                    <a:pt x="745" y="237"/>
                    <a:pt x="745" y="323"/>
                  </a:cubicBezTo>
                  <a:cubicBezTo>
                    <a:pt x="745" y="422"/>
                    <a:pt x="745" y="422"/>
                    <a:pt x="745" y="422"/>
                  </a:cubicBezTo>
                  <a:cubicBezTo>
                    <a:pt x="745" y="466"/>
                    <a:pt x="737" y="508"/>
                    <a:pt x="719" y="548"/>
                  </a:cubicBezTo>
                  <a:cubicBezTo>
                    <a:pt x="717" y="553"/>
                    <a:pt x="712" y="555"/>
                    <a:pt x="707" y="553"/>
                  </a:cubicBezTo>
                  <a:cubicBezTo>
                    <a:pt x="702" y="551"/>
                    <a:pt x="700" y="546"/>
                    <a:pt x="702" y="541"/>
                  </a:cubicBezTo>
                  <a:cubicBezTo>
                    <a:pt x="718" y="503"/>
                    <a:pt x="727" y="463"/>
                    <a:pt x="727" y="422"/>
                  </a:cubicBezTo>
                  <a:cubicBezTo>
                    <a:pt x="727" y="323"/>
                    <a:pt x="727" y="323"/>
                    <a:pt x="727" y="323"/>
                  </a:cubicBezTo>
                  <a:cubicBezTo>
                    <a:pt x="727" y="242"/>
                    <a:pt x="695" y="165"/>
                    <a:pt x="637" y="108"/>
                  </a:cubicBezTo>
                  <a:cubicBezTo>
                    <a:pt x="580" y="50"/>
                    <a:pt x="503" y="19"/>
                    <a:pt x="422" y="19"/>
                  </a:cubicBezTo>
                  <a:cubicBezTo>
                    <a:pt x="324" y="19"/>
                    <a:pt x="324" y="19"/>
                    <a:pt x="324" y="19"/>
                  </a:cubicBezTo>
                  <a:cubicBezTo>
                    <a:pt x="242" y="19"/>
                    <a:pt x="166" y="50"/>
                    <a:pt x="108" y="108"/>
                  </a:cubicBezTo>
                  <a:cubicBezTo>
                    <a:pt x="51" y="165"/>
                    <a:pt x="19" y="242"/>
                    <a:pt x="19" y="323"/>
                  </a:cubicBezTo>
                  <a:cubicBezTo>
                    <a:pt x="19" y="422"/>
                    <a:pt x="19" y="422"/>
                    <a:pt x="19" y="422"/>
                  </a:cubicBezTo>
                  <a:cubicBezTo>
                    <a:pt x="19" y="503"/>
                    <a:pt x="51" y="579"/>
                    <a:pt x="108" y="637"/>
                  </a:cubicBezTo>
                  <a:cubicBezTo>
                    <a:pt x="166" y="694"/>
                    <a:pt x="242" y="726"/>
                    <a:pt x="324" y="726"/>
                  </a:cubicBezTo>
                  <a:cubicBezTo>
                    <a:pt x="422" y="726"/>
                    <a:pt x="422" y="726"/>
                    <a:pt x="422" y="726"/>
                  </a:cubicBezTo>
                  <a:cubicBezTo>
                    <a:pt x="501" y="726"/>
                    <a:pt x="575" y="696"/>
                    <a:pt x="632" y="642"/>
                  </a:cubicBezTo>
                  <a:cubicBezTo>
                    <a:pt x="636" y="638"/>
                    <a:pt x="642" y="638"/>
                    <a:pt x="646" y="642"/>
                  </a:cubicBezTo>
                  <a:cubicBezTo>
                    <a:pt x="649" y="646"/>
                    <a:pt x="649" y="652"/>
                    <a:pt x="645" y="655"/>
                  </a:cubicBezTo>
                  <a:cubicBezTo>
                    <a:pt x="585" y="713"/>
                    <a:pt x="506" y="745"/>
                    <a:pt x="422" y="745"/>
                  </a:cubicBezTo>
                  <a:cubicBezTo>
                    <a:pt x="324" y="745"/>
                    <a:pt x="324" y="745"/>
                    <a:pt x="324" y="745"/>
                  </a:cubicBezTo>
                  <a:cubicBezTo>
                    <a:pt x="237" y="745"/>
                    <a:pt x="156" y="711"/>
                    <a:pt x="95" y="650"/>
                  </a:cubicBezTo>
                  <a:cubicBezTo>
                    <a:pt x="34" y="589"/>
                    <a:pt x="0" y="508"/>
                    <a:pt x="0" y="422"/>
                  </a:cubicBezTo>
                  <a:cubicBezTo>
                    <a:pt x="0" y="323"/>
                    <a:pt x="0" y="323"/>
                    <a:pt x="0" y="323"/>
                  </a:cubicBezTo>
                  <a:cubicBezTo>
                    <a:pt x="0" y="237"/>
                    <a:pt x="34" y="156"/>
                    <a:pt x="95" y="95"/>
                  </a:cubicBezTo>
                  <a:cubicBezTo>
                    <a:pt x="156" y="33"/>
                    <a:pt x="237" y="0"/>
                    <a:pt x="324" y="0"/>
                  </a:cubicBezTo>
                  <a:cubicBezTo>
                    <a:pt x="422" y="0"/>
                    <a:pt x="422" y="0"/>
                    <a:pt x="422" y="0"/>
                  </a:cubicBezTo>
                  <a:cubicBezTo>
                    <a:pt x="508" y="0"/>
                    <a:pt x="590" y="33"/>
                    <a:pt x="6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TextBox 169">
            <a:extLst>
              <a:ext uri="{FF2B5EF4-FFF2-40B4-BE49-F238E27FC236}">
                <a16:creationId xmlns:a16="http://schemas.microsoft.com/office/drawing/2014/main" id="{E23214F6-08A1-45C2-9AEF-B721CAF19E2E}"/>
              </a:ext>
            </a:extLst>
          </p:cNvPr>
          <p:cNvSpPr txBox="1"/>
          <p:nvPr/>
        </p:nvSpPr>
        <p:spPr>
          <a:xfrm>
            <a:off x="2921208" y="727119"/>
            <a:ext cx="1903673" cy="1077218"/>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Conversational AI </a:t>
            </a:r>
          </a:p>
          <a:p>
            <a:r>
              <a:rPr lang="pt-PT" sz="1200" b="0" i="0" dirty="0">
                <a:effectLst/>
                <a:ea typeface="Foundever Sans Bold" pitchFamily="50" charset="0"/>
              </a:rPr>
              <a:t>Simulates conversation</a:t>
            </a:r>
            <a:r>
              <a:rPr lang="pt-PT" sz="1200" dirty="0">
                <a:ea typeface="Foundever Sans Bold" pitchFamily="50" charset="0"/>
              </a:rPr>
              <a:t>al dynamics, enabling interaction that mimics human conversations.</a:t>
            </a:r>
            <a:endParaRPr lang="pt-PT" sz="1100" b="0" i="0" dirty="0">
              <a:effectLst/>
            </a:endParaRPr>
          </a:p>
        </p:txBody>
      </p:sp>
      <p:sp>
        <p:nvSpPr>
          <p:cNvPr id="171" name="TextBox 170">
            <a:extLst>
              <a:ext uri="{FF2B5EF4-FFF2-40B4-BE49-F238E27FC236}">
                <a16:creationId xmlns:a16="http://schemas.microsoft.com/office/drawing/2014/main" id="{6CB033BB-EB1F-4DD9-9D01-29EC3F353A44}"/>
              </a:ext>
            </a:extLst>
          </p:cNvPr>
          <p:cNvSpPr txBox="1"/>
          <p:nvPr/>
        </p:nvSpPr>
        <p:spPr>
          <a:xfrm>
            <a:off x="4300139" y="4924732"/>
            <a:ext cx="1840433" cy="1323439"/>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Language Translation</a:t>
            </a:r>
          </a:p>
          <a:p>
            <a:r>
              <a:rPr lang="pt-PT" sz="1200" dirty="0"/>
              <a:t>Convert text from one language to another, making content accessible across different languages.</a:t>
            </a:r>
            <a:endParaRPr lang="pt-PT" sz="1600" dirty="0">
              <a:latin typeface="Foundever Sans Bold" pitchFamily="50" charset="0"/>
              <a:ea typeface="Foundever Sans Bold" pitchFamily="50" charset="0"/>
            </a:endParaRPr>
          </a:p>
        </p:txBody>
      </p:sp>
      <p:sp>
        <p:nvSpPr>
          <p:cNvPr id="172" name="TextBox 171">
            <a:extLst>
              <a:ext uri="{FF2B5EF4-FFF2-40B4-BE49-F238E27FC236}">
                <a16:creationId xmlns:a16="http://schemas.microsoft.com/office/drawing/2014/main" id="{0C11D140-AAC1-439D-B387-E682320647DB}"/>
              </a:ext>
            </a:extLst>
          </p:cNvPr>
          <p:cNvSpPr txBox="1"/>
          <p:nvPr/>
        </p:nvSpPr>
        <p:spPr>
          <a:xfrm>
            <a:off x="5669959" y="719344"/>
            <a:ext cx="1840433" cy="1692771"/>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Semantic Search</a:t>
            </a:r>
          </a:p>
          <a:p>
            <a:r>
              <a:rPr lang="pt-PT" sz="1200" dirty="0"/>
              <a:t>Provide responses based on the meaning of the query rather than just matching specific keywords, offering a more relevant and context-aware search.</a:t>
            </a:r>
            <a:endParaRPr lang="pt-PT" sz="1600" dirty="0">
              <a:latin typeface="Foundever Sans Bold" pitchFamily="50" charset="0"/>
              <a:ea typeface="Foundever Sans Bold" pitchFamily="50" charset="0"/>
            </a:endParaRPr>
          </a:p>
        </p:txBody>
      </p:sp>
      <p:sp>
        <p:nvSpPr>
          <p:cNvPr id="173" name="TextBox 172">
            <a:extLst>
              <a:ext uri="{FF2B5EF4-FFF2-40B4-BE49-F238E27FC236}">
                <a16:creationId xmlns:a16="http://schemas.microsoft.com/office/drawing/2014/main" id="{CF794E1E-33FD-4737-9064-2C32499D4158}"/>
              </a:ext>
            </a:extLst>
          </p:cNvPr>
          <p:cNvSpPr txBox="1"/>
          <p:nvPr/>
        </p:nvSpPr>
        <p:spPr>
          <a:xfrm>
            <a:off x="7085885" y="4924732"/>
            <a:ext cx="1840433" cy="1261884"/>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Summarization</a:t>
            </a:r>
          </a:p>
          <a:p>
            <a:r>
              <a:rPr lang="pt-PT" sz="1200" dirty="0"/>
              <a:t>Condenses long texts into shorter versions while preserving key information and main ideas.</a:t>
            </a:r>
            <a:endParaRPr lang="pt-PT" sz="1600" dirty="0">
              <a:latin typeface="Foundever Sans Bold" pitchFamily="50" charset="0"/>
              <a:ea typeface="Foundever Sans Bold" pitchFamily="50" charset="0"/>
            </a:endParaRPr>
          </a:p>
        </p:txBody>
      </p:sp>
      <p:sp>
        <p:nvSpPr>
          <p:cNvPr id="174" name="TextBox 173">
            <a:extLst>
              <a:ext uri="{FF2B5EF4-FFF2-40B4-BE49-F238E27FC236}">
                <a16:creationId xmlns:a16="http://schemas.microsoft.com/office/drawing/2014/main" id="{DA8EAACF-AC18-4775-91BB-D3A434C0E2BE}"/>
              </a:ext>
            </a:extLst>
          </p:cNvPr>
          <p:cNvSpPr txBox="1"/>
          <p:nvPr/>
        </p:nvSpPr>
        <p:spPr>
          <a:xfrm>
            <a:off x="8355470" y="721015"/>
            <a:ext cx="1840433" cy="1508105"/>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Text Completion and Suggestion</a:t>
            </a:r>
          </a:p>
          <a:p>
            <a:r>
              <a:rPr lang="pt-PT" sz="1200" dirty="0"/>
              <a:t>Predict and suggest the next part of a sentence or phrase, aiding in writing and improving productivity.</a:t>
            </a:r>
            <a:endParaRPr lang="pt-PT" sz="1600" dirty="0">
              <a:latin typeface="Foundever Sans Bold" pitchFamily="50" charset="0"/>
              <a:ea typeface="Foundever Sans Bold" pitchFamily="50" charset="0"/>
            </a:endParaRPr>
          </a:p>
        </p:txBody>
      </p:sp>
      <p:sp>
        <p:nvSpPr>
          <p:cNvPr id="175" name="TextBox 174">
            <a:extLst>
              <a:ext uri="{FF2B5EF4-FFF2-40B4-BE49-F238E27FC236}">
                <a16:creationId xmlns:a16="http://schemas.microsoft.com/office/drawing/2014/main" id="{00DD225C-4FDD-4C60-B720-C9E098445325}"/>
              </a:ext>
            </a:extLst>
          </p:cNvPr>
          <p:cNvSpPr txBox="1"/>
          <p:nvPr/>
        </p:nvSpPr>
        <p:spPr>
          <a:xfrm>
            <a:off x="9737010" y="4912227"/>
            <a:ext cx="1840433" cy="1508105"/>
          </a:xfrm>
          <a:prstGeom prst="rect">
            <a:avLst/>
          </a:prstGeom>
          <a:noFill/>
        </p:spPr>
        <p:txBody>
          <a:bodyPr wrap="square" rtlCol="0">
            <a:spAutoFit/>
          </a:bodyPr>
          <a:lstStyle/>
          <a:p>
            <a:pPr algn="ctr"/>
            <a:r>
              <a:rPr lang="pt-PT" sz="1600" dirty="0">
                <a:solidFill>
                  <a:schemeClr val="bg2"/>
                </a:solidFill>
                <a:latin typeface="Foundever Sans Bold" pitchFamily="50" charset="0"/>
                <a:ea typeface="Foundever Sans Bold" pitchFamily="50" charset="0"/>
              </a:rPr>
              <a:t>Sentiment Analysis</a:t>
            </a:r>
          </a:p>
          <a:p>
            <a:r>
              <a:rPr lang="pt-PT" sz="1200" dirty="0"/>
              <a:t>Analyze text and determine its emotional tone, such as positive, negative, or neutral sentiments.</a:t>
            </a:r>
            <a:endParaRPr lang="pt-PT" sz="1600" dirty="0">
              <a:latin typeface="Foundever Sans Bold" pitchFamily="50" charset="0"/>
              <a:ea typeface="Foundever Sans Bold" pitchFamily="50" charset="0"/>
            </a:endParaRPr>
          </a:p>
        </p:txBody>
      </p:sp>
      <p:grpSp>
        <p:nvGrpSpPr>
          <p:cNvPr id="184" name="Group 183">
            <a:extLst>
              <a:ext uri="{FF2B5EF4-FFF2-40B4-BE49-F238E27FC236}">
                <a16:creationId xmlns:a16="http://schemas.microsoft.com/office/drawing/2014/main" id="{2AF0535C-9F74-44EA-AA1B-8AE63BAB3674}"/>
              </a:ext>
            </a:extLst>
          </p:cNvPr>
          <p:cNvGrpSpPr/>
          <p:nvPr/>
        </p:nvGrpSpPr>
        <p:grpSpPr>
          <a:xfrm>
            <a:off x="10922889" y="562403"/>
            <a:ext cx="1312441" cy="621443"/>
            <a:chOff x="9193758" y="1146323"/>
            <a:chExt cx="1312441" cy="621443"/>
          </a:xfrm>
        </p:grpSpPr>
        <p:grpSp>
          <p:nvGrpSpPr>
            <p:cNvPr id="185" name="Group 184">
              <a:extLst>
                <a:ext uri="{FF2B5EF4-FFF2-40B4-BE49-F238E27FC236}">
                  <a16:creationId xmlns:a16="http://schemas.microsoft.com/office/drawing/2014/main" id="{DD051335-B138-4FCE-AFB9-59BD41DD30E0}"/>
                </a:ext>
              </a:extLst>
            </p:cNvPr>
            <p:cNvGrpSpPr/>
            <p:nvPr/>
          </p:nvGrpSpPr>
          <p:grpSpPr>
            <a:xfrm>
              <a:off x="9193758" y="1146323"/>
              <a:ext cx="1312441" cy="621443"/>
              <a:chOff x="9193758" y="1146323"/>
              <a:chExt cx="1312441" cy="621443"/>
            </a:xfrm>
            <a:solidFill>
              <a:schemeClr val="bg2"/>
            </a:solidFill>
          </p:grpSpPr>
          <p:sp>
            <p:nvSpPr>
              <p:cNvPr id="187" name="Rectangle 6">
                <a:extLst>
                  <a:ext uri="{FF2B5EF4-FFF2-40B4-BE49-F238E27FC236}">
                    <a16:creationId xmlns:a16="http://schemas.microsoft.com/office/drawing/2014/main" id="{09139703-02F3-4CA0-94E2-6708F9E816F0}"/>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8" name="Rectangle 8">
                <a:extLst>
                  <a:ext uri="{FF2B5EF4-FFF2-40B4-BE49-F238E27FC236}">
                    <a16:creationId xmlns:a16="http://schemas.microsoft.com/office/drawing/2014/main" id="{BB4912CC-4F6A-43B6-A9FE-79F9CD284B21}"/>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9" name="Oval 9">
                <a:extLst>
                  <a:ext uri="{FF2B5EF4-FFF2-40B4-BE49-F238E27FC236}">
                    <a16:creationId xmlns:a16="http://schemas.microsoft.com/office/drawing/2014/main" id="{17B5ED17-E2E2-4816-A856-ACCA361B1414}"/>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0" name="Rectangle 10">
                <a:extLst>
                  <a:ext uri="{FF2B5EF4-FFF2-40B4-BE49-F238E27FC236}">
                    <a16:creationId xmlns:a16="http://schemas.microsoft.com/office/drawing/2014/main" id="{5514DF88-1A4A-4661-B081-353F1BFA9112}"/>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1" name="Oval 11">
                <a:extLst>
                  <a:ext uri="{FF2B5EF4-FFF2-40B4-BE49-F238E27FC236}">
                    <a16:creationId xmlns:a16="http://schemas.microsoft.com/office/drawing/2014/main" id="{A39AB030-2D23-4DED-B155-58D3780B90DF}"/>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86" name="Oval 27">
              <a:extLst>
                <a:ext uri="{FF2B5EF4-FFF2-40B4-BE49-F238E27FC236}">
                  <a16:creationId xmlns:a16="http://schemas.microsoft.com/office/drawing/2014/main" id="{F50E5852-90FD-4C3B-883B-0B3757D87D07}"/>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
        <p:nvSpPr>
          <p:cNvPr id="178" name="Titre 1">
            <a:extLst>
              <a:ext uri="{FF2B5EF4-FFF2-40B4-BE49-F238E27FC236}">
                <a16:creationId xmlns:a16="http://schemas.microsoft.com/office/drawing/2014/main" id="{76FCE3F0-FCDE-4F15-B747-4939711A584C}"/>
              </a:ext>
            </a:extLst>
          </p:cNvPr>
          <p:cNvSpPr txBox="1">
            <a:spLocks/>
          </p:cNvSpPr>
          <p:nvPr/>
        </p:nvSpPr>
        <p:spPr>
          <a:xfrm>
            <a:off x="355325" y="2213283"/>
            <a:ext cx="2670097" cy="2431435"/>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r>
              <a:rPr lang="en-US" dirty="0"/>
              <a:t>Most Common</a:t>
            </a:r>
            <a:br>
              <a:rPr lang="en-US" dirty="0"/>
            </a:br>
            <a:r>
              <a:rPr lang="en-US" sz="3200" dirty="0">
                <a:solidFill>
                  <a:srgbClr val="4B4BF9"/>
                </a:solidFill>
              </a:rPr>
              <a:t>applications</a:t>
            </a:r>
            <a:br>
              <a:rPr lang="en-US" dirty="0">
                <a:solidFill>
                  <a:srgbClr val="4B4BF9"/>
                </a:solidFill>
                <a:cs typeface="+mn-cs"/>
              </a:rPr>
            </a:br>
            <a:endParaRPr lang="en-US" dirty="0"/>
          </a:p>
        </p:txBody>
      </p:sp>
    </p:spTree>
    <p:extLst>
      <p:ext uri="{BB962C8B-B14F-4D97-AF65-F5344CB8AC3E}">
        <p14:creationId xmlns:p14="http://schemas.microsoft.com/office/powerpoint/2010/main" val="6559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subTnLst>
                                    <p:animClr clrSpc="rgb" dir="cw">
                                      <p:cBhvr override="childStyle">
                                        <p:cTn dur="1" fill="hold" display="0" masterRel="nextClick" afterEffect="1"/>
                                        <p:tgtEl>
                                          <p:spTgt spid="170"/>
                                        </p:tgtEl>
                                        <p:attrNameLst>
                                          <p:attrName>ppt_c</p:attrName>
                                        </p:attrNameLst>
                                      </p:cBhvr>
                                      <p:to>
                                        <a:srgbClr val="777777"/>
                                      </p:to>
                                    </p:animClr>
                                  </p:subTnLst>
                                </p:cTn>
                              </p:par>
                            </p:childTnLst>
                          </p:cTn>
                        </p:par>
                      </p:childTnLst>
                    </p:cTn>
                  </p:par>
                  <p:par>
                    <p:cTn id="7" fill="hold">
                      <p:stCondLst>
                        <p:cond delay="indefinite"/>
                      </p:stCondLst>
                      <p:childTnLst>
                        <p:par>
                          <p:cTn id="8" fill="hold">
                            <p:stCondLst>
                              <p:cond delay="0"/>
                            </p:stCondLst>
                            <p:childTnLst>
                              <p:par>
                                <p:cTn id="9" presetID="30" presetClass="emph" presetSubtype="0" fill="hold" grpId="0" nodeType="clickEffect">
                                  <p:stCondLst>
                                    <p:cond delay="0"/>
                                  </p:stCondLst>
                                  <p:childTnLst>
                                    <p:animClr clrSpc="hsl" dir="cw">
                                      <p:cBhvr override="childStyle">
                                        <p:cTn id="10" dur="500" fill="hold"/>
                                        <p:tgtEl>
                                          <p:spTgt spid="140"/>
                                        </p:tgtEl>
                                        <p:attrNameLst>
                                          <p:attrName>style.color</p:attrName>
                                        </p:attrNameLst>
                                      </p:cBhvr>
                                      <p:by>
                                        <p:hsl h="0" s="12549" l="25098"/>
                                      </p:by>
                                    </p:animClr>
                                    <p:animClr clrSpc="hsl" dir="cw">
                                      <p:cBhvr>
                                        <p:cTn id="11" dur="500" fill="hold"/>
                                        <p:tgtEl>
                                          <p:spTgt spid="140"/>
                                        </p:tgtEl>
                                        <p:attrNameLst>
                                          <p:attrName>fillcolor</p:attrName>
                                        </p:attrNameLst>
                                      </p:cBhvr>
                                      <p:by>
                                        <p:hsl h="0" s="12549" l="25098"/>
                                      </p:by>
                                    </p:animClr>
                                    <p:animClr clrSpc="hsl" dir="cw">
                                      <p:cBhvr>
                                        <p:cTn id="12" dur="500" fill="hold"/>
                                        <p:tgtEl>
                                          <p:spTgt spid="140"/>
                                        </p:tgtEl>
                                        <p:attrNameLst>
                                          <p:attrName>stroke.color</p:attrName>
                                        </p:attrNameLst>
                                      </p:cBhvr>
                                      <p:by>
                                        <p:hsl h="0" s="12549" l="25098"/>
                                      </p:by>
                                    </p:animClr>
                                    <p:set>
                                      <p:cBhvr>
                                        <p:cTn id="13" dur="500" fill="hold"/>
                                        <p:tgtEl>
                                          <p:spTgt spid="140"/>
                                        </p:tgtEl>
                                        <p:attrNameLst>
                                          <p:attrName>fill.type</p:attrName>
                                        </p:attrNameLst>
                                      </p:cBhvr>
                                      <p:to>
                                        <p:strVal val="solid"/>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71"/>
                                        </p:tgtEl>
                                        <p:attrNameLst>
                                          <p:attrName>style.visibility</p:attrName>
                                        </p:attrNameLst>
                                      </p:cBhvr>
                                      <p:to>
                                        <p:strVal val="visible"/>
                                      </p:to>
                                    </p:set>
                                  </p:childTnLst>
                                  <p:subTnLst>
                                    <p:animClr clrSpc="rgb" dir="cw">
                                      <p:cBhvr override="childStyle">
                                        <p:cTn dur="1" fill="hold" display="0" masterRel="nextClick" afterEffect="1"/>
                                        <p:tgtEl>
                                          <p:spTgt spid="171"/>
                                        </p:tgtEl>
                                        <p:attrNameLst>
                                          <p:attrName>ppt_c</p:attrName>
                                        </p:attrNameLst>
                                      </p:cBhvr>
                                      <p:to>
                                        <a:srgbClr val="777777"/>
                                      </p:to>
                                    </p:animClr>
                                  </p:subTnLst>
                                </p:cTn>
                              </p:par>
                            </p:childTnLst>
                          </p:cTn>
                        </p:par>
                      </p:childTnLst>
                    </p:cTn>
                  </p:par>
                  <p:par>
                    <p:cTn id="17" fill="hold">
                      <p:stCondLst>
                        <p:cond delay="indefinite"/>
                      </p:stCondLst>
                      <p:childTnLst>
                        <p:par>
                          <p:cTn id="18" fill="hold">
                            <p:stCondLst>
                              <p:cond delay="0"/>
                            </p:stCondLst>
                            <p:childTnLst>
                              <p:par>
                                <p:cTn id="19" presetID="30" presetClass="emph" presetSubtype="0" fill="hold" grpId="0" nodeType="clickEffect">
                                  <p:stCondLst>
                                    <p:cond delay="0"/>
                                  </p:stCondLst>
                                  <p:childTnLst>
                                    <p:animClr clrSpc="hsl" dir="cw">
                                      <p:cBhvr override="childStyle">
                                        <p:cTn id="20" dur="500" fill="hold"/>
                                        <p:tgtEl>
                                          <p:spTgt spid="142"/>
                                        </p:tgtEl>
                                        <p:attrNameLst>
                                          <p:attrName>style.color</p:attrName>
                                        </p:attrNameLst>
                                      </p:cBhvr>
                                      <p:by>
                                        <p:hsl h="0" s="12549" l="25098"/>
                                      </p:by>
                                    </p:animClr>
                                    <p:animClr clrSpc="hsl" dir="cw">
                                      <p:cBhvr>
                                        <p:cTn id="21" dur="500" fill="hold"/>
                                        <p:tgtEl>
                                          <p:spTgt spid="142"/>
                                        </p:tgtEl>
                                        <p:attrNameLst>
                                          <p:attrName>fillcolor</p:attrName>
                                        </p:attrNameLst>
                                      </p:cBhvr>
                                      <p:by>
                                        <p:hsl h="0" s="12549" l="25098"/>
                                      </p:by>
                                    </p:animClr>
                                    <p:animClr clrSpc="hsl" dir="cw">
                                      <p:cBhvr>
                                        <p:cTn id="22" dur="500" fill="hold"/>
                                        <p:tgtEl>
                                          <p:spTgt spid="142"/>
                                        </p:tgtEl>
                                        <p:attrNameLst>
                                          <p:attrName>stroke.color</p:attrName>
                                        </p:attrNameLst>
                                      </p:cBhvr>
                                      <p:by>
                                        <p:hsl h="0" s="12549" l="25098"/>
                                      </p:by>
                                    </p:animClr>
                                    <p:set>
                                      <p:cBhvr>
                                        <p:cTn id="23" dur="500" fill="hold"/>
                                        <p:tgtEl>
                                          <p:spTgt spid="142"/>
                                        </p:tgtEl>
                                        <p:attrNameLst>
                                          <p:attrName>fill.type</p:attrName>
                                        </p:attrNameLst>
                                      </p:cBhvr>
                                      <p:to>
                                        <p:strVal val="solid"/>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childTnLst>
                                  <p:subTnLst>
                                    <p:animClr clrSpc="rgb" dir="cw">
                                      <p:cBhvr override="childStyle">
                                        <p:cTn dur="1" fill="hold" display="0" masterRel="nextClick" afterEffect="1"/>
                                        <p:tgtEl>
                                          <p:spTgt spid="172"/>
                                        </p:tgtEl>
                                        <p:attrNameLst>
                                          <p:attrName>ppt_c</p:attrName>
                                        </p:attrNameLst>
                                      </p:cBhvr>
                                      <p:to>
                                        <a:srgbClr val="777777"/>
                                      </p:to>
                                    </p:animClr>
                                  </p:subTnLst>
                                </p:cTn>
                              </p:par>
                            </p:childTnLst>
                          </p:cTn>
                        </p:par>
                      </p:childTnLst>
                    </p:cTn>
                  </p:par>
                  <p:par>
                    <p:cTn id="27" fill="hold">
                      <p:stCondLst>
                        <p:cond delay="indefinite"/>
                      </p:stCondLst>
                      <p:childTnLst>
                        <p:par>
                          <p:cTn id="28" fill="hold">
                            <p:stCondLst>
                              <p:cond delay="0"/>
                            </p:stCondLst>
                            <p:childTnLst>
                              <p:par>
                                <p:cTn id="29" presetID="30" presetClass="emph" presetSubtype="0" fill="hold" grpId="0" nodeType="clickEffect">
                                  <p:stCondLst>
                                    <p:cond delay="0"/>
                                  </p:stCondLst>
                                  <p:childTnLst>
                                    <p:animClr clrSpc="hsl" dir="cw">
                                      <p:cBhvr override="childStyle">
                                        <p:cTn id="30" dur="500" fill="hold"/>
                                        <p:tgtEl>
                                          <p:spTgt spid="144"/>
                                        </p:tgtEl>
                                        <p:attrNameLst>
                                          <p:attrName>style.color</p:attrName>
                                        </p:attrNameLst>
                                      </p:cBhvr>
                                      <p:by>
                                        <p:hsl h="0" s="12549" l="25098"/>
                                      </p:by>
                                    </p:animClr>
                                    <p:animClr clrSpc="hsl" dir="cw">
                                      <p:cBhvr>
                                        <p:cTn id="31" dur="500" fill="hold"/>
                                        <p:tgtEl>
                                          <p:spTgt spid="144"/>
                                        </p:tgtEl>
                                        <p:attrNameLst>
                                          <p:attrName>fillcolor</p:attrName>
                                        </p:attrNameLst>
                                      </p:cBhvr>
                                      <p:by>
                                        <p:hsl h="0" s="12549" l="25098"/>
                                      </p:by>
                                    </p:animClr>
                                    <p:animClr clrSpc="hsl" dir="cw">
                                      <p:cBhvr>
                                        <p:cTn id="32" dur="500" fill="hold"/>
                                        <p:tgtEl>
                                          <p:spTgt spid="144"/>
                                        </p:tgtEl>
                                        <p:attrNameLst>
                                          <p:attrName>stroke.color</p:attrName>
                                        </p:attrNameLst>
                                      </p:cBhvr>
                                      <p:by>
                                        <p:hsl h="0" s="12549" l="25098"/>
                                      </p:by>
                                    </p:animClr>
                                    <p:set>
                                      <p:cBhvr>
                                        <p:cTn id="33" dur="500" fill="hold"/>
                                        <p:tgtEl>
                                          <p:spTgt spid="144"/>
                                        </p:tgtEl>
                                        <p:attrNameLst>
                                          <p:attrName>fill.type</p:attrName>
                                        </p:attrNameLst>
                                      </p:cBhvr>
                                      <p:to>
                                        <p:strVal val="solid"/>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3"/>
                                        </p:tgtEl>
                                        <p:attrNameLst>
                                          <p:attrName>style.visibility</p:attrName>
                                        </p:attrNameLst>
                                      </p:cBhvr>
                                      <p:to>
                                        <p:strVal val="visible"/>
                                      </p:to>
                                    </p:set>
                                  </p:childTnLst>
                                  <p:subTnLst>
                                    <p:animClr clrSpc="rgb" dir="cw">
                                      <p:cBhvr override="childStyle">
                                        <p:cTn dur="1" fill="hold" display="0" masterRel="nextClick" afterEffect="1"/>
                                        <p:tgtEl>
                                          <p:spTgt spid="173"/>
                                        </p:tgtEl>
                                        <p:attrNameLst>
                                          <p:attrName>ppt_c</p:attrName>
                                        </p:attrNameLst>
                                      </p:cBhvr>
                                      <p:to>
                                        <a:srgbClr val="777777"/>
                                      </p:to>
                                    </p:animClr>
                                  </p:subTnLst>
                                </p:cTn>
                              </p:par>
                            </p:childTnLst>
                          </p:cTn>
                        </p:par>
                      </p:childTnLst>
                    </p:cTn>
                  </p:par>
                  <p:par>
                    <p:cTn id="37" fill="hold">
                      <p:stCondLst>
                        <p:cond delay="indefinite"/>
                      </p:stCondLst>
                      <p:childTnLst>
                        <p:par>
                          <p:cTn id="38" fill="hold">
                            <p:stCondLst>
                              <p:cond delay="0"/>
                            </p:stCondLst>
                            <p:childTnLst>
                              <p:par>
                                <p:cTn id="39" presetID="30" presetClass="emph" presetSubtype="0" fill="hold" grpId="0" nodeType="clickEffect">
                                  <p:stCondLst>
                                    <p:cond delay="0"/>
                                  </p:stCondLst>
                                  <p:childTnLst>
                                    <p:animClr clrSpc="hsl" dir="cw">
                                      <p:cBhvr override="childStyle">
                                        <p:cTn id="40" dur="500" fill="hold"/>
                                        <p:tgtEl>
                                          <p:spTgt spid="146"/>
                                        </p:tgtEl>
                                        <p:attrNameLst>
                                          <p:attrName>style.color</p:attrName>
                                        </p:attrNameLst>
                                      </p:cBhvr>
                                      <p:by>
                                        <p:hsl h="0" s="12549" l="25098"/>
                                      </p:by>
                                    </p:animClr>
                                    <p:animClr clrSpc="hsl" dir="cw">
                                      <p:cBhvr>
                                        <p:cTn id="41" dur="500" fill="hold"/>
                                        <p:tgtEl>
                                          <p:spTgt spid="146"/>
                                        </p:tgtEl>
                                        <p:attrNameLst>
                                          <p:attrName>fillcolor</p:attrName>
                                        </p:attrNameLst>
                                      </p:cBhvr>
                                      <p:by>
                                        <p:hsl h="0" s="12549" l="25098"/>
                                      </p:by>
                                    </p:animClr>
                                    <p:animClr clrSpc="hsl" dir="cw">
                                      <p:cBhvr>
                                        <p:cTn id="42" dur="500" fill="hold"/>
                                        <p:tgtEl>
                                          <p:spTgt spid="146"/>
                                        </p:tgtEl>
                                        <p:attrNameLst>
                                          <p:attrName>stroke.color</p:attrName>
                                        </p:attrNameLst>
                                      </p:cBhvr>
                                      <p:by>
                                        <p:hsl h="0" s="12549" l="25098"/>
                                      </p:by>
                                    </p:animClr>
                                    <p:set>
                                      <p:cBhvr>
                                        <p:cTn id="43" dur="500" fill="hold"/>
                                        <p:tgtEl>
                                          <p:spTgt spid="146"/>
                                        </p:tgtEl>
                                        <p:attrNameLst>
                                          <p:attrName>fill.type</p:attrName>
                                        </p:attrNameLst>
                                      </p:cBhvr>
                                      <p:to>
                                        <p:strVal val="solid"/>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74"/>
                                        </p:tgtEl>
                                        <p:attrNameLst>
                                          <p:attrName>style.visibility</p:attrName>
                                        </p:attrNameLst>
                                      </p:cBhvr>
                                      <p:to>
                                        <p:strVal val="visible"/>
                                      </p:to>
                                    </p:set>
                                  </p:childTnLst>
                                  <p:subTnLst>
                                    <p:animClr clrSpc="rgb" dir="cw">
                                      <p:cBhvr override="childStyle">
                                        <p:cTn dur="1" fill="hold" display="0" masterRel="nextClick" afterEffect="1"/>
                                        <p:tgtEl>
                                          <p:spTgt spid="174"/>
                                        </p:tgtEl>
                                        <p:attrNameLst>
                                          <p:attrName>ppt_c</p:attrName>
                                        </p:attrNameLst>
                                      </p:cBhvr>
                                      <p:to>
                                        <a:srgbClr val="777777"/>
                                      </p:to>
                                    </p:animClr>
                                  </p:sub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0" nodeType="clickEffect">
                                  <p:stCondLst>
                                    <p:cond delay="0"/>
                                  </p:stCondLst>
                                  <p:childTnLst>
                                    <p:animClr clrSpc="hsl" dir="cw">
                                      <p:cBhvr override="childStyle">
                                        <p:cTn id="50" dur="500" fill="hold"/>
                                        <p:tgtEl>
                                          <p:spTgt spid="148"/>
                                        </p:tgtEl>
                                        <p:attrNameLst>
                                          <p:attrName>style.color</p:attrName>
                                        </p:attrNameLst>
                                      </p:cBhvr>
                                      <p:by>
                                        <p:hsl h="0" s="12549" l="25098"/>
                                      </p:by>
                                    </p:animClr>
                                    <p:animClr clrSpc="hsl" dir="cw">
                                      <p:cBhvr>
                                        <p:cTn id="51" dur="500" fill="hold"/>
                                        <p:tgtEl>
                                          <p:spTgt spid="148"/>
                                        </p:tgtEl>
                                        <p:attrNameLst>
                                          <p:attrName>fillcolor</p:attrName>
                                        </p:attrNameLst>
                                      </p:cBhvr>
                                      <p:by>
                                        <p:hsl h="0" s="12549" l="25098"/>
                                      </p:by>
                                    </p:animClr>
                                    <p:animClr clrSpc="hsl" dir="cw">
                                      <p:cBhvr>
                                        <p:cTn id="52" dur="500" fill="hold"/>
                                        <p:tgtEl>
                                          <p:spTgt spid="148"/>
                                        </p:tgtEl>
                                        <p:attrNameLst>
                                          <p:attrName>stroke.color</p:attrName>
                                        </p:attrNameLst>
                                      </p:cBhvr>
                                      <p:by>
                                        <p:hsl h="0" s="12549" l="25098"/>
                                      </p:by>
                                    </p:animClr>
                                    <p:set>
                                      <p:cBhvr>
                                        <p:cTn id="53" dur="500" fill="hold"/>
                                        <p:tgtEl>
                                          <p:spTgt spid="148"/>
                                        </p:tgtEl>
                                        <p:attrNameLst>
                                          <p:attrName>fill.type</p:attrName>
                                        </p:attrNameLst>
                                      </p:cBhvr>
                                      <p:to>
                                        <p:strVal val="solid"/>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0" presetClass="emph" presetSubtype="0" fill="hold" grpId="0" nodeType="clickEffect">
                                  <p:stCondLst>
                                    <p:cond delay="0"/>
                                  </p:stCondLst>
                                  <p:childTnLst>
                                    <p:animClr clrSpc="hsl" dir="cw">
                                      <p:cBhvr override="childStyle">
                                        <p:cTn id="60" dur="500" fill="hold"/>
                                        <p:tgtEl>
                                          <p:spTgt spid="145"/>
                                        </p:tgtEl>
                                        <p:attrNameLst>
                                          <p:attrName>style.color</p:attrName>
                                        </p:attrNameLst>
                                      </p:cBhvr>
                                      <p:by>
                                        <p:hsl h="0" s="12549" l="25098"/>
                                      </p:by>
                                    </p:animClr>
                                    <p:animClr clrSpc="hsl" dir="cw">
                                      <p:cBhvr>
                                        <p:cTn id="61" dur="500" fill="hold"/>
                                        <p:tgtEl>
                                          <p:spTgt spid="145"/>
                                        </p:tgtEl>
                                        <p:attrNameLst>
                                          <p:attrName>fillcolor</p:attrName>
                                        </p:attrNameLst>
                                      </p:cBhvr>
                                      <p:by>
                                        <p:hsl h="0" s="12549" l="25098"/>
                                      </p:by>
                                    </p:animClr>
                                    <p:animClr clrSpc="hsl" dir="cw">
                                      <p:cBhvr>
                                        <p:cTn id="62" dur="500" fill="hold"/>
                                        <p:tgtEl>
                                          <p:spTgt spid="145"/>
                                        </p:tgtEl>
                                        <p:attrNameLst>
                                          <p:attrName>stroke.color</p:attrName>
                                        </p:attrNameLst>
                                      </p:cBhvr>
                                      <p:by>
                                        <p:hsl h="0" s="12549" l="25098"/>
                                      </p:by>
                                    </p:animClr>
                                    <p:set>
                                      <p:cBhvr>
                                        <p:cTn id="63" dur="500" fill="hold"/>
                                        <p:tgtEl>
                                          <p:spTgt spid="14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2" grpId="0" animBg="1"/>
      <p:bldP spid="144" grpId="0" animBg="1"/>
      <p:bldP spid="145" grpId="0" animBg="1"/>
      <p:bldP spid="146" grpId="0" animBg="1"/>
      <p:bldP spid="148" grpId="0" animBg="1"/>
      <p:bldP spid="170" grpId="0"/>
      <p:bldP spid="171" grpId="0"/>
      <p:bldP spid="172" grpId="0"/>
      <p:bldP spid="173" grpId="0"/>
      <p:bldP spid="174" grpId="0"/>
      <p:bldP spid="1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p:cNvSpPr>
            <a:spLocks noGrp="1"/>
          </p:cNvSpPr>
          <p:nvPr>
            <p:ph type="title"/>
          </p:nvPr>
        </p:nvSpPr>
        <p:spPr>
          <a:xfrm>
            <a:off x="338819" y="2762830"/>
            <a:ext cx="11205098" cy="1754326"/>
          </a:xfrm>
        </p:spPr>
        <p:txBody>
          <a:bodyPr/>
          <a:lstStyle/>
          <a:p>
            <a:pPr algn="ctr"/>
            <a:r>
              <a:rPr lang="en-US" sz="3600" dirty="0">
                <a:solidFill>
                  <a:srgbClr val="4B4BF9"/>
                </a:solidFill>
              </a:rPr>
              <a:t>What is the role of AI in Learning and Development?</a:t>
            </a:r>
            <a:endParaRPr lang="pt-PT" sz="3600" dirty="0">
              <a:solidFill>
                <a:srgbClr val="4B4BF9"/>
              </a:solidFill>
            </a:endParaRPr>
          </a:p>
        </p:txBody>
      </p:sp>
      <p:sp>
        <p:nvSpPr>
          <p:cNvPr id="28" name="Title 18"/>
          <p:cNvSpPr txBox="1">
            <a:spLocks/>
          </p:cNvSpPr>
          <p:nvPr/>
        </p:nvSpPr>
        <p:spPr>
          <a:xfrm>
            <a:off x="1360225" y="3114943"/>
            <a:ext cx="8941847" cy="646331"/>
          </a:xfrm>
          <a:prstGeom prst="rect">
            <a:avLst/>
          </a:prstGeom>
        </p:spPr>
        <p:txBody>
          <a:bodyPr wrap="square">
            <a:spAutoFit/>
          </a:bodyPr>
          <a:lstStyle>
            <a:lvl1pPr algn="l" defTabSz="914400" rtl="0" eaLnBrk="1" latinLnBrk="0" hangingPunct="1">
              <a:lnSpc>
                <a:spcPct val="100000"/>
              </a:lnSpc>
              <a:spcBef>
                <a:spcPct val="0"/>
              </a:spcBef>
              <a:buNone/>
              <a:defRPr sz="4000" b="1" i="0" kern="1200">
                <a:solidFill>
                  <a:srgbClr val="09092D"/>
                </a:solidFill>
                <a:latin typeface="Foundever Sans Bold" pitchFamily="2" charset="0"/>
                <a:ea typeface="Foundever Sans Bold" pitchFamily="2" charset="0"/>
                <a:cs typeface="+mj-cs"/>
              </a:defRPr>
            </a:lvl1pPr>
          </a:lstStyle>
          <a:p>
            <a:pPr algn="ctr"/>
            <a:r>
              <a:rPr lang="pt-PT" sz="3600" dirty="0">
                <a:solidFill>
                  <a:srgbClr val="4B4BF9"/>
                </a:solidFill>
              </a:rPr>
              <a:t>Lets find out</a:t>
            </a:r>
          </a:p>
        </p:txBody>
      </p:sp>
      <p:grpSp>
        <p:nvGrpSpPr>
          <p:cNvPr id="12" name="Group 11">
            <a:extLst>
              <a:ext uri="{FF2B5EF4-FFF2-40B4-BE49-F238E27FC236}">
                <a16:creationId xmlns:a16="http://schemas.microsoft.com/office/drawing/2014/main" id="{A61051BD-882B-41BE-92DB-8D0B2CB65412}"/>
              </a:ext>
            </a:extLst>
          </p:cNvPr>
          <p:cNvGrpSpPr/>
          <p:nvPr/>
        </p:nvGrpSpPr>
        <p:grpSpPr>
          <a:xfrm>
            <a:off x="-6811" y="1534012"/>
            <a:ext cx="1448132" cy="787921"/>
            <a:chOff x="3663489" y="1534012"/>
            <a:chExt cx="1448132" cy="787921"/>
          </a:xfrm>
          <a:solidFill>
            <a:schemeClr val="bg2"/>
          </a:solidFill>
        </p:grpSpPr>
        <p:sp>
          <p:nvSpPr>
            <p:cNvPr id="13" name="Freeform 26">
              <a:extLst>
                <a:ext uri="{FF2B5EF4-FFF2-40B4-BE49-F238E27FC236}">
                  <a16:creationId xmlns:a16="http://schemas.microsoft.com/office/drawing/2014/main" id="{2AE72983-D093-410A-8BE5-DBCF1D9AAC72}"/>
                </a:ext>
              </a:extLst>
            </p:cNvPr>
            <p:cNvSpPr>
              <a:spLocks/>
            </p:cNvSpPr>
            <p:nvPr/>
          </p:nvSpPr>
          <p:spPr bwMode="auto">
            <a:xfrm>
              <a:off x="3663489" y="1693649"/>
              <a:ext cx="1086669" cy="457245"/>
            </a:xfrm>
            <a:custGeom>
              <a:avLst/>
              <a:gdLst>
                <a:gd name="T0" fmla="*/ 1180 w 1985"/>
                <a:gd name="T1" fmla="*/ 793 h 835"/>
                <a:gd name="T2" fmla="*/ 1205 w 1985"/>
                <a:gd name="T3" fmla="*/ 766 h 835"/>
                <a:gd name="T4" fmla="*/ 1232 w 1985"/>
                <a:gd name="T5" fmla="*/ 741 h 835"/>
                <a:gd name="T6" fmla="*/ 1257 w 1985"/>
                <a:gd name="T7" fmla="*/ 715 h 835"/>
                <a:gd name="T8" fmla="*/ 1283 w 1985"/>
                <a:gd name="T9" fmla="*/ 690 h 835"/>
                <a:gd name="T10" fmla="*/ 1308 w 1985"/>
                <a:gd name="T11" fmla="*/ 663 h 835"/>
                <a:gd name="T12" fmla="*/ 1335 w 1985"/>
                <a:gd name="T13" fmla="*/ 638 h 835"/>
                <a:gd name="T14" fmla="*/ 1360 w 1985"/>
                <a:gd name="T15" fmla="*/ 611 h 835"/>
                <a:gd name="T16" fmla="*/ 1387 w 1985"/>
                <a:gd name="T17" fmla="*/ 586 h 835"/>
                <a:gd name="T18" fmla="*/ 1412 w 1985"/>
                <a:gd name="T19" fmla="*/ 560 h 835"/>
                <a:gd name="T20" fmla="*/ 1438 w 1985"/>
                <a:gd name="T21" fmla="*/ 535 h 835"/>
                <a:gd name="T22" fmla="*/ 1463 w 1985"/>
                <a:gd name="T23" fmla="*/ 508 h 835"/>
                <a:gd name="T24" fmla="*/ 1490 w 1985"/>
                <a:gd name="T25" fmla="*/ 483 h 835"/>
                <a:gd name="T26" fmla="*/ 1515 w 1985"/>
                <a:gd name="T27" fmla="*/ 456 h 835"/>
                <a:gd name="T28" fmla="*/ 1542 w 1985"/>
                <a:gd name="T29" fmla="*/ 431 h 835"/>
                <a:gd name="T30" fmla="*/ 1567 w 1985"/>
                <a:gd name="T31" fmla="*/ 405 h 835"/>
                <a:gd name="T32" fmla="*/ 1593 w 1985"/>
                <a:gd name="T33" fmla="*/ 380 h 835"/>
                <a:gd name="T34" fmla="*/ 1618 w 1985"/>
                <a:gd name="T35" fmla="*/ 353 h 835"/>
                <a:gd name="T36" fmla="*/ 1645 w 1985"/>
                <a:gd name="T37" fmla="*/ 328 h 835"/>
                <a:gd name="T38" fmla="*/ 1670 w 1985"/>
                <a:gd name="T39" fmla="*/ 301 h 835"/>
                <a:gd name="T40" fmla="*/ 1697 w 1985"/>
                <a:gd name="T41" fmla="*/ 276 h 835"/>
                <a:gd name="T42" fmla="*/ 1722 w 1985"/>
                <a:gd name="T43" fmla="*/ 250 h 835"/>
                <a:gd name="T44" fmla="*/ 1748 w 1985"/>
                <a:gd name="T45" fmla="*/ 225 h 835"/>
                <a:gd name="T46" fmla="*/ 1773 w 1985"/>
                <a:gd name="T47" fmla="*/ 198 h 835"/>
                <a:gd name="T48" fmla="*/ 1800 w 1985"/>
                <a:gd name="T49" fmla="*/ 173 h 835"/>
                <a:gd name="T50" fmla="*/ 1825 w 1985"/>
                <a:gd name="T51" fmla="*/ 146 h 835"/>
                <a:gd name="T52" fmla="*/ 1852 w 1985"/>
                <a:gd name="T53" fmla="*/ 121 h 835"/>
                <a:gd name="T54" fmla="*/ 1877 w 1985"/>
                <a:gd name="T55" fmla="*/ 95 h 835"/>
                <a:gd name="T56" fmla="*/ 1903 w 1985"/>
                <a:gd name="T57" fmla="*/ 70 h 835"/>
                <a:gd name="T58" fmla="*/ 1928 w 1985"/>
                <a:gd name="T59" fmla="*/ 43 h 835"/>
                <a:gd name="T60" fmla="*/ 1955 w 1985"/>
                <a:gd name="T61" fmla="*/ 18 h 835"/>
                <a:gd name="T62" fmla="*/ 1980 w 1985"/>
                <a:gd name="T63" fmla="*/ 8 h 835"/>
                <a:gd name="T64" fmla="*/ 1963 w 1985"/>
                <a:gd name="T65" fmla="*/ 35 h 835"/>
                <a:gd name="T66" fmla="*/ 1938 w 1985"/>
                <a:gd name="T67" fmla="*/ 61 h 835"/>
                <a:gd name="T68" fmla="*/ 1912 w 1985"/>
                <a:gd name="T69" fmla="*/ 86 h 835"/>
                <a:gd name="T70" fmla="*/ 1887 w 1985"/>
                <a:gd name="T71" fmla="*/ 113 h 835"/>
                <a:gd name="T72" fmla="*/ 1860 w 1985"/>
                <a:gd name="T73" fmla="*/ 138 h 835"/>
                <a:gd name="T74" fmla="*/ 1835 w 1985"/>
                <a:gd name="T75" fmla="*/ 165 h 835"/>
                <a:gd name="T76" fmla="*/ 1808 w 1985"/>
                <a:gd name="T77" fmla="*/ 190 h 835"/>
                <a:gd name="T78" fmla="*/ 1783 w 1985"/>
                <a:gd name="T79" fmla="*/ 216 h 835"/>
                <a:gd name="T80" fmla="*/ 1757 w 1985"/>
                <a:gd name="T81" fmla="*/ 241 h 835"/>
                <a:gd name="T82" fmla="*/ 1732 w 1985"/>
                <a:gd name="T83" fmla="*/ 268 h 835"/>
                <a:gd name="T84" fmla="*/ 1705 w 1985"/>
                <a:gd name="T85" fmla="*/ 293 h 835"/>
                <a:gd name="T86" fmla="*/ 1680 w 1985"/>
                <a:gd name="T87" fmla="*/ 320 h 835"/>
                <a:gd name="T88" fmla="*/ 1653 w 1985"/>
                <a:gd name="T89" fmla="*/ 345 h 835"/>
                <a:gd name="T90" fmla="*/ 1628 w 1985"/>
                <a:gd name="T91" fmla="*/ 371 h 835"/>
                <a:gd name="T92" fmla="*/ 1602 w 1985"/>
                <a:gd name="T93" fmla="*/ 396 h 835"/>
                <a:gd name="T94" fmla="*/ 1577 w 1985"/>
                <a:gd name="T95" fmla="*/ 423 h 835"/>
                <a:gd name="T96" fmla="*/ 1550 w 1985"/>
                <a:gd name="T97" fmla="*/ 448 h 835"/>
                <a:gd name="T98" fmla="*/ 1525 w 1985"/>
                <a:gd name="T99" fmla="*/ 475 h 835"/>
                <a:gd name="T100" fmla="*/ 1498 w 1985"/>
                <a:gd name="T101" fmla="*/ 500 h 835"/>
                <a:gd name="T102" fmla="*/ 1473 w 1985"/>
                <a:gd name="T103" fmla="*/ 526 h 835"/>
                <a:gd name="T104" fmla="*/ 1447 w 1985"/>
                <a:gd name="T105" fmla="*/ 551 h 835"/>
                <a:gd name="T106" fmla="*/ 1422 w 1985"/>
                <a:gd name="T107" fmla="*/ 578 h 835"/>
                <a:gd name="T108" fmla="*/ 1395 w 1985"/>
                <a:gd name="T109" fmla="*/ 603 h 835"/>
                <a:gd name="T110" fmla="*/ 1370 w 1985"/>
                <a:gd name="T111" fmla="*/ 630 h 835"/>
                <a:gd name="T112" fmla="*/ 1343 w 1985"/>
                <a:gd name="T113" fmla="*/ 655 h 835"/>
                <a:gd name="T114" fmla="*/ 1318 w 1985"/>
                <a:gd name="T115" fmla="*/ 681 h 835"/>
                <a:gd name="T116" fmla="*/ 1292 w 1985"/>
                <a:gd name="T117" fmla="*/ 706 h 835"/>
                <a:gd name="T118" fmla="*/ 1267 w 1985"/>
                <a:gd name="T119" fmla="*/ 733 h 835"/>
                <a:gd name="T120" fmla="*/ 1240 w 1985"/>
                <a:gd name="T121" fmla="*/ 758 h 835"/>
                <a:gd name="T122" fmla="*/ 1215 w 1985"/>
                <a:gd name="T123" fmla="*/ 785 h 835"/>
                <a:gd name="T124" fmla="*/ 1188 w 1985"/>
                <a:gd name="T125" fmla="*/ 81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85" h="835">
                  <a:moveTo>
                    <a:pt x="0" y="835"/>
                  </a:moveTo>
                  <a:lnTo>
                    <a:pt x="0" y="816"/>
                  </a:lnTo>
                  <a:lnTo>
                    <a:pt x="1157" y="816"/>
                  </a:lnTo>
                  <a:lnTo>
                    <a:pt x="1157" y="815"/>
                  </a:lnTo>
                  <a:lnTo>
                    <a:pt x="1158" y="815"/>
                  </a:lnTo>
                  <a:lnTo>
                    <a:pt x="1158" y="813"/>
                  </a:lnTo>
                  <a:lnTo>
                    <a:pt x="1160" y="813"/>
                  </a:lnTo>
                  <a:lnTo>
                    <a:pt x="1160" y="811"/>
                  </a:lnTo>
                  <a:lnTo>
                    <a:pt x="1162" y="811"/>
                  </a:lnTo>
                  <a:lnTo>
                    <a:pt x="1162" y="810"/>
                  </a:lnTo>
                  <a:lnTo>
                    <a:pt x="1163" y="810"/>
                  </a:lnTo>
                  <a:lnTo>
                    <a:pt x="1163" y="808"/>
                  </a:lnTo>
                  <a:lnTo>
                    <a:pt x="1165" y="808"/>
                  </a:lnTo>
                  <a:lnTo>
                    <a:pt x="1165" y="806"/>
                  </a:lnTo>
                  <a:lnTo>
                    <a:pt x="1167" y="806"/>
                  </a:lnTo>
                  <a:lnTo>
                    <a:pt x="1167" y="805"/>
                  </a:lnTo>
                  <a:lnTo>
                    <a:pt x="1168" y="805"/>
                  </a:lnTo>
                  <a:lnTo>
                    <a:pt x="1168" y="803"/>
                  </a:lnTo>
                  <a:lnTo>
                    <a:pt x="1170" y="803"/>
                  </a:lnTo>
                  <a:lnTo>
                    <a:pt x="1170" y="801"/>
                  </a:lnTo>
                  <a:lnTo>
                    <a:pt x="1172" y="801"/>
                  </a:lnTo>
                  <a:lnTo>
                    <a:pt x="1172" y="800"/>
                  </a:lnTo>
                  <a:lnTo>
                    <a:pt x="1173" y="800"/>
                  </a:lnTo>
                  <a:lnTo>
                    <a:pt x="1173" y="798"/>
                  </a:lnTo>
                  <a:lnTo>
                    <a:pt x="1175" y="798"/>
                  </a:lnTo>
                  <a:lnTo>
                    <a:pt x="1175" y="796"/>
                  </a:lnTo>
                  <a:lnTo>
                    <a:pt x="1177" y="796"/>
                  </a:lnTo>
                  <a:lnTo>
                    <a:pt x="1177" y="795"/>
                  </a:lnTo>
                  <a:lnTo>
                    <a:pt x="1178" y="795"/>
                  </a:lnTo>
                  <a:lnTo>
                    <a:pt x="1178" y="793"/>
                  </a:lnTo>
                  <a:lnTo>
                    <a:pt x="1180" y="793"/>
                  </a:lnTo>
                  <a:lnTo>
                    <a:pt x="1180" y="791"/>
                  </a:lnTo>
                  <a:lnTo>
                    <a:pt x="1182" y="791"/>
                  </a:lnTo>
                  <a:lnTo>
                    <a:pt x="1182" y="790"/>
                  </a:lnTo>
                  <a:lnTo>
                    <a:pt x="1183" y="790"/>
                  </a:lnTo>
                  <a:lnTo>
                    <a:pt x="1183" y="788"/>
                  </a:lnTo>
                  <a:lnTo>
                    <a:pt x="1185" y="788"/>
                  </a:lnTo>
                  <a:lnTo>
                    <a:pt x="1185" y="786"/>
                  </a:lnTo>
                  <a:lnTo>
                    <a:pt x="1187" y="786"/>
                  </a:lnTo>
                  <a:lnTo>
                    <a:pt x="1187" y="785"/>
                  </a:lnTo>
                  <a:lnTo>
                    <a:pt x="1188" y="785"/>
                  </a:lnTo>
                  <a:lnTo>
                    <a:pt x="1188" y="783"/>
                  </a:lnTo>
                  <a:lnTo>
                    <a:pt x="1190" y="783"/>
                  </a:lnTo>
                  <a:lnTo>
                    <a:pt x="1190" y="781"/>
                  </a:lnTo>
                  <a:lnTo>
                    <a:pt x="1192" y="781"/>
                  </a:lnTo>
                  <a:lnTo>
                    <a:pt x="1192" y="780"/>
                  </a:lnTo>
                  <a:lnTo>
                    <a:pt x="1193" y="780"/>
                  </a:lnTo>
                  <a:lnTo>
                    <a:pt x="1193" y="778"/>
                  </a:lnTo>
                  <a:lnTo>
                    <a:pt x="1195" y="778"/>
                  </a:lnTo>
                  <a:lnTo>
                    <a:pt x="1195" y="776"/>
                  </a:lnTo>
                  <a:lnTo>
                    <a:pt x="1197" y="776"/>
                  </a:lnTo>
                  <a:lnTo>
                    <a:pt x="1197" y="775"/>
                  </a:lnTo>
                  <a:lnTo>
                    <a:pt x="1198" y="775"/>
                  </a:lnTo>
                  <a:lnTo>
                    <a:pt x="1198" y="773"/>
                  </a:lnTo>
                  <a:lnTo>
                    <a:pt x="1200" y="773"/>
                  </a:lnTo>
                  <a:lnTo>
                    <a:pt x="1200" y="771"/>
                  </a:lnTo>
                  <a:lnTo>
                    <a:pt x="1202" y="771"/>
                  </a:lnTo>
                  <a:lnTo>
                    <a:pt x="1202" y="770"/>
                  </a:lnTo>
                  <a:lnTo>
                    <a:pt x="1203" y="770"/>
                  </a:lnTo>
                  <a:lnTo>
                    <a:pt x="1203" y="768"/>
                  </a:lnTo>
                  <a:lnTo>
                    <a:pt x="1205" y="768"/>
                  </a:lnTo>
                  <a:lnTo>
                    <a:pt x="1205" y="766"/>
                  </a:lnTo>
                  <a:lnTo>
                    <a:pt x="1207" y="766"/>
                  </a:lnTo>
                  <a:lnTo>
                    <a:pt x="1207" y="765"/>
                  </a:lnTo>
                  <a:lnTo>
                    <a:pt x="1208" y="765"/>
                  </a:lnTo>
                  <a:lnTo>
                    <a:pt x="1208" y="763"/>
                  </a:lnTo>
                  <a:lnTo>
                    <a:pt x="1210" y="763"/>
                  </a:lnTo>
                  <a:lnTo>
                    <a:pt x="1210" y="761"/>
                  </a:lnTo>
                  <a:lnTo>
                    <a:pt x="1212" y="761"/>
                  </a:lnTo>
                  <a:lnTo>
                    <a:pt x="1212" y="760"/>
                  </a:lnTo>
                  <a:lnTo>
                    <a:pt x="1213" y="760"/>
                  </a:lnTo>
                  <a:lnTo>
                    <a:pt x="1213" y="758"/>
                  </a:lnTo>
                  <a:lnTo>
                    <a:pt x="1215" y="758"/>
                  </a:lnTo>
                  <a:lnTo>
                    <a:pt x="1215" y="756"/>
                  </a:lnTo>
                  <a:lnTo>
                    <a:pt x="1217" y="756"/>
                  </a:lnTo>
                  <a:lnTo>
                    <a:pt x="1217" y="755"/>
                  </a:lnTo>
                  <a:lnTo>
                    <a:pt x="1218" y="755"/>
                  </a:lnTo>
                  <a:lnTo>
                    <a:pt x="1218" y="753"/>
                  </a:lnTo>
                  <a:lnTo>
                    <a:pt x="1220" y="753"/>
                  </a:lnTo>
                  <a:lnTo>
                    <a:pt x="1220" y="751"/>
                  </a:lnTo>
                  <a:lnTo>
                    <a:pt x="1222" y="751"/>
                  </a:lnTo>
                  <a:lnTo>
                    <a:pt x="1222" y="750"/>
                  </a:lnTo>
                  <a:lnTo>
                    <a:pt x="1223" y="750"/>
                  </a:lnTo>
                  <a:lnTo>
                    <a:pt x="1223" y="748"/>
                  </a:lnTo>
                  <a:lnTo>
                    <a:pt x="1225" y="748"/>
                  </a:lnTo>
                  <a:lnTo>
                    <a:pt x="1225" y="746"/>
                  </a:lnTo>
                  <a:lnTo>
                    <a:pt x="1227" y="746"/>
                  </a:lnTo>
                  <a:lnTo>
                    <a:pt x="1227" y="745"/>
                  </a:lnTo>
                  <a:lnTo>
                    <a:pt x="1228" y="745"/>
                  </a:lnTo>
                  <a:lnTo>
                    <a:pt x="1228" y="743"/>
                  </a:lnTo>
                  <a:lnTo>
                    <a:pt x="1230" y="743"/>
                  </a:lnTo>
                  <a:lnTo>
                    <a:pt x="1230" y="741"/>
                  </a:lnTo>
                  <a:lnTo>
                    <a:pt x="1232" y="741"/>
                  </a:lnTo>
                  <a:lnTo>
                    <a:pt x="1232" y="740"/>
                  </a:lnTo>
                  <a:lnTo>
                    <a:pt x="1233" y="740"/>
                  </a:lnTo>
                  <a:lnTo>
                    <a:pt x="1233" y="738"/>
                  </a:lnTo>
                  <a:lnTo>
                    <a:pt x="1235" y="738"/>
                  </a:lnTo>
                  <a:lnTo>
                    <a:pt x="1235" y="736"/>
                  </a:lnTo>
                  <a:lnTo>
                    <a:pt x="1237" y="736"/>
                  </a:lnTo>
                  <a:lnTo>
                    <a:pt x="1237" y="735"/>
                  </a:lnTo>
                  <a:lnTo>
                    <a:pt x="1238" y="735"/>
                  </a:lnTo>
                  <a:lnTo>
                    <a:pt x="1238" y="733"/>
                  </a:lnTo>
                  <a:lnTo>
                    <a:pt x="1240" y="733"/>
                  </a:lnTo>
                  <a:lnTo>
                    <a:pt x="1240" y="731"/>
                  </a:lnTo>
                  <a:lnTo>
                    <a:pt x="1242" y="731"/>
                  </a:lnTo>
                  <a:lnTo>
                    <a:pt x="1242" y="730"/>
                  </a:lnTo>
                  <a:lnTo>
                    <a:pt x="1243" y="730"/>
                  </a:lnTo>
                  <a:lnTo>
                    <a:pt x="1243" y="728"/>
                  </a:lnTo>
                  <a:lnTo>
                    <a:pt x="1245" y="728"/>
                  </a:lnTo>
                  <a:lnTo>
                    <a:pt x="1245" y="726"/>
                  </a:lnTo>
                  <a:lnTo>
                    <a:pt x="1247" y="726"/>
                  </a:lnTo>
                  <a:lnTo>
                    <a:pt x="1247" y="725"/>
                  </a:lnTo>
                  <a:lnTo>
                    <a:pt x="1248" y="725"/>
                  </a:lnTo>
                  <a:lnTo>
                    <a:pt x="1248" y="723"/>
                  </a:lnTo>
                  <a:lnTo>
                    <a:pt x="1250" y="723"/>
                  </a:lnTo>
                  <a:lnTo>
                    <a:pt x="1250" y="721"/>
                  </a:lnTo>
                  <a:lnTo>
                    <a:pt x="1252" y="721"/>
                  </a:lnTo>
                  <a:lnTo>
                    <a:pt x="1252" y="720"/>
                  </a:lnTo>
                  <a:lnTo>
                    <a:pt x="1253" y="720"/>
                  </a:lnTo>
                  <a:lnTo>
                    <a:pt x="1253" y="718"/>
                  </a:lnTo>
                  <a:lnTo>
                    <a:pt x="1255" y="718"/>
                  </a:lnTo>
                  <a:lnTo>
                    <a:pt x="1255" y="716"/>
                  </a:lnTo>
                  <a:lnTo>
                    <a:pt x="1257" y="716"/>
                  </a:lnTo>
                  <a:lnTo>
                    <a:pt x="1257" y="715"/>
                  </a:lnTo>
                  <a:lnTo>
                    <a:pt x="1258" y="715"/>
                  </a:lnTo>
                  <a:lnTo>
                    <a:pt x="1258" y="713"/>
                  </a:lnTo>
                  <a:lnTo>
                    <a:pt x="1260" y="713"/>
                  </a:lnTo>
                  <a:lnTo>
                    <a:pt x="1260" y="711"/>
                  </a:lnTo>
                  <a:lnTo>
                    <a:pt x="1262" y="711"/>
                  </a:lnTo>
                  <a:lnTo>
                    <a:pt x="1262" y="710"/>
                  </a:lnTo>
                  <a:lnTo>
                    <a:pt x="1263" y="710"/>
                  </a:lnTo>
                  <a:lnTo>
                    <a:pt x="1263" y="708"/>
                  </a:lnTo>
                  <a:lnTo>
                    <a:pt x="1265" y="708"/>
                  </a:lnTo>
                  <a:lnTo>
                    <a:pt x="1265" y="706"/>
                  </a:lnTo>
                  <a:lnTo>
                    <a:pt x="1267" y="706"/>
                  </a:lnTo>
                  <a:lnTo>
                    <a:pt x="1267" y="705"/>
                  </a:lnTo>
                  <a:lnTo>
                    <a:pt x="1268" y="705"/>
                  </a:lnTo>
                  <a:lnTo>
                    <a:pt x="1268" y="703"/>
                  </a:lnTo>
                  <a:lnTo>
                    <a:pt x="1270" y="703"/>
                  </a:lnTo>
                  <a:lnTo>
                    <a:pt x="1270" y="701"/>
                  </a:lnTo>
                  <a:lnTo>
                    <a:pt x="1272" y="701"/>
                  </a:lnTo>
                  <a:lnTo>
                    <a:pt x="1272" y="700"/>
                  </a:lnTo>
                  <a:lnTo>
                    <a:pt x="1273" y="700"/>
                  </a:lnTo>
                  <a:lnTo>
                    <a:pt x="1273" y="698"/>
                  </a:lnTo>
                  <a:lnTo>
                    <a:pt x="1275" y="698"/>
                  </a:lnTo>
                  <a:lnTo>
                    <a:pt x="1275" y="696"/>
                  </a:lnTo>
                  <a:lnTo>
                    <a:pt x="1277" y="696"/>
                  </a:lnTo>
                  <a:lnTo>
                    <a:pt x="1277" y="695"/>
                  </a:lnTo>
                  <a:lnTo>
                    <a:pt x="1278" y="695"/>
                  </a:lnTo>
                  <a:lnTo>
                    <a:pt x="1278" y="693"/>
                  </a:lnTo>
                  <a:lnTo>
                    <a:pt x="1280" y="693"/>
                  </a:lnTo>
                  <a:lnTo>
                    <a:pt x="1280" y="691"/>
                  </a:lnTo>
                  <a:lnTo>
                    <a:pt x="1282" y="691"/>
                  </a:lnTo>
                  <a:lnTo>
                    <a:pt x="1282" y="690"/>
                  </a:lnTo>
                  <a:lnTo>
                    <a:pt x="1283" y="690"/>
                  </a:lnTo>
                  <a:lnTo>
                    <a:pt x="1283" y="688"/>
                  </a:lnTo>
                  <a:lnTo>
                    <a:pt x="1285" y="688"/>
                  </a:lnTo>
                  <a:lnTo>
                    <a:pt x="1285" y="686"/>
                  </a:lnTo>
                  <a:lnTo>
                    <a:pt x="1287" y="686"/>
                  </a:lnTo>
                  <a:lnTo>
                    <a:pt x="1287" y="685"/>
                  </a:lnTo>
                  <a:lnTo>
                    <a:pt x="1288" y="685"/>
                  </a:lnTo>
                  <a:lnTo>
                    <a:pt x="1288" y="683"/>
                  </a:lnTo>
                  <a:lnTo>
                    <a:pt x="1290" y="683"/>
                  </a:lnTo>
                  <a:lnTo>
                    <a:pt x="1290" y="681"/>
                  </a:lnTo>
                  <a:lnTo>
                    <a:pt x="1292" y="681"/>
                  </a:lnTo>
                  <a:lnTo>
                    <a:pt x="1292" y="680"/>
                  </a:lnTo>
                  <a:lnTo>
                    <a:pt x="1293" y="680"/>
                  </a:lnTo>
                  <a:lnTo>
                    <a:pt x="1293" y="678"/>
                  </a:lnTo>
                  <a:lnTo>
                    <a:pt x="1295" y="678"/>
                  </a:lnTo>
                  <a:lnTo>
                    <a:pt x="1295" y="676"/>
                  </a:lnTo>
                  <a:lnTo>
                    <a:pt x="1297" y="676"/>
                  </a:lnTo>
                  <a:lnTo>
                    <a:pt x="1297" y="675"/>
                  </a:lnTo>
                  <a:lnTo>
                    <a:pt x="1298" y="675"/>
                  </a:lnTo>
                  <a:lnTo>
                    <a:pt x="1298" y="673"/>
                  </a:lnTo>
                  <a:lnTo>
                    <a:pt x="1300" y="673"/>
                  </a:lnTo>
                  <a:lnTo>
                    <a:pt x="1300" y="671"/>
                  </a:lnTo>
                  <a:lnTo>
                    <a:pt x="1302" y="671"/>
                  </a:lnTo>
                  <a:lnTo>
                    <a:pt x="1302" y="670"/>
                  </a:lnTo>
                  <a:lnTo>
                    <a:pt x="1303" y="670"/>
                  </a:lnTo>
                  <a:lnTo>
                    <a:pt x="1303" y="668"/>
                  </a:lnTo>
                  <a:lnTo>
                    <a:pt x="1305" y="668"/>
                  </a:lnTo>
                  <a:lnTo>
                    <a:pt x="1305" y="666"/>
                  </a:lnTo>
                  <a:lnTo>
                    <a:pt x="1307" y="666"/>
                  </a:lnTo>
                  <a:lnTo>
                    <a:pt x="1307" y="665"/>
                  </a:lnTo>
                  <a:lnTo>
                    <a:pt x="1308" y="665"/>
                  </a:lnTo>
                  <a:lnTo>
                    <a:pt x="1308" y="663"/>
                  </a:lnTo>
                  <a:lnTo>
                    <a:pt x="1310" y="663"/>
                  </a:lnTo>
                  <a:lnTo>
                    <a:pt x="1310" y="661"/>
                  </a:lnTo>
                  <a:lnTo>
                    <a:pt x="1312" y="661"/>
                  </a:lnTo>
                  <a:lnTo>
                    <a:pt x="1312" y="660"/>
                  </a:lnTo>
                  <a:lnTo>
                    <a:pt x="1313" y="660"/>
                  </a:lnTo>
                  <a:lnTo>
                    <a:pt x="1313" y="658"/>
                  </a:lnTo>
                  <a:lnTo>
                    <a:pt x="1315" y="658"/>
                  </a:lnTo>
                  <a:lnTo>
                    <a:pt x="1315" y="656"/>
                  </a:lnTo>
                  <a:lnTo>
                    <a:pt x="1317" y="656"/>
                  </a:lnTo>
                  <a:lnTo>
                    <a:pt x="1317" y="655"/>
                  </a:lnTo>
                  <a:lnTo>
                    <a:pt x="1318" y="655"/>
                  </a:lnTo>
                  <a:lnTo>
                    <a:pt x="1318" y="653"/>
                  </a:lnTo>
                  <a:lnTo>
                    <a:pt x="1320" y="653"/>
                  </a:lnTo>
                  <a:lnTo>
                    <a:pt x="1320" y="651"/>
                  </a:lnTo>
                  <a:lnTo>
                    <a:pt x="1322" y="651"/>
                  </a:lnTo>
                  <a:lnTo>
                    <a:pt x="1322" y="650"/>
                  </a:lnTo>
                  <a:lnTo>
                    <a:pt x="1323" y="650"/>
                  </a:lnTo>
                  <a:lnTo>
                    <a:pt x="1323" y="648"/>
                  </a:lnTo>
                  <a:lnTo>
                    <a:pt x="1325" y="648"/>
                  </a:lnTo>
                  <a:lnTo>
                    <a:pt x="1325" y="646"/>
                  </a:lnTo>
                  <a:lnTo>
                    <a:pt x="1327" y="646"/>
                  </a:lnTo>
                  <a:lnTo>
                    <a:pt x="1327" y="645"/>
                  </a:lnTo>
                  <a:lnTo>
                    <a:pt x="1328" y="645"/>
                  </a:lnTo>
                  <a:lnTo>
                    <a:pt x="1328" y="643"/>
                  </a:lnTo>
                  <a:lnTo>
                    <a:pt x="1330" y="643"/>
                  </a:lnTo>
                  <a:lnTo>
                    <a:pt x="1330" y="641"/>
                  </a:lnTo>
                  <a:lnTo>
                    <a:pt x="1332" y="641"/>
                  </a:lnTo>
                  <a:lnTo>
                    <a:pt x="1332" y="640"/>
                  </a:lnTo>
                  <a:lnTo>
                    <a:pt x="1333" y="640"/>
                  </a:lnTo>
                  <a:lnTo>
                    <a:pt x="1333" y="638"/>
                  </a:lnTo>
                  <a:lnTo>
                    <a:pt x="1335" y="638"/>
                  </a:lnTo>
                  <a:lnTo>
                    <a:pt x="1335" y="636"/>
                  </a:lnTo>
                  <a:lnTo>
                    <a:pt x="1337" y="636"/>
                  </a:lnTo>
                  <a:lnTo>
                    <a:pt x="1337" y="635"/>
                  </a:lnTo>
                  <a:lnTo>
                    <a:pt x="1338" y="635"/>
                  </a:lnTo>
                  <a:lnTo>
                    <a:pt x="1338" y="633"/>
                  </a:lnTo>
                  <a:lnTo>
                    <a:pt x="1340" y="633"/>
                  </a:lnTo>
                  <a:lnTo>
                    <a:pt x="1340" y="631"/>
                  </a:lnTo>
                  <a:lnTo>
                    <a:pt x="1342" y="631"/>
                  </a:lnTo>
                  <a:lnTo>
                    <a:pt x="1342" y="630"/>
                  </a:lnTo>
                  <a:lnTo>
                    <a:pt x="1343" y="630"/>
                  </a:lnTo>
                  <a:lnTo>
                    <a:pt x="1343" y="628"/>
                  </a:lnTo>
                  <a:lnTo>
                    <a:pt x="1345" y="628"/>
                  </a:lnTo>
                  <a:lnTo>
                    <a:pt x="1345" y="626"/>
                  </a:lnTo>
                  <a:lnTo>
                    <a:pt x="1347" y="626"/>
                  </a:lnTo>
                  <a:lnTo>
                    <a:pt x="1347" y="625"/>
                  </a:lnTo>
                  <a:lnTo>
                    <a:pt x="1348" y="625"/>
                  </a:lnTo>
                  <a:lnTo>
                    <a:pt x="1348" y="623"/>
                  </a:lnTo>
                  <a:lnTo>
                    <a:pt x="1350" y="623"/>
                  </a:lnTo>
                  <a:lnTo>
                    <a:pt x="1350" y="621"/>
                  </a:lnTo>
                  <a:lnTo>
                    <a:pt x="1352" y="621"/>
                  </a:lnTo>
                  <a:lnTo>
                    <a:pt x="1352" y="620"/>
                  </a:lnTo>
                  <a:lnTo>
                    <a:pt x="1353" y="620"/>
                  </a:lnTo>
                  <a:lnTo>
                    <a:pt x="1353" y="618"/>
                  </a:lnTo>
                  <a:lnTo>
                    <a:pt x="1355" y="618"/>
                  </a:lnTo>
                  <a:lnTo>
                    <a:pt x="1355" y="616"/>
                  </a:lnTo>
                  <a:lnTo>
                    <a:pt x="1357" y="616"/>
                  </a:lnTo>
                  <a:lnTo>
                    <a:pt x="1357" y="615"/>
                  </a:lnTo>
                  <a:lnTo>
                    <a:pt x="1358" y="615"/>
                  </a:lnTo>
                  <a:lnTo>
                    <a:pt x="1358" y="613"/>
                  </a:lnTo>
                  <a:lnTo>
                    <a:pt x="1360" y="613"/>
                  </a:lnTo>
                  <a:lnTo>
                    <a:pt x="1360" y="611"/>
                  </a:lnTo>
                  <a:lnTo>
                    <a:pt x="1362" y="611"/>
                  </a:lnTo>
                  <a:lnTo>
                    <a:pt x="1362" y="610"/>
                  </a:lnTo>
                  <a:lnTo>
                    <a:pt x="1363" y="610"/>
                  </a:lnTo>
                  <a:lnTo>
                    <a:pt x="1363" y="608"/>
                  </a:lnTo>
                  <a:lnTo>
                    <a:pt x="1365" y="608"/>
                  </a:lnTo>
                  <a:lnTo>
                    <a:pt x="1365" y="606"/>
                  </a:lnTo>
                  <a:lnTo>
                    <a:pt x="1367" y="606"/>
                  </a:lnTo>
                  <a:lnTo>
                    <a:pt x="1367" y="605"/>
                  </a:lnTo>
                  <a:lnTo>
                    <a:pt x="1368" y="605"/>
                  </a:lnTo>
                  <a:lnTo>
                    <a:pt x="1368" y="603"/>
                  </a:lnTo>
                  <a:lnTo>
                    <a:pt x="1370" y="603"/>
                  </a:lnTo>
                  <a:lnTo>
                    <a:pt x="1370" y="601"/>
                  </a:lnTo>
                  <a:lnTo>
                    <a:pt x="1372" y="601"/>
                  </a:lnTo>
                  <a:lnTo>
                    <a:pt x="1372" y="600"/>
                  </a:lnTo>
                  <a:lnTo>
                    <a:pt x="1373" y="600"/>
                  </a:lnTo>
                  <a:lnTo>
                    <a:pt x="1373" y="598"/>
                  </a:lnTo>
                  <a:lnTo>
                    <a:pt x="1375" y="598"/>
                  </a:lnTo>
                  <a:lnTo>
                    <a:pt x="1375" y="596"/>
                  </a:lnTo>
                  <a:lnTo>
                    <a:pt x="1377" y="596"/>
                  </a:lnTo>
                  <a:lnTo>
                    <a:pt x="1377" y="595"/>
                  </a:lnTo>
                  <a:lnTo>
                    <a:pt x="1378" y="595"/>
                  </a:lnTo>
                  <a:lnTo>
                    <a:pt x="1378" y="593"/>
                  </a:lnTo>
                  <a:lnTo>
                    <a:pt x="1380" y="593"/>
                  </a:lnTo>
                  <a:lnTo>
                    <a:pt x="1380" y="591"/>
                  </a:lnTo>
                  <a:lnTo>
                    <a:pt x="1382" y="591"/>
                  </a:lnTo>
                  <a:lnTo>
                    <a:pt x="1382" y="590"/>
                  </a:lnTo>
                  <a:lnTo>
                    <a:pt x="1383" y="590"/>
                  </a:lnTo>
                  <a:lnTo>
                    <a:pt x="1383" y="588"/>
                  </a:lnTo>
                  <a:lnTo>
                    <a:pt x="1385" y="588"/>
                  </a:lnTo>
                  <a:lnTo>
                    <a:pt x="1385" y="586"/>
                  </a:lnTo>
                  <a:lnTo>
                    <a:pt x="1387" y="586"/>
                  </a:lnTo>
                  <a:lnTo>
                    <a:pt x="1387" y="585"/>
                  </a:lnTo>
                  <a:lnTo>
                    <a:pt x="1388" y="585"/>
                  </a:lnTo>
                  <a:lnTo>
                    <a:pt x="1388" y="583"/>
                  </a:lnTo>
                  <a:lnTo>
                    <a:pt x="1390" y="583"/>
                  </a:lnTo>
                  <a:lnTo>
                    <a:pt x="1390" y="581"/>
                  </a:lnTo>
                  <a:lnTo>
                    <a:pt x="1392" y="581"/>
                  </a:lnTo>
                  <a:lnTo>
                    <a:pt x="1392" y="580"/>
                  </a:lnTo>
                  <a:lnTo>
                    <a:pt x="1393" y="580"/>
                  </a:lnTo>
                  <a:lnTo>
                    <a:pt x="1393" y="578"/>
                  </a:lnTo>
                  <a:lnTo>
                    <a:pt x="1395" y="578"/>
                  </a:lnTo>
                  <a:lnTo>
                    <a:pt x="1395" y="576"/>
                  </a:lnTo>
                  <a:lnTo>
                    <a:pt x="1397" y="576"/>
                  </a:lnTo>
                  <a:lnTo>
                    <a:pt x="1397" y="575"/>
                  </a:lnTo>
                  <a:lnTo>
                    <a:pt x="1398" y="575"/>
                  </a:lnTo>
                  <a:lnTo>
                    <a:pt x="1398" y="573"/>
                  </a:lnTo>
                  <a:lnTo>
                    <a:pt x="1400" y="573"/>
                  </a:lnTo>
                  <a:lnTo>
                    <a:pt x="1400" y="571"/>
                  </a:lnTo>
                  <a:lnTo>
                    <a:pt x="1402" y="571"/>
                  </a:lnTo>
                  <a:lnTo>
                    <a:pt x="1402" y="570"/>
                  </a:lnTo>
                  <a:lnTo>
                    <a:pt x="1403" y="570"/>
                  </a:lnTo>
                  <a:lnTo>
                    <a:pt x="1403" y="568"/>
                  </a:lnTo>
                  <a:lnTo>
                    <a:pt x="1405" y="568"/>
                  </a:lnTo>
                  <a:lnTo>
                    <a:pt x="1405" y="566"/>
                  </a:lnTo>
                  <a:lnTo>
                    <a:pt x="1407" y="566"/>
                  </a:lnTo>
                  <a:lnTo>
                    <a:pt x="1407" y="565"/>
                  </a:lnTo>
                  <a:lnTo>
                    <a:pt x="1408" y="565"/>
                  </a:lnTo>
                  <a:lnTo>
                    <a:pt x="1408" y="563"/>
                  </a:lnTo>
                  <a:lnTo>
                    <a:pt x="1410" y="563"/>
                  </a:lnTo>
                  <a:lnTo>
                    <a:pt x="1410" y="561"/>
                  </a:lnTo>
                  <a:lnTo>
                    <a:pt x="1412" y="561"/>
                  </a:lnTo>
                  <a:lnTo>
                    <a:pt x="1412" y="560"/>
                  </a:lnTo>
                  <a:lnTo>
                    <a:pt x="1413" y="560"/>
                  </a:lnTo>
                  <a:lnTo>
                    <a:pt x="1413" y="558"/>
                  </a:lnTo>
                  <a:lnTo>
                    <a:pt x="1415" y="558"/>
                  </a:lnTo>
                  <a:lnTo>
                    <a:pt x="1415" y="556"/>
                  </a:lnTo>
                  <a:lnTo>
                    <a:pt x="1417" y="556"/>
                  </a:lnTo>
                  <a:lnTo>
                    <a:pt x="1417" y="555"/>
                  </a:lnTo>
                  <a:lnTo>
                    <a:pt x="1418" y="555"/>
                  </a:lnTo>
                  <a:lnTo>
                    <a:pt x="1418" y="553"/>
                  </a:lnTo>
                  <a:lnTo>
                    <a:pt x="1420" y="553"/>
                  </a:lnTo>
                  <a:lnTo>
                    <a:pt x="1420" y="551"/>
                  </a:lnTo>
                  <a:lnTo>
                    <a:pt x="1422" y="551"/>
                  </a:lnTo>
                  <a:lnTo>
                    <a:pt x="1422" y="550"/>
                  </a:lnTo>
                  <a:lnTo>
                    <a:pt x="1423" y="550"/>
                  </a:lnTo>
                  <a:lnTo>
                    <a:pt x="1423" y="548"/>
                  </a:lnTo>
                  <a:lnTo>
                    <a:pt x="1425" y="548"/>
                  </a:lnTo>
                  <a:lnTo>
                    <a:pt x="1425" y="546"/>
                  </a:lnTo>
                  <a:lnTo>
                    <a:pt x="1427" y="546"/>
                  </a:lnTo>
                  <a:lnTo>
                    <a:pt x="1427" y="545"/>
                  </a:lnTo>
                  <a:lnTo>
                    <a:pt x="1428" y="545"/>
                  </a:lnTo>
                  <a:lnTo>
                    <a:pt x="1428" y="543"/>
                  </a:lnTo>
                  <a:lnTo>
                    <a:pt x="1430" y="543"/>
                  </a:lnTo>
                  <a:lnTo>
                    <a:pt x="1430" y="541"/>
                  </a:lnTo>
                  <a:lnTo>
                    <a:pt x="1432" y="541"/>
                  </a:lnTo>
                  <a:lnTo>
                    <a:pt x="1432" y="540"/>
                  </a:lnTo>
                  <a:lnTo>
                    <a:pt x="1433" y="540"/>
                  </a:lnTo>
                  <a:lnTo>
                    <a:pt x="1433" y="538"/>
                  </a:lnTo>
                  <a:lnTo>
                    <a:pt x="1435" y="538"/>
                  </a:lnTo>
                  <a:lnTo>
                    <a:pt x="1435" y="536"/>
                  </a:lnTo>
                  <a:lnTo>
                    <a:pt x="1437" y="536"/>
                  </a:lnTo>
                  <a:lnTo>
                    <a:pt x="1437" y="535"/>
                  </a:lnTo>
                  <a:lnTo>
                    <a:pt x="1438" y="535"/>
                  </a:lnTo>
                  <a:lnTo>
                    <a:pt x="1438" y="533"/>
                  </a:lnTo>
                  <a:lnTo>
                    <a:pt x="1440" y="533"/>
                  </a:lnTo>
                  <a:lnTo>
                    <a:pt x="1440" y="531"/>
                  </a:lnTo>
                  <a:lnTo>
                    <a:pt x="1442" y="531"/>
                  </a:lnTo>
                  <a:lnTo>
                    <a:pt x="1442" y="530"/>
                  </a:lnTo>
                  <a:lnTo>
                    <a:pt x="1443" y="530"/>
                  </a:lnTo>
                  <a:lnTo>
                    <a:pt x="1443" y="528"/>
                  </a:lnTo>
                  <a:lnTo>
                    <a:pt x="1445" y="528"/>
                  </a:lnTo>
                  <a:lnTo>
                    <a:pt x="1445" y="526"/>
                  </a:lnTo>
                  <a:lnTo>
                    <a:pt x="1447" y="526"/>
                  </a:lnTo>
                  <a:lnTo>
                    <a:pt x="1447" y="525"/>
                  </a:lnTo>
                  <a:lnTo>
                    <a:pt x="1448" y="525"/>
                  </a:lnTo>
                  <a:lnTo>
                    <a:pt x="1448" y="523"/>
                  </a:lnTo>
                  <a:lnTo>
                    <a:pt x="1450" y="523"/>
                  </a:lnTo>
                  <a:lnTo>
                    <a:pt x="1450" y="521"/>
                  </a:lnTo>
                  <a:lnTo>
                    <a:pt x="1452" y="521"/>
                  </a:lnTo>
                  <a:lnTo>
                    <a:pt x="1452" y="520"/>
                  </a:lnTo>
                  <a:lnTo>
                    <a:pt x="1453" y="520"/>
                  </a:lnTo>
                  <a:lnTo>
                    <a:pt x="1453" y="518"/>
                  </a:lnTo>
                  <a:lnTo>
                    <a:pt x="1455" y="518"/>
                  </a:lnTo>
                  <a:lnTo>
                    <a:pt x="1455" y="516"/>
                  </a:lnTo>
                  <a:lnTo>
                    <a:pt x="1457" y="516"/>
                  </a:lnTo>
                  <a:lnTo>
                    <a:pt x="1457" y="515"/>
                  </a:lnTo>
                  <a:lnTo>
                    <a:pt x="1458" y="515"/>
                  </a:lnTo>
                  <a:lnTo>
                    <a:pt x="1458" y="513"/>
                  </a:lnTo>
                  <a:lnTo>
                    <a:pt x="1460" y="513"/>
                  </a:lnTo>
                  <a:lnTo>
                    <a:pt x="1460" y="511"/>
                  </a:lnTo>
                  <a:lnTo>
                    <a:pt x="1462" y="511"/>
                  </a:lnTo>
                  <a:lnTo>
                    <a:pt x="1462" y="510"/>
                  </a:lnTo>
                  <a:lnTo>
                    <a:pt x="1463" y="510"/>
                  </a:lnTo>
                  <a:lnTo>
                    <a:pt x="1463" y="508"/>
                  </a:lnTo>
                  <a:lnTo>
                    <a:pt x="1465" y="508"/>
                  </a:lnTo>
                  <a:lnTo>
                    <a:pt x="1465" y="506"/>
                  </a:lnTo>
                  <a:lnTo>
                    <a:pt x="1467" y="506"/>
                  </a:lnTo>
                  <a:lnTo>
                    <a:pt x="1467" y="505"/>
                  </a:lnTo>
                  <a:lnTo>
                    <a:pt x="1468" y="505"/>
                  </a:lnTo>
                  <a:lnTo>
                    <a:pt x="1468" y="503"/>
                  </a:lnTo>
                  <a:lnTo>
                    <a:pt x="1470" y="503"/>
                  </a:lnTo>
                  <a:lnTo>
                    <a:pt x="1470" y="501"/>
                  </a:lnTo>
                  <a:lnTo>
                    <a:pt x="1472" y="501"/>
                  </a:lnTo>
                  <a:lnTo>
                    <a:pt x="1472" y="500"/>
                  </a:lnTo>
                  <a:lnTo>
                    <a:pt x="1473" y="500"/>
                  </a:lnTo>
                  <a:lnTo>
                    <a:pt x="1473" y="498"/>
                  </a:lnTo>
                  <a:lnTo>
                    <a:pt x="1475" y="498"/>
                  </a:lnTo>
                  <a:lnTo>
                    <a:pt x="1475" y="496"/>
                  </a:lnTo>
                  <a:lnTo>
                    <a:pt x="1477" y="496"/>
                  </a:lnTo>
                  <a:lnTo>
                    <a:pt x="1477" y="495"/>
                  </a:lnTo>
                  <a:lnTo>
                    <a:pt x="1478" y="495"/>
                  </a:lnTo>
                  <a:lnTo>
                    <a:pt x="1478" y="493"/>
                  </a:lnTo>
                  <a:lnTo>
                    <a:pt x="1480" y="493"/>
                  </a:lnTo>
                  <a:lnTo>
                    <a:pt x="1480" y="491"/>
                  </a:lnTo>
                  <a:lnTo>
                    <a:pt x="1482" y="491"/>
                  </a:lnTo>
                  <a:lnTo>
                    <a:pt x="1482" y="490"/>
                  </a:lnTo>
                  <a:lnTo>
                    <a:pt x="1483" y="490"/>
                  </a:lnTo>
                  <a:lnTo>
                    <a:pt x="1483" y="488"/>
                  </a:lnTo>
                  <a:lnTo>
                    <a:pt x="1485" y="488"/>
                  </a:lnTo>
                  <a:lnTo>
                    <a:pt x="1485" y="486"/>
                  </a:lnTo>
                  <a:lnTo>
                    <a:pt x="1487" y="486"/>
                  </a:lnTo>
                  <a:lnTo>
                    <a:pt x="1487" y="485"/>
                  </a:lnTo>
                  <a:lnTo>
                    <a:pt x="1488" y="485"/>
                  </a:lnTo>
                  <a:lnTo>
                    <a:pt x="1488" y="483"/>
                  </a:lnTo>
                  <a:lnTo>
                    <a:pt x="1490" y="483"/>
                  </a:lnTo>
                  <a:lnTo>
                    <a:pt x="1490" y="481"/>
                  </a:lnTo>
                  <a:lnTo>
                    <a:pt x="1492" y="481"/>
                  </a:lnTo>
                  <a:lnTo>
                    <a:pt x="1492" y="480"/>
                  </a:lnTo>
                  <a:lnTo>
                    <a:pt x="1493" y="480"/>
                  </a:lnTo>
                  <a:lnTo>
                    <a:pt x="1493" y="478"/>
                  </a:lnTo>
                  <a:lnTo>
                    <a:pt x="1495" y="478"/>
                  </a:lnTo>
                  <a:lnTo>
                    <a:pt x="1495" y="476"/>
                  </a:lnTo>
                  <a:lnTo>
                    <a:pt x="1497" y="476"/>
                  </a:lnTo>
                  <a:lnTo>
                    <a:pt x="1497" y="475"/>
                  </a:lnTo>
                  <a:lnTo>
                    <a:pt x="1498" y="475"/>
                  </a:lnTo>
                  <a:lnTo>
                    <a:pt x="1498" y="473"/>
                  </a:lnTo>
                  <a:lnTo>
                    <a:pt x="1500" y="473"/>
                  </a:lnTo>
                  <a:lnTo>
                    <a:pt x="1500" y="471"/>
                  </a:lnTo>
                  <a:lnTo>
                    <a:pt x="1502" y="471"/>
                  </a:lnTo>
                  <a:lnTo>
                    <a:pt x="1502" y="470"/>
                  </a:lnTo>
                  <a:lnTo>
                    <a:pt x="1503" y="470"/>
                  </a:lnTo>
                  <a:lnTo>
                    <a:pt x="1503" y="468"/>
                  </a:lnTo>
                  <a:lnTo>
                    <a:pt x="1505" y="468"/>
                  </a:lnTo>
                  <a:lnTo>
                    <a:pt x="1505" y="466"/>
                  </a:lnTo>
                  <a:lnTo>
                    <a:pt x="1507" y="466"/>
                  </a:lnTo>
                  <a:lnTo>
                    <a:pt x="1507" y="465"/>
                  </a:lnTo>
                  <a:lnTo>
                    <a:pt x="1508" y="465"/>
                  </a:lnTo>
                  <a:lnTo>
                    <a:pt x="1508" y="463"/>
                  </a:lnTo>
                  <a:lnTo>
                    <a:pt x="1510" y="463"/>
                  </a:lnTo>
                  <a:lnTo>
                    <a:pt x="1510" y="461"/>
                  </a:lnTo>
                  <a:lnTo>
                    <a:pt x="1512" y="461"/>
                  </a:lnTo>
                  <a:lnTo>
                    <a:pt x="1512" y="460"/>
                  </a:lnTo>
                  <a:lnTo>
                    <a:pt x="1513" y="460"/>
                  </a:lnTo>
                  <a:lnTo>
                    <a:pt x="1513" y="458"/>
                  </a:lnTo>
                  <a:lnTo>
                    <a:pt x="1515" y="458"/>
                  </a:lnTo>
                  <a:lnTo>
                    <a:pt x="1515" y="456"/>
                  </a:lnTo>
                  <a:lnTo>
                    <a:pt x="1517" y="456"/>
                  </a:lnTo>
                  <a:lnTo>
                    <a:pt x="1517" y="455"/>
                  </a:lnTo>
                  <a:lnTo>
                    <a:pt x="1518" y="455"/>
                  </a:lnTo>
                  <a:lnTo>
                    <a:pt x="1518" y="453"/>
                  </a:lnTo>
                  <a:lnTo>
                    <a:pt x="1520" y="453"/>
                  </a:lnTo>
                  <a:lnTo>
                    <a:pt x="1520" y="451"/>
                  </a:lnTo>
                  <a:lnTo>
                    <a:pt x="1522" y="451"/>
                  </a:lnTo>
                  <a:lnTo>
                    <a:pt x="1522" y="450"/>
                  </a:lnTo>
                  <a:lnTo>
                    <a:pt x="1523" y="450"/>
                  </a:lnTo>
                  <a:lnTo>
                    <a:pt x="1523" y="448"/>
                  </a:lnTo>
                  <a:lnTo>
                    <a:pt x="1525" y="448"/>
                  </a:lnTo>
                  <a:lnTo>
                    <a:pt x="1525" y="446"/>
                  </a:lnTo>
                  <a:lnTo>
                    <a:pt x="1527" y="446"/>
                  </a:lnTo>
                  <a:lnTo>
                    <a:pt x="1527" y="445"/>
                  </a:lnTo>
                  <a:lnTo>
                    <a:pt x="1528" y="445"/>
                  </a:lnTo>
                  <a:lnTo>
                    <a:pt x="1528" y="443"/>
                  </a:lnTo>
                  <a:lnTo>
                    <a:pt x="1530" y="443"/>
                  </a:lnTo>
                  <a:lnTo>
                    <a:pt x="1530" y="441"/>
                  </a:lnTo>
                  <a:lnTo>
                    <a:pt x="1532" y="441"/>
                  </a:lnTo>
                  <a:lnTo>
                    <a:pt x="1532" y="440"/>
                  </a:lnTo>
                  <a:lnTo>
                    <a:pt x="1533" y="440"/>
                  </a:lnTo>
                  <a:lnTo>
                    <a:pt x="1533" y="438"/>
                  </a:lnTo>
                  <a:lnTo>
                    <a:pt x="1535" y="438"/>
                  </a:lnTo>
                  <a:lnTo>
                    <a:pt x="1535" y="436"/>
                  </a:lnTo>
                  <a:lnTo>
                    <a:pt x="1537" y="436"/>
                  </a:lnTo>
                  <a:lnTo>
                    <a:pt x="1537" y="435"/>
                  </a:lnTo>
                  <a:lnTo>
                    <a:pt x="1538" y="435"/>
                  </a:lnTo>
                  <a:lnTo>
                    <a:pt x="1538" y="433"/>
                  </a:lnTo>
                  <a:lnTo>
                    <a:pt x="1540" y="433"/>
                  </a:lnTo>
                  <a:lnTo>
                    <a:pt x="1540" y="431"/>
                  </a:lnTo>
                  <a:lnTo>
                    <a:pt x="1542" y="431"/>
                  </a:lnTo>
                  <a:lnTo>
                    <a:pt x="1542" y="430"/>
                  </a:lnTo>
                  <a:lnTo>
                    <a:pt x="1543" y="430"/>
                  </a:lnTo>
                  <a:lnTo>
                    <a:pt x="1543" y="428"/>
                  </a:lnTo>
                  <a:lnTo>
                    <a:pt x="1545" y="428"/>
                  </a:lnTo>
                  <a:lnTo>
                    <a:pt x="1545" y="426"/>
                  </a:lnTo>
                  <a:lnTo>
                    <a:pt x="1547" y="426"/>
                  </a:lnTo>
                  <a:lnTo>
                    <a:pt x="1547" y="425"/>
                  </a:lnTo>
                  <a:lnTo>
                    <a:pt x="1548" y="425"/>
                  </a:lnTo>
                  <a:lnTo>
                    <a:pt x="1548" y="423"/>
                  </a:lnTo>
                  <a:lnTo>
                    <a:pt x="1550" y="423"/>
                  </a:lnTo>
                  <a:lnTo>
                    <a:pt x="1550" y="421"/>
                  </a:lnTo>
                  <a:lnTo>
                    <a:pt x="1552" y="421"/>
                  </a:lnTo>
                  <a:lnTo>
                    <a:pt x="1552" y="420"/>
                  </a:lnTo>
                  <a:lnTo>
                    <a:pt x="1553" y="420"/>
                  </a:lnTo>
                  <a:lnTo>
                    <a:pt x="1553" y="418"/>
                  </a:lnTo>
                  <a:lnTo>
                    <a:pt x="1555" y="418"/>
                  </a:lnTo>
                  <a:lnTo>
                    <a:pt x="1555" y="416"/>
                  </a:lnTo>
                  <a:lnTo>
                    <a:pt x="1557" y="416"/>
                  </a:lnTo>
                  <a:lnTo>
                    <a:pt x="1557" y="415"/>
                  </a:lnTo>
                  <a:lnTo>
                    <a:pt x="1558" y="415"/>
                  </a:lnTo>
                  <a:lnTo>
                    <a:pt x="1558" y="413"/>
                  </a:lnTo>
                  <a:lnTo>
                    <a:pt x="1560" y="413"/>
                  </a:lnTo>
                  <a:lnTo>
                    <a:pt x="1560" y="411"/>
                  </a:lnTo>
                  <a:lnTo>
                    <a:pt x="1562" y="411"/>
                  </a:lnTo>
                  <a:lnTo>
                    <a:pt x="1562" y="410"/>
                  </a:lnTo>
                  <a:lnTo>
                    <a:pt x="1563" y="410"/>
                  </a:lnTo>
                  <a:lnTo>
                    <a:pt x="1563" y="408"/>
                  </a:lnTo>
                  <a:lnTo>
                    <a:pt x="1565" y="408"/>
                  </a:lnTo>
                  <a:lnTo>
                    <a:pt x="1565" y="406"/>
                  </a:lnTo>
                  <a:lnTo>
                    <a:pt x="1567" y="406"/>
                  </a:lnTo>
                  <a:lnTo>
                    <a:pt x="1567" y="405"/>
                  </a:lnTo>
                  <a:lnTo>
                    <a:pt x="1568" y="405"/>
                  </a:lnTo>
                  <a:lnTo>
                    <a:pt x="1568" y="403"/>
                  </a:lnTo>
                  <a:lnTo>
                    <a:pt x="1570" y="403"/>
                  </a:lnTo>
                  <a:lnTo>
                    <a:pt x="1570" y="401"/>
                  </a:lnTo>
                  <a:lnTo>
                    <a:pt x="1572" y="401"/>
                  </a:lnTo>
                  <a:lnTo>
                    <a:pt x="1572" y="400"/>
                  </a:lnTo>
                  <a:lnTo>
                    <a:pt x="1573" y="400"/>
                  </a:lnTo>
                  <a:lnTo>
                    <a:pt x="1573" y="398"/>
                  </a:lnTo>
                  <a:lnTo>
                    <a:pt x="1575" y="398"/>
                  </a:lnTo>
                  <a:lnTo>
                    <a:pt x="1575" y="396"/>
                  </a:lnTo>
                  <a:lnTo>
                    <a:pt x="1577" y="396"/>
                  </a:lnTo>
                  <a:lnTo>
                    <a:pt x="1577" y="395"/>
                  </a:lnTo>
                  <a:lnTo>
                    <a:pt x="1578" y="395"/>
                  </a:lnTo>
                  <a:lnTo>
                    <a:pt x="1578" y="393"/>
                  </a:lnTo>
                  <a:lnTo>
                    <a:pt x="1580" y="393"/>
                  </a:lnTo>
                  <a:lnTo>
                    <a:pt x="1580" y="391"/>
                  </a:lnTo>
                  <a:lnTo>
                    <a:pt x="1582" y="391"/>
                  </a:lnTo>
                  <a:lnTo>
                    <a:pt x="1582" y="390"/>
                  </a:lnTo>
                  <a:lnTo>
                    <a:pt x="1583" y="390"/>
                  </a:lnTo>
                  <a:lnTo>
                    <a:pt x="1583" y="388"/>
                  </a:lnTo>
                  <a:lnTo>
                    <a:pt x="1585" y="388"/>
                  </a:lnTo>
                  <a:lnTo>
                    <a:pt x="1585" y="386"/>
                  </a:lnTo>
                  <a:lnTo>
                    <a:pt x="1587" y="386"/>
                  </a:lnTo>
                  <a:lnTo>
                    <a:pt x="1587" y="385"/>
                  </a:lnTo>
                  <a:lnTo>
                    <a:pt x="1588" y="385"/>
                  </a:lnTo>
                  <a:lnTo>
                    <a:pt x="1588" y="383"/>
                  </a:lnTo>
                  <a:lnTo>
                    <a:pt x="1590" y="383"/>
                  </a:lnTo>
                  <a:lnTo>
                    <a:pt x="1590" y="381"/>
                  </a:lnTo>
                  <a:lnTo>
                    <a:pt x="1592" y="381"/>
                  </a:lnTo>
                  <a:lnTo>
                    <a:pt x="1592" y="380"/>
                  </a:lnTo>
                  <a:lnTo>
                    <a:pt x="1593" y="380"/>
                  </a:lnTo>
                  <a:lnTo>
                    <a:pt x="1593" y="378"/>
                  </a:lnTo>
                  <a:lnTo>
                    <a:pt x="1595" y="378"/>
                  </a:lnTo>
                  <a:lnTo>
                    <a:pt x="1595" y="376"/>
                  </a:lnTo>
                  <a:lnTo>
                    <a:pt x="1597" y="376"/>
                  </a:lnTo>
                  <a:lnTo>
                    <a:pt x="1597" y="375"/>
                  </a:lnTo>
                  <a:lnTo>
                    <a:pt x="1598" y="375"/>
                  </a:lnTo>
                  <a:lnTo>
                    <a:pt x="1598" y="373"/>
                  </a:lnTo>
                  <a:lnTo>
                    <a:pt x="1600" y="373"/>
                  </a:lnTo>
                  <a:lnTo>
                    <a:pt x="1600" y="371"/>
                  </a:lnTo>
                  <a:lnTo>
                    <a:pt x="1602" y="371"/>
                  </a:lnTo>
                  <a:lnTo>
                    <a:pt x="1602" y="370"/>
                  </a:lnTo>
                  <a:lnTo>
                    <a:pt x="1603" y="370"/>
                  </a:lnTo>
                  <a:lnTo>
                    <a:pt x="1603" y="368"/>
                  </a:lnTo>
                  <a:lnTo>
                    <a:pt x="1605" y="368"/>
                  </a:lnTo>
                  <a:lnTo>
                    <a:pt x="1605" y="366"/>
                  </a:lnTo>
                  <a:lnTo>
                    <a:pt x="1607" y="366"/>
                  </a:lnTo>
                  <a:lnTo>
                    <a:pt x="1607" y="365"/>
                  </a:lnTo>
                  <a:lnTo>
                    <a:pt x="1608" y="365"/>
                  </a:lnTo>
                  <a:lnTo>
                    <a:pt x="1608" y="363"/>
                  </a:lnTo>
                  <a:lnTo>
                    <a:pt x="1610" y="363"/>
                  </a:lnTo>
                  <a:lnTo>
                    <a:pt x="1610" y="361"/>
                  </a:lnTo>
                  <a:lnTo>
                    <a:pt x="1612" y="361"/>
                  </a:lnTo>
                  <a:lnTo>
                    <a:pt x="1612" y="360"/>
                  </a:lnTo>
                  <a:lnTo>
                    <a:pt x="1613" y="360"/>
                  </a:lnTo>
                  <a:lnTo>
                    <a:pt x="1613" y="358"/>
                  </a:lnTo>
                  <a:lnTo>
                    <a:pt x="1615" y="358"/>
                  </a:lnTo>
                  <a:lnTo>
                    <a:pt x="1615" y="356"/>
                  </a:lnTo>
                  <a:lnTo>
                    <a:pt x="1617" y="356"/>
                  </a:lnTo>
                  <a:lnTo>
                    <a:pt x="1617" y="355"/>
                  </a:lnTo>
                  <a:lnTo>
                    <a:pt x="1618" y="355"/>
                  </a:lnTo>
                  <a:lnTo>
                    <a:pt x="1618" y="353"/>
                  </a:lnTo>
                  <a:lnTo>
                    <a:pt x="1620" y="353"/>
                  </a:lnTo>
                  <a:lnTo>
                    <a:pt x="1620" y="351"/>
                  </a:lnTo>
                  <a:lnTo>
                    <a:pt x="1622" y="351"/>
                  </a:lnTo>
                  <a:lnTo>
                    <a:pt x="1622" y="350"/>
                  </a:lnTo>
                  <a:lnTo>
                    <a:pt x="1623" y="350"/>
                  </a:lnTo>
                  <a:lnTo>
                    <a:pt x="1623" y="348"/>
                  </a:lnTo>
                  <a:lnTo>
                    <a:pt x="1625" y="348"/>
                  </a:lnTo>
                  <a:lnTo>
                    <a:pt x="1625" y="346"/>
                  </a:lnTo>
                  <a:lnTo>
                    <a:pt x="1627" y="346"/>
                  </a:lnTo>
                  <a:lnTo>
                    <a:pt x="1627" y="345"/>
                  </a:lnTo>
                  <a:lnTo>
                    <a:pt x="1628" y="345"/>
                  </a:lnTo>
                  <a:lnTo>
                    <a:pt x="1628" y="343"/>
                  </a:lnTo>
                  <a:lnTo>
                    <a:pt x="1630" y="343"/>
                  </a:lnTo>
                  <a:lnTo>
                    <a:pt x="1630" y="341"/>
                  </a:lnTo>
                  <a:lnTo>
                    <a:pt x="1632" y="341"/>
                  </a:lnTo>
                  <a:lnTo>
                    <a:pt x="1632" y="340"/>
                  </a:lnTo>
                  <a:lnTo>
                    <a:pt x="1633" y="340"/>
                  </a:lnTo>
                  <a:lnTo>
                    <a:pt x="1633" y="338"/>
                  </a:lnTo>
                  <a:lnTo>
                    <a:pt x="1635" y="338"/>
                  </a:lnTo>
                  <a:lnTo>
                    <a:pt x="1635" y="336"/>
                  </a:lnTo>
                  <a:lnTo>
                    <a:pt x="1637" y="336"/>
                  </a:lnTo>
                  <a:lnTo>
                    <a:pt x="1637" y="335"/>
                  </a:lnTo>
                  <a:lnTo>
                    <a:pt x="1638" y="335"/>
                  </a:lnTo>
                  <a:lnTo>
                    <a:pt x="1638" y="333"/>
                  </a:lnTo>
                  <a:lnTo>
                    <a:pt x="1640" y="333"/>
                  </a:lnTo>
                  <a:lnTo>
                    <a:pt x="1640" y="331"/>
                  </a:lnTo>
                  <a:lnTo>
                    <a:pt x="1642" y="331"/>
                  </a:lnTo>
                  <a:lnTo>
                    <a:pt x="1642" y="330"/>
                  </a:lnTo>
                  <a:lnTo>
                    <a:pt x="1643" y="330"/>
                  </a:lnTo>
                  <a:lnTo>
                    <a:pt x="1643" y="328"/>
                  </a:lnTo>
                  <a:lnTo>
                    <a:pt x="1645" y="328"/>
                  </a:lnTo>
                  <a:lnTo>
                    <a:pt x="1645" y="326"/>
                  </a:lnTo>
                  <a:lnTo>
                    <a:pt x="1647" y="326"/>
                  </a:lnTo>
                  <a:lnTo>
                    <a:pt x="1647" y="325"/>
                  </a:lnTo>
                  <a:lnTo>
                    <a:pt x="1648" y="325"/>
                  </a:lnTo>
                  <a:lnTo>
                    <a:pt x="1648" y="323"/>
                  </a:lnTo>
                  <a:lnTo>
                    <a:pt x="1650" y="323"/>
                  </a:lnTo>
                  <a:lnTo>
                    <a:pt x="1650" y="321"/>
                  </a:lnTo>
                  <a:lnTo>
                    <a:pt x="1652" y="321"/>
                  </a:lnTo>
                  <a:lnTo>
                    <a:pt x="1652" y="320"/>
                  </a:lnTo>
                  <a:lnTo>
                    <a:pt x="1653" y="320"/>
                  </a:lnTo>
                  <a:lnTo>
                    <a:pt x="1653" y="318"/>
                  </a:lnTo>
                  <a:lnTo>
                    <a:pt x="1655" y="318"/>
                  </a:lnTo>
                  <a:lnTo>
                    <a:pt x="1655" y="316"/>
                  </a:lnTo>
                  <a:lnTo>
                    <a:pt x="1657" y="316"/>
                  </a:lnTo>
                  <a:lnTo>
                    <a:pt x="1657" y="315"/>
                  </a:lnTo>
                  <a:lnTo>
                    <a:pt x="1658" y="315"/>
                  </a:lnTo>
                  <a:lnTo>
                    <a:pt x="1658" y="313"/>
                  </a:lnTo>
                  <a:lnTo>
                    <a:pt x="1660" y="313"/>
                  </a:lnTo>
                  <a:lnTo>
                    <a:pt x="1660" y="311"/>
                  </a:lnTo>
                  <a:lnTo>
                    <a:pt x="1662" y="311"/>
                  </a:lnTo>
                  <a:lnTo>
                    <a:pt x="1662" y="310"/>
                  </a:lnTo>
                  <a:lnTo>
                    <a:pt x="1663" y="310"/>
                  </a:lnTo>
                  <a:lnTo>
                    <a:pt x="1663" y="308"/>
                  </a:lnTo>
                  <a:lnTo>
                    <a:pt x="1665" y="308"/>
                  </a:lnTo>
                  <a:lnTo>
                    <a:pt x="1665" y="306"/>
                  </a:lnTo>
                  <a:lnTo>
                    <a:pt x="1667" y="306"/>
                  </a:lnTo>
                  <a:lnTo>
                    <a:pt x="1667" y="305"/>
                  </a:lnTo>
                  <a:lnTo>
                    <a:pt x="1668" y="305"/>
                  </a:lnTo>
                  <a:lnTo>
                    <a:pt x="1668" y="303"/>
                  </a:lnTo>
                  <a:lnTo>
                    <a:pt x="1670" y="303"/>
                  </a:lnTo>
                  <a:lnTo>
                    <a:pt x="1670" y="301"/>
                  </a:lnTo>
                  <a:lnTo>
                    <a:pt x="1672" y="301"/>
                  </a:lnTo>
                  <a:lnTo>
                    <a:pt x="1672" y="300"/>
                  </a:lnTo>
                  <a:lnTo>
                    <a:pt x="1673" y="300"/>
                  </a:lnTo>
                  <a:lnTo>
                    <a:pt x="1673" y="298"/>
                  </a:lnTo>
                  <a:lnTo>
                    <a:pt x="1675" y="298"/>
                  </a:lnTo>
                  <a:lnTo>
                    <a:pt x="1675" y="296"/>
                  </a:lnTo>
                  <a:lnTo>
                    <a:pt x="1677" y="296"/>
                  </a:lnTo>
                  <a:lnTo>
                    <a:pt x="1677" y="295"/>
                  </a:lnTo>
                  <a:lnTo>
                    <a:pt x="1678" y="295"/>
                  </a:lnTo>
                  <a:lnTo>
                    <a:pt x="1678" y="293"/>
                  </a:lnTo>
                  <a:lnTo>
                    <a:pt x="1680" y="293"/>
                  </a:lnTo>
                  <a:lnTo>
                    <a:pt x="1680" y="291"/>
                  </a:lnTo>
                  <a:lnTo>
                    <a:pt x="1682" y="291"/>
                  </a:lnTo>
                  <a:lnTo>
                    <a:pt x="1682" y="290"/>
                  </a:lnTo>
                  <a:lnTo>
                    <a:pt x="1683" y="290"/>
                  </a:lnTo>
                  <a:lnTo>
                    <a:pt x="1683" y="288"/>
                  </a:lnTo>
                  <a:lnTo>
                    <a:pt x="1685" y="288"/>
                  </a:lnTo>
                  <a:lnTo>
                    <a:pt x="1685" y="286"/>
                  </a:lnTo>
                  <a:lnTo>
                    <a:pt x="1687" y="286"/>
                  </a:lnTo>
                  <a:lnTo>
                    <a:pt x="1687" y="285"/>
                  </a:lnTo>
                  <a:lnTo>
                    <a:pt x="1688" y="285"/>
                  </a:lnTo>
                  <a:lnTo>
                    <a:pt x="1688" y="283"/>
                  </a:lnTo>
                  <a:lnTo>
                    <a:pt x="1690" y="283"/>
                  </a:lnTo>
                  <a:lnTo>
                    <a:pt x="1690" y="281"/>
                  </a:lnTo>
                  <a:lnTo>
                    <a:pt x="1692" y="281"/>
                  </a:lnTo>
                  <a:lnTo>
                    <a:pt x="1692" y="280"/>
                  </a:lnTo>
                  <a:lnTo>
                    <a:pt x="1693" y="280"/>
                  </a:lnTo>
                  <a:lnTo>
                    <a:pt x="1693" y="278"/>
                  </a:lnTo>
                  <a:lnTo>
                    <a:pt x="1695" y="278"/>
                  </a:lnTo>
                  <a:lnTo>
                    <a:pt x="1695" y="276"/>
                  </a:lnTo>
                  <a:lnTo>
                    <a:pt x="1697" y="276"/>
                  </a:lnTo>
                  <a:lnTo>
                    <a:pt x="1697" y="275"/>
                  </a:lnTo>
                  <a:lnTo>
                    <a:pt x="1698" y="275"/>
                  </a:lnTo>
                  <a:lnTo>
                    <a:pt x="1698" y="273"/>
                  </a:lnTo>
                  <a:lnTo>
                    <a:pt x="1700" y="273"/>
                  </a:lnTo>
                  <a:lnTo>
                    <a:pt x="1700" y="271"/>
                  </a:lnTo>
                  <a:lnTo>
                    <a:pt x="1702" y="271"/>
                  </a:lnTo>
                  <a:lnTo>
                    <a:pt x="1702" y="270"/>
                  </a:lnTo>
                  <a:lnTo>
                    <a:pt x="1703" y="270"/>
                  </a:lnTo>
                  <a:lnTo>
                    <a:pt x="1703" y="268"/>
                  </a:lnTo>
                  <a:lnTo>
                    <a:pt x="1705" y="268"/>
                  </a:lnTo>
                  <a:lnTo>
                    <a:pt x="1705" y="266"/>
                  </a:lnTo>
                  <a:lnTo>
                    <a:pt x="1707" y="266"/>
                  </a:lnTo>
                  <a:lnTo>
                    <a:pt x="1707" y="265"/>
                  </a:lnTo>
                  <a:lnTo>
                    <a:pt x="1708" y="265"/>
                  </a:lnTo>
                  <a:lnTo>
                    <a:pt x="1708" y="263"/>
                  </a:lnTo>
                  <a:lnTo>
                    <a:pt x="1710" y="263"/>
                  </a:lnTo>
                  <a:lnTo>
                    <a:pt x="1710" y="261"/>
                  </a:lnTo>
                  <a:lnTo>
                    <a:pt x="1712" y="261"/>
                  </a:lnTo>
                  <a:lnTo>
                    <a:pt x="1712" y="260"/>
                  </a:lnTo>
                  <a:lnTo>
                    <a:pt x="1713" y="260"/>
                  </a:lnTo>
                  <a:lnTo>
                    <a:pt x="1713" y="258"/>
                  </a:lnTo>
                  <a:lnTo>
                    <a:pt x="1715" y="258"/>
                  </a:lnTo>
                  <a:lnTo>
                    <a:pt x="1715" y="256"/>
                  </a:lnTo>
                  <a:lnTo>
                    <a:pt x="1717" y="256"/>
                  </a:lnTo>
                  <a:lnTo>
                    <a:pt x="1717" y="255"/>
                  </a:lnTo>
                  <a:lnTo>
                    <a:pt x="1718" y="255"/>
                  </a:lnTo>
                  <a:lnTo>
                    <a:pt x="1718" y="253"/>
                  </a:lnTo>
                  <a:lnTo>
                    <a:pt x="1720" y="253"/>
                  </a:lnTo>
                  <a:lnTo>
                    <a:pt x="1720" y="251"/>
                  </a:lnTo>
                  <a:lnTo>
                    <a:pt x="1722" y="251"/>
                  </a:lnTo>
                  <a:lnTo>
                    <a:pt x="1722" y="250"/>
                  </a:lnTo>
                  <a:lnTo>
                    <a:pt x="1723" y="250"/>
                  </a:lnTo>
                  <a:lnTo>
                    <a:pt x="1723" y="248"/>
                  </a:lnTo>
                  <a:lnTo>
                    <a:pt x="1725" y="248"/>
                  </a:lnTo>
                  <a:lnTo>
                    <a:pt x="1725" y="246"/>
                  </a:lnTo>
                  <a:lnTo>
                    <a:pt x="1727" y="246"/>
                  </a:lnTo>
                  <a:lnTo>
                    <a:pt x="1727" y="245"/>
                  </a:lnTo>
                  <a:lnTo>
                    <a:pt x="1728" y="245"/>
                  </a:lnTo>
                  <a:lnTo>
                    <a:pt x="1728" y="243"/>
                  </a:lnTo>
                  <a:lnTo>
                    <a:pt x="1730" y="243"/>
                  </a:lnTo>
                  <a:lnTo>
                    <a:pt x="1730" y="241"/>
                  </a:lnTo>
                  <a:lnTo>
                    <a:pt x="1732" y="241"/>
                  </a:lnTo>
                  <a:lnTo>
                    <a:pt x="1732" y="240"/>
                  </a:lnTo>
                  <a:lnTo>
                    <a:pt x="1733" y="240"/>
                  </a:lnTo>
                  <a:lnTo>
                    <a:pt x="1733" y="238"/>
                  </a:lnTo>
                  <a:lnTo>
                    <a:pt x="1735" y="238"/>
                  </a:lnTo>
                  <a:lnTo>
                    <a:pt x="1735" y="236"/>
                  </a:lnTo>
                  <a:lnTo>
                    <a:pt x="1737" y="236"/>
                  </a:lnTo>
                  <a:lnTo>
                    <a:pt x="1737" y="235"/>
                  </a:lnTo>
                  <a:lnTo>
                    <a:pt x="1738" y="235"/>
                  </a:lnTo>
                  <a:lnTo>
                    <a:pt x="1738" y="233"/>
                  </a:lnTo>
                  <a:lnTo>
                    <a:pt x="1740" y="233"/>
                  </a:lnTo>
                  <a:lnTo>
                    <a:pt x="1740" y="231"/>
                  </a:lnTo>
                  <a:lnTo>
                    <a:pt x="1742" y="231"/>
                  </a:lnTo>
                  <a:lnTo>
                    <a:pt x="1742" y="230"/>
                  </a:lnTo>
                  <a:lnTo>
                    <a:pt x="1743" y="230"/>
                  </a:lnTo>
                  <a:lnTo>
                    <a:pt x="1743" y="228"/>
                  </a:lnTo>
                  <a:lnTo>
                    <a:pt x="1745" y="228"/>
                  </a:lnTo>
                  <a:lnTo>
                    <a:pt x="1745" y="226"/>
                  </a:lnTo>
                  <a:lnTo>
                    <a:pt x="1747" y="226"/>
                  </a:lnTo>
                  <a:lnTo>
                    <a:pt x="1747" y="225"/>
                  </a:lnTo>
                  <a:lnTo>
                    <a:pt x="1748" y="225"/>
                  </a:lnTo>
                  <a:lnTo>
                    <a:pt x="1748" y="223"/>
                  </a:lnTo>
                  <a:lnTo>
                    <a:pt x="1750" y="223"/>
                  </a:lnTo>
                  <a:lnTo>
                    <a:pt x="1750" y="221"/>
                  </a:lnTo>
                  <a:lnTo>
                    <a:pt x="1752" y="221"/>
                  </a:lnTo>
                  <a:lnTo>
                    <a:pt x="1752" y="220"/>
                  </a:lnTo>
                  <a:lnTo>
                    <a:pt x="1753" y="220"/>
                  </a:lnTo>
                  <a:lnTo>
                    <a:pt x="1753" y="218"/>
                  </a:lnTo>
                  <a:lnTo>
                    <a:pt x="1755" y="218"/>
                  </a:lnTo>
                  <a:lnTo>
                    <a:pt x="1755" y="216"/>
                  </a:lnTo>
                  <a:lnTo>
                    <a:pt x="1757" y="216"/>
                  </a:lnTo>
                  <a:lnTo>
                    <a:pt x="1757" y="215"/>
                  </a:lnTo>
                  <a:lnTo>
                    <a:pt x="1758" y="215"/>
                  </a:lnTo>
                  <a:lnTo>
                    <a:pt x="1758" y="213"/>
                  </a:lnTo>
                  <a:lnTo>
                    <a:pt x="1760" y="213"/>
                  </a:lnTo>
                  <a:lnTo>
                    <a:pt x="1760" y="211"/>
                  </a:lnTo>
                  <a:lnTo>
                    <a:pt x="1762" y="211"/>
                  </a:lnTo>
                  <a:lnTo>
                    <a:pt x="1762" y="210"/>
                  </a:lnTo>
                  <a:lnTo>
                    <a:pt x="1763" y="210"/>
                  </a:lnTo>
                  <a:lnTo>
                    <a:pt x="1763" y="208"/>
                  </a:lnTo>
                  <a:lnTo>
                    <a:pt x="1765" y="208"/>
                  </a:lnTo>
                  <a:lnTo>
                    <a:pt x="1765" y="206"/>
                  </a:lnTo>
                  <a:lnTo>
                    <a:pt x="1767" y="206"/>
                  </a:lnTo>
                  <a:lnTo>
                    <a:pt x="1767" y="205"/>
                  </a:lnTo>
                  <a:lnTo>
                    <a:pt x="1768" y="205"/>
                  </a:lnTo>
                  <a:lnTo>
                    <a:pt x="1768" y="203"/>
                  </a:lnTo>
                  <a:lnTo>
                    <a:pt x="1770" y="203"/>
                  </a:lnTo>
                  <a:lnTo>
                    <a:pt x="1770" y="201"/>
                  </a:lnTo>
                  <a:lnTo>
                    <a:pt x="1772" y="201"/>
                  </a:lnTo>
                  <a:lnTo>
                    <a:pt x="1772" y="200"/>
                  </a:lnTo>
                  <a:lnTo>
                    <a:pt x="1773" y="200"/>
                  </a:lnTo>
                  <a:lnTo>
                    <a:pt x="1773" y="198"/>
                  </a:lnTo>
                  <a:lnTo>
                    <a:pt x="1775" y="198"/>
                  </a:lnTo>
                  <a:lnTo>
                    <a:pt x="1775" y="196"/>
                  </a:lnTo>
                  <a:lnTo>
                    <a:pt x="1777" y="196"/>
                  </a:lnTo>
                  <a:lnTo>
                    <a:pt x="1777" y="195"/>
                  </a:lnTo>
                  <a:lnTo>
                    <a:pt x="1778" y="195"/>
                  </a:lnTo>
                  <a:lnTo>
                    <a:pt x="1778" y="193"/>
                  </a:lnTo>
                  <a:lnTo>
                    <a:pt x="1780" y="193"/>
                  </a:lnTo>
                  <a:lnTo>
                    <a:pt x="1780" y="191"/>
                  </a:lnTo>
                  <a:lnTo>
                    <a:pt x="1782" y="191"/>
                  </a:lnTo>
                  <a:lnTo>
                    <a:pt x="1782" y="190"/>
                  </a:lnTo>
                  <a:lnTo>
                    <a:pt x="1783" y="190"/>
                  </a:lnTo>
                  <a:lnTo>
                    <a:pt x="1783" y="188"/>
                  </a:lnTo>
                  <a:lnTo>
                    <a:pt x="1785" y="188"/>
                  </a:lnTo>
                  <a:lnTo>
                    <a:pt x="1785" y="186"/>
                  </a:lnTo>
                  <a:lnTo>
                    <a:pt x="1787" y="186"/>
                  </a:lnTo>
                  <a:lnTo>
                    <a:pt x="1787" y="185"/>
                  </a:lnTo>
                  <a:lnTo>
                    <a:pt x="1788" y="185"/>
                  </a:lnTo>
                  <a:lnTo>
                    <a:pt x="1788" y="183"/>
                  </a:lnTo>
                  <a:lnTo>
                    <a:pt x="1790" y="183"/>
                  </a:lnTo>
                  <a:lnTo>
                    <a:pt x="1790" y="181"/>
                  </a:lnTo>
                  <a:lnTo>
                    <a:pt x="1792" y="181"/>
                  </a:lnTo>
                  <a:lnTo>
                    <a:pt x="1792" y="180"/>
                  </a:lnTo>
                  <a:lnTo>
                    <a:pt x="1793" y="180"/>
                  </a:lnTo>
                  <a:lnTo>
                    <a:pt x="1793" y="178"/>
                  </a:lnTo>
                  <a:lnTo>
                    <a:pt x="1795" y="178"/>
                  </a:lnTo>
                  <a:lnTo>
                    <a:pt x="1795" y="176"/>
                  </a:lnTo>
                  <a:lnTo>
                    <a:pt x="1797" y="176"/>
                  </a:lnTo>
                  <a:lnTo>
                    <a:pt x="1797" y="175"/>
                  </a:lnTo>
                  <a:lnTo>
                    <a:pt x="1798" y="175"/>
                  </a:lnTo>
                  <a:lnTo>
                    <a:pt x="1798" y="173"/>
                  </a:lnTo>
                  <a:lnTo>
                    <a:pt x="1800" y="173"/>
                  </a:lnTo>
                  <a:lnTo>
                    <a:pt x="1800" y="171"/>
                  </a:lnTo>
                  <a:lnTo>
                    <a:pt x="1802" y="171"/>
                  </a:lnTo>
                  <a:lnTo>
                    <a:pt x="1802" y="170"/>
                  </a:lnTo>
                  <a:lnTo>
                    <a:pt x="1803" y="170"/>
                  </a:lnTo>
                  <a:lnTo>
                    <a:pt x="1803" y="168"/>
                  </a:lnTo>
                  <a:lnTo>
                    <a:pt x="1805" y="168"/>
                  </a:lnTo>
                  <a:lnTo>
                    <a:pt x="1805" y="166"/>
                  </a:lnTo>
                  <a:lnTo>
                    <a:pt x="1807" y="166"/>
                  </a:lnTo>
                  <a:lnTo>
                    <a:pt x="1807" y="165"/>
                  </a:lnTo>
                  <a:lnTo>
                    <a:pt x="1808" y="165"/>
                  </a:lnTo>
                  <a:lnTo>
                    <a:pt x="1808" y="163"/>
                  </a:lnTo>
                  <a:lnTo>
                    <a:pt x="1810" y="163"/>
                  </a:lnTo>
                  <a:lnTo>
                    <a:pt x="1810" y="161"/>
                  </a:lnTo>
                  <a:lnTo>
                    <a:pt x="1812" y="161"/>
                  </a:lnTo>
                  <a:lnTo>
                    <a:pt x="1812" y="160"/>
                  </a:lnTo>
                  <a:lnTo>
                    <a:pt x="1813" y="160"/>
                  </a:lnTo>
                  <a:lnTo>
                    <a:pt x="1813" y="158"/>
                  </a:lnTo>
                  <a:lnTo>
                    <a:pt x="1815" y="158"/>
                  </a:lnTo>
                  <a:lnTo>
                    <a:pt x="1815" y="156"/>
                  </a:lnTo>
                  <a:lnTo>
                    <a:pt x="1817" y="156"/>
                  </a:lnTo>
                  <a:lnTo>
                    <a:pt x="1817" y="155"/>
                  </a:lnTo>
                  <a:lnTo>
                    <a:pt x="1818" y="155"/>
                  </a:lnTo>
                  <a:lnTo>
                    <a:pt x="1818" y="153"/>
                  </a:lnTo>
                  <a:lnTo>
                    <a:pt x="1820" y="153"/>
                  </a:lnTo>
                  <a:lnTo>
                    <a:pt x="1820" y="151"/>
                  </a:lnTo>
                  <a:lnTo>
                    <a:pt x="1822" y="151"/>
                  </a:lnTo>
                  <a:lnTo>
                    <a:pt x="1822" y="150"/>
                  </a:lnTo>
                  <a:lnTo>
                    <a:pt x="1823" y="150"/>
                  </a:lnTo>
                  <a:lnTo>
                    <a:pt x="1823" y="148"/>
                  </a:lnTo>
                  <a:lnTo>
                    <a:pt x="1825" y="148"/>
                  </a:lnTo>
                  <a:lnTo>
                    <a:pt x="1825" y="146"/>
                  </a:lnTo>
                  <a:lnTo>
                    <a:pt x="1827" y="146"/>
                  </a:lnTo>
                  <a:lnTo>
                    <a:pt x="1827" y="145"/>
                  </a:lnTo>
                  <a:lnTo>
                    <a:pt x="1828" y="145"/>
                  </a:lnTo>
                  <a:lnTo>
                    <a:pt x="1828" y="143"/>
                  </a:lnTo>
                  <a:lnTo>
                    <a:pt x="1830" y="143"/>
                  </a:lnTo>
                  <a:lnTo>
                    <a:pt x="1830" y="141"/>
                  </a:lnTo>
                  <a:lnTo>
                    <a:pt x="1832" y="141"/>
                  </a:lnTo>
                  <a:lnTo>
                    <a:pt x="1832" y="140"/>
                  </a:lnTo>
                  <a:lnTo>
                    <a:pt x="1833" y="140"/>
                  </a:lnTo>
                  <a:lnTo>
                    <a:pt x="1833" y="138"/>
                  </a:lnTo>
                  <a:lnTo>
                    <a:pt x="1835" y="138"/>
                  </a:lnTo>
                  <a:lnTo>
                    <a:pt x="1835" y="136"/>
                  </a:lnTo>
                  <a:lnTo>
                    <a:pt x="1837" y="136"/>
                  </a:lnTo>
                  <a:lnTo>
                    <a:pt x="1837" y="135"/>
                  </a:lnTo>
                  <a:lnTo>
                    <a:pt x="1838" y="135"/>
                  </a:lnTo>
                  <a:lnTo>
                    <a:pt x="1838" y="133"/>
                  </a:lnTo>
                  <a:lnTo>
                    <a:pt x="1840" y="133"/>
                  </a:lnTo>
                  <a:lnTo>
                    <a:pt x="1840" y="131"/>
                  </a:lnTo>
                  <a:lnTo>
                    <a:pt x="1842" y="131"/>
                  </a:lnTo>
                  <a:lnTo>
                    <a:pt x="1842" y="130"/>
                  </a:lnTo>
                  <a:lnTo>
                    <a:pt x="1843" y="130"/>
                  </a:lnTo>
                  <a:lnTo>
                    <a:pt x="1843" y="128"/>
                  </a:lnTo>
                  <a:lnTo>
                    <a:pt x="1845" y="128"/>
                  </a:lnTo>
                  <a:lnTo>
                    <a:pt x="1845" y="126"/>
                  </a:lnTo>
                  <a:lnTo>
                    <a:pt x="1847" y="126"/>
                  </a:lnTo>
                  <a:lnTo>
                    <a:pt x="1847" y="125"/>
                  </a:lnTo>
                  <a:lnTo>
                    <a:pt x="1848" y="125"/>
                  </a:lnTo>
                  <a:lnTo>
                    <a:pt x="1848" y="123"/>
                  </a:lnTo>
                  <a:lnTo>
                    <a:pt x="1850" y="123"/>
                  </a:lnTo>
                  <a:lnTo>
                    <a:pt x="1850" y="121"/>
                  </a:lnTo>
                  <a:lnTo>
                    <a:pt x="1852" y="121"/>
                  </a:lnTo>
                  <a:lnTo>
                    <a:pt x="1852" y="120"/>
                  </a:lnTo>
                  <a:lnTo>
                    <a:pt x="1853" y="120"/>
                  </a:lnTo>
                  <a:lnTo>
                    <a:pt x="1853" y="118"/>
                  </a:lnTo>
                  <a:lnTo>
                    <a:pt x="1855" y="118"/>
                  </a:lnTo>
                  <a:lnTo>
                    <a:pt x="1855" y="116"/>
                  </a:lnTo>
                  <a:lnTo>
                    <a:pt x="1857" y="116"/>
                  </a:lnTo>
                  <a:lnTo>
                    <a:pt x="1857" y="115"/>
                  </a:lnTo>
                  <a:lnTo>
                    <a:pt x="1858" y="115"/>
                  </a:lnTo>
                  <a:lnTo>
                    <a:pt x="1858" y="113"/>
                  </a:lnTo>
                  <a:lnTo>
                    <a:pt x="1860" y="113"/>
                  </a:lnTo>
                  <a:lnTo>
                    <a:pt x="1860" y="111"/>
                  </a:lnTo>
                  <a:lnTo>
                    <a:pt x="1862" y="111"/>
                  </a:lnTo>
                  <a:lnTo>
                    <a:pt x="1862" y="110"/>
                  </a:lnTo>
                  <a:lnTo>
                    <a:pt x="1863" y="110"/>
                  </a:lnTo>
                  <a:lnTo>
                    <a:pt x="1863" y="108"/>
                  </a:lnTo>
                  <a:lnTo>
                    <a:pt x="1865" y="108"/>
                  </a:lnTo>
                  <a:lnTo>
                    <a:pt x="1865" y="106"/>
                  </a:lnTo>
                  <a:lnTo>
                    <a:pt x="1867" y="106"/>
                  </a:lnTo>
                  <a:lnTo>
                    <a:pt x="1867" y="105"/>
                  </a:lnTo>
                  <a:lnTo>
                    <a:pt x="1868" y="105"/>
                  </a:lnTo>
                  <a:lnTo>
                    <a:pt x="1868" y="103"/>
                  </a:lnTo>
                  <a:lnTo>
                    <a:pt x="1870" y="103"/>
                  </a:lnTo>
                  <a:lnTo>
                    <a:pt x="1870" y="101"/>
                  </a:lnTo>
                  <a:lnTo>
                    <a:pt x="1872" y="101"/>
                  </a:lnTo>
                  <a:lnTo>
                    <a:pt x="1872" y="100"/>
                  </a:lnTo>
                  <a:lnTo>
                    <a:pt x="1873" y="100"/>
                  </a:lnTo>
                  <a:lnTo>
                    <a:pt x="1873" y="98"/>
                  </a:lnTo>
                  <a:lnTo>
                    <a:pt x="1875" y="98"/>
                  </a:lnTo>
                  <a:lnTo>
                    <a:pt x="1875" y="96"/>
                  </a:lnTo>
                  <a:lnTo>
                    <a:pt x="1877" y="96"/>
                  </a:lnTo>
                  <a:lnTo>
                    <a:pt x="1877" y="95"/>
                  </a:lnTo>
                  <a:lnTo>
                    <a:pt x="1878" y="95"/>
                  </a:lnTo>
                  <a:lnTo>
                    <a:pt x="1878" y="93"/>
                  </a:lnTo>
                  <a:lnTo>
                    <a:pt x="1880" y="93"/>
                  </a:lnTo>
                  <a:lnTo>
                    <a:pt x="1880" y="91"/>
                  </a:lnTo>
                  <a:lnTo>
                    <a:pt x="1882" y="91"/>
                  </a:lnTo>
                  <a:lnTo>
                    <a:pt x="1882" y="90"/>
                  </a:lnTo>
                  <a:lnTo>
                    <a:pt x="1883" y="90"/>
                  </a:lnTo>
                  <a:lnTo>
                    <a:pt x="1883" y="88"/>
                  </a:lnTo>
                  <a:lnTo>
                    <a:pt x="1885" y="88"/>
                  </a:lnTo>
                  <a:lnTo>
                    <a:pt x="1885" y="86"/>
                  </a:lnTo>
                  <a:lnTo>
                    <a:pt x="1887" y="86"/>
                  </a:lnTo>
                  <a:lnTo>
                    <a:pt x="1887" y="85"/>
                  </a:lnTo>
                  <a:lnTo>
                    <a:pt x="1888" y="85"/>
                  </a:lnTo>
                  <a:lnTo>
                    <a:pt x="1888" y="83"/>
                  </a:lnTo>
                  <a:lnTo>
                    <a:pt x="1890" y="83"/>
                  </a:lnTo>
                  <a:lnTo>
                    <a:pt x="1890" y="81"/>
                  </a:lnTo>
                  <a:lnTo>
                    <a:pt x="1892" y="81"/>
                  </a:lnTo>
                  <a:lnTo>
                    <a:pt x="1892" y="80"/>
                  </a:lnTo>
                  <a:lnTo>
                    <a:pt x="1893" y="80"/>
                  </a:lnTo>
                  <a:lnTo>
                    <a:pt x="1893" y="78"/>
                  </a:lnTo>
                  <a:lnTo>
                    <a:pt x="1895" y="78"/>
                  </a:lnTo>
                  <a:lnTo>
                    <a:pt x="1895" y="76"/>
                  </a:lnTo>
                  <a:lnTo>
                    <a:pt x="1897" y="76"/>
                  </a:lnTo>
                  <a:lnTo>
                    <a:pt x="1897" y="75"/>
                  </a:lnTo>
                  <a:lnTo>
                    <a:pt x="1898" y="75"/>
                  </a:lnTo>
                  <a:lnTo>
                    <a:pt x="1898" y="73"/>
                  </a:lnTo>
                  <a:lnTo>
                    <a:pt x="1900" y="73"/>
                  </a:lnTo>
                  <a:lnTo>
                    <a:pt x="1900" y="71"/>
                  </a:lnTo>
                  <a:lnTo>
                    <a:pt x="1902" y="71"/>
                  </a:lnTo>
                  <a:lnTo>
                    <a:pt x="1902" y="70"/>
                  </a:lnTo>
                  <a:lnTo>
                    <a:pt x="1903" y="70"/>
                  </a:lnTo>
                  <a:lnTo>
                    <a:pt x="1903" y="68"/>
                  </a:lnTo>
                  <a:lnTo>
                    <a:pt x="1905" y="68"/>
                  </a:lnTo>
                  <a:lnTo>
                    <a:pt x="1905" y="66"/>
                  </a:lnTo>
                  <a:lnTo>
                    <a:pt x="1907" y="66"/>
                  </a:lnTo>
                  <a:lnTo>
                    <a:pt x="1907" y="65"/>
                  </a:lnTo>
                  <a:lnTo>
                    <a:pt x="1908" y="65"/>
                  </a:lnTo>
                  <a:lnTo>
                    <a:pt x="1908" y="63"/>
                  </a:lnTo>
                  <a:lnTo>
                    <a:pt x="1910" y="63"/>
                  </a:lnTo>
                  <a:lnTo>
                    <a:pt x="1910" y="61"/>
                  </a:lnTo>
                  <a:lnTo>
                    <a:pt x="1912" y="61"/>
                  </a:lnTo>
                  <a:lnTo>
                    <a:pt x="1912" y="60"/>
                  </a:lnTo>
                  <a:lnTo>
                    <a:pt x="1913" y="60"/>
                  </a:lnTo>
                  <a:lnTo>
                    <a:pt x="1913" y="58"/>
                  </a:lnTo>
                  <a:lnTo>
                    <a:pt x="1915" y="58"/>
                  </a:lnTo>
                  <a:lnTo>
                    <a:pt x="1915" y="56"/>
                  </a:lnTo>
                  <a:lnTo>
                    <a:pt x="1917" y="56"/>
                  </a:lnTo>
                  <a:lnTo>
                    <a:pt x="1917" y="55"/>
                  </a:lnTo>
                  <a:lnTo>
                    <a:pt x="1918" y="55"/>
                  </a:lnTo>
                  <a:lnTo>
                    <a:pt x="1918" y="53"/>
                  </a:lnTo>
                  <a:lnTo>
                    <a:pt x="1920" y="53"/>
                  </a:lnTo>
                  <a:lnTo>
                    <a:pt x="1920" y="51"/>
                  </a:lnTo>
                  <a:lnTo>
                    <a:pt x="1922" y="51"/>
                  </a:lnTo>
                  <a:lnTo>
                    <a:pt x="1922" y="50"/>
                  </a:lnTo>
                  <a:lnTo>
                    <a:pt x="1923" y="50"/>
                  </a:lnTo>
                  <a:lnTo>
                    <a:pt x="1923" y="48"/>
                  </a:lnTo>
                  <a:lnTo>
                    <a:pt x="1925" y="48"/>
                  </a:lnTo>
                  <a:lnTo>
                    <a:pt x="1925" y="46"/>
                  </a:lnTo>
                  <a:lnTo>
                    <a:pt x="1927" y="46"/>
                  </a:lnTo>
                  <a:lnTo>
                    <a:pt x="1927" y="45"/>
                  </a:lnTo>
                  <a:lnTo>
                    <a:pt x="1928" y="45"/>
                  </a:lnTo>
                  <a:lnTo>
                    <a:pt x="1928" y="43"/>
                  </a:lnTo>
                  <a:lnTo>
                    <a:pt x="1930" y="43"/>
                  </a:lnTo>
                  <a:lnTo>
                    <a:pt x="1930" y="41"/>
                  </a:lnTo>
                  <a:lnTo>
                    <a:pt x="1932" y="41"/>
                  </a:lnTo>
                  <a:lnTo>
                    <a:pt x="1932" y="40"/>
                  </a:lnTo>
                  <a:lnTo>
                    <a:pt x="1933" y="40"/>
                  </a:lnTo>
                  <a:lnTo>
                    <a:pt x="1933" y="38"/>
                  </a:lnTo>
                  <a:lnTo>
                    <a:pt x="1935" y="38"/>
                  </a:lnTo>
                  <a:lnTo>
                    <a:pt x="1935" y="36"/>
                  </a:lnTo>
                  <a:lnTo>
                    <a:pt x="1937" y="36"/>
                  </a:lnTo>
                  <a:lnTo>
                    <a:pt x="1937" y="35"/>
                  </a:lnTo>
                  <a:lnTo>
                    <a:pt x="1938" y="35"/>
                  </a:lnTo>
                  <a:lnTo>
                    <a:pt x="1938" y="33"/>
                  </a:lnTo>
                  <a:lnTo>
                    <a:pt x="1940" y="33"/>
                  </a:lnTo>
                  <a:lnTo>
                    <a:pt x="1940" y="31"/>
                  </a:lnTo>
                  <a:lnTo>
                    <a:pt x="1942" y="31"/>
                  </a:lnTo>
                  <a:lnTo>
                    <a:pt x="1942" y="30"/>
                  </a:lnTo>
                  <a:lnTo>
                    <a:pt x="1943" y="30"/>
                  </a:lnTo>
                  <a:lnTo>
                    <a:pt x="1943" y="28"/>
                  </a:lnTo>
                  <a:lnTo>
                    <a:pt x="1945" y="28"/>
                  </a:lnTo>
                  <a:lnTo>
                    <a:pt x="1945" y="26"/>
                  </a:lnTo>
                  <a:lnTo>
                    <a:pt x="1947" y="26"/>
                  </a:lnTo>
                  <a:lnTo>
                    <a:pt x="1947" y="25"/>
                  </a:lnTo>
                  <a:lnTo>
                    <a:pt x="1948" y="25"/>
                  </a:lnTo>
                  <a:lnTo>
                    <a:pt x="1948" y="23"/>
                  </a:lnTo>
                  <a:lnTo>
                    <a:pt x="1950" y="23"/>
                  </a:lnTo>
                  <a:lnTo>
                    <a:pt x="1950" y="21"/>
                  </a:lnTo>
                  <a:lnTo>
                    <a:pt x="1952" y="21"/>
                  </a:lnTo>
                  <a:lnTo>
                    <a:pt x="1952" y="20"/>
                  </a:lnTo>
                  <a:lnTo>
                    <a:pt x="1953" y="20"/>
                  </a:lnTo>
                  <a:lnTo>
                    <a:pt x="1953" y="18"/>
                  </a:lnTo>
                  <a:lnTo>
                    <a:pt x="1955" y="18"/>
                  </a:lnTo>
                  <a:lnTo>
                    <a:pt x="1955" y="16"/>
                  </a:lnTo>
                  <a:lnTo>
                    <a:pt x="1957" y="16"/>
                  </a:lnTo>
                  <a:lnTo>
                    <a:pt x="1957" y="15"/>
                  </a:lnTo>
                  <a:lnTo>
                    <a:pt x="1958" y="15"/>
                  </a:lnTo>
                  <a:lnTo>
                    <a:pt x="1958" y="13"/>
                  </a:lnTo>
                  <a:lnTo>
                    <a:pt x="1960" y="13"/>
                  </a:lnTo>
                  <a:lnTo>
                    <a:pt x="1960" y="11"/>
                  </a:lnTo>
                  <a:lnTo>
                    <a:pt x="1962" y="11"/>
                  </a:lnTo>
                  <a:lnTo>
                    <a:pt x="1962" y="10"/>
                  </a:lnTo>
                  <a:lnTo>
                    <a:pt x="1963" y="10"/>
                  </a:lnTo>
                  <a:lnTo>
                    <a:pt x="1963" y="8"/>
                  </a:lnTo>
                  <a:lnTo>
                    <a:pt x="1965" y="8"/>
                  </a:lnTo>
                  <a:lnTo>
                    <a:pt x="1965" y="6"/>
                  </a:lnTo>
                  <a:lnTo>
                    <a:pt x="1967" y="6"/>
                  </a:lnTo>
                  <a:lnTo>
                    <a:pt x="1967" y="5"/>
                  </a:lnTo>
                  <a:lnTo>
                    <a:pt x="1968" y="5"/>
                  </a:lnTo>
                  <a:lnTo>
                    <a:pt x="1968" y="3"/>
                  </a:lnTo>
                  <a:lnTo>
                    <a:pt x="1970" y="3"/>
                  </a:lnTo>
                  <a:lnTo>
                    <a:pt x="1970" y="1"/>
                  </a:lnTo>
                  <a:lnTo>
                    <a:pt x="1972" y="1"/>
                  </a:lnTo>
                  <a:lnTo>
                    <a:pt x="1972" y="0"/>
                  </a:lnTo>
                  <a:lnTo>
                    <a:pt x="1973" y="0"/>
                  </a:lnTo>
                  <a:lnTo>
                    <a:pt x="1973" y="1"/>
                  </a:lnTo>
                  <a:lnTo>
                    <a:pt x="1975" y="1"/>
                  </a:lnTo>
                  <a:lnTo>
                    <a:pt x="1975" y="3"/>
                  </a:lnTo>
                  <a:lnTo>
                    <a:pt x="1977" y="3"/>
                  </a:lnTo>
                  <a:lnTo>
                    <a:pt x="1977" y="5"/>
                  </a:lnTo>
                  <a:lnTo>
                    <a:pt x="1978" y="5"/>
                  </a:lnTo>
                  <a:lnTo>
                    <a:pt x="1978" y="6"/>
                  </a:lnTo>
                  <a:lnTo>
                    <a:pt x="1980" y="6"/>
                  </a:lnTo>
                  <a:lnTo>
                    <a:pt x="1980" y="8"/>
                  </a:lnTo>
                  <a:lnTo>
                    <a:pt x="1982" y="8"/>
                  </a:lnTo>
                  <a:lnTo>
                    <a:pt x="1982" y="10"/>
                  </a:lnTo>
                  <a:lnTo>
                    <a:pt x="1983" y="10"/>
                  </a:lnTo>
                  <a:lnTo>
                    <a:pt x="1983" y="11"/>
                  </a:lnTo>
                  <a:lnTo>
                    <a:pt x="1985" y="11"/>
                  </a:lnTo>
                  <a:lnTo>
                    <a:pt x="1985" y="15"/>
                  </a:lnTo>
                  <a:lnTo>
                    <a:pt x="1983" y="15"/>
                  </a:lnTo>
                  <a:lnTo>
                    <a:pt x="1983" y="16"/>
                  </a:lnTo>
                  <a:lnTo>
                    <a:pt x="1982" y="16"/>
                  </a:lnTo>
                  <a:lnTo>
                    <a:pt x="1982" y="18"/>
                  </a:lnTo>
                  <a:lnTo>
                    <a:pt x="1980" y="18"/>
                  </a:lnTo>
                  <a:lnTo>
                    <a:pt x="1980" y="20"/>
                  </a:lnTo>
                  <a:lnTo>
                    <a:pt x="1978" y="20"/>
                  </a:lnTo>
                  <a:lnTo>
                    <a:pt x="1978" y="21"/>
                  </a:lnTo>
                  <a:lnTo>
                    <a:pt x="1977" y="21"/>
                  </a:lnTo>
                  <a:lnTo>
                    <a:pt x="1977" y="23"/>
                  </a:lnTo>
                  <a:lnTo>
                    <a:pt x="1975" y="23"/>
                  </a:lnTo>
                  <a:lnTo>
                    <a:pt x="1975" y="25"/>
                  </a:lnTo>
                  <a:lnTo>
                    <a:pt x="1973" y="25"/>
                  </a:lnTo>
                  <a:lnTo>
                    <a:pt x="1973" y="26"/>
                  </a:lnTo>
                  <a:lnTo>
                    <a:pt x="1972" y="26"/>
                  </a:lnTo>
                  <a:lnTo>
                    <a:pt x="1972" y="28"/>
                  </a:lnTo>
                  <a:lnTo>
                    <a:pt x="1970" y="28"/>
                  </a:lnTo>
                  <a:lnTo>
                    <a:pt x="1970" y="30"/>
                  </a:lnTo>
                  <a:lnTo>
                    <a:pt x="1968" y="30"/>
                  </a:lnTo>
                  <a:lnTo>
                    <a:pt x="1968" y="31"/>
                  </a:lnTo>
                  <a:lnTo>
                    <a:pt x="1967" y="31"/>
                  </a:lnTo>
                  <a:lnTo>
                    <a:pt x="1967" y="33"/>
                  </a:lnTo>
                  <a:lnTo>
                    <a:pt x="1965" y="33"/>
                  </a:lnTo>
                  <a:lnTo>
                    <a:pt x="1965" y="35"/>
                  </a:lnTo>
                  <a:lnTo>
                    <a:pt x="1963" y="35"/>
                  </a:lnTo>
                  <a:lnTo>
                    <a:pt x="1963" y="36"/>
                  </a:lnTo>
                  <a:lnTo>
                    <a:pt x="1962" y="36"/>
                  </a:lnTo>
                  <a:lnTo>
                    <a:pt x="1962" y="38"/>
                  </a:lnTo>
                  <a:lnTo>
                    <a:pt x="1960" y="38"/>
                  </a:lnTo>
                  <a:lnTo>
                    <a:pt x="1960" y="40"/>
                  </a:lnTo>
                  <a:lnTo>
                    <a:pt x="1958" y="40"/>
                  </a:lnTo>
                  <a:lnTo>
                    <a:pt x="1958" y="41"/>
                  </a:lnTo>
                  <a:lnTo>
                    <a:pt x="1957" y="41"/>
                  </a:lnTo>
                  <a:lnTo>
                    <a:pt x="1957" y="43"/>
                  </a:lnTo>
                  <a:lnTo>
                    <a:pt x="1955" y="43"/>
                  </a:lnTo>
                  <a:lnTo>
                    <a:pt x="1955" y="45"/>
                  </a:lnTo>
                  <a:lnTo>
                    <a:pt x="1953" y="45"/>
                  </a:lnTo>
                  <a:lnTo>
                    <a:pt x="1953" y="46"/>
                  </a:lnTo>
                  <a:lnTo>
                    <a:pt x="1952" y="46"/>
                  </a:lnTo>
                  <a:lnTo>
                    <a:pt x="1952" y="48"/>
                  </a:lnTo>
                  <a:lnTo>
                    <a:pt x="1950" y="48"/>
                  </a:lnTo>
                  <a:lnTo>
                    <a:pt x="1950" y="50"/>
                  </a:lnTo>
                  <a:lnTo>
                    <a:pt x="1948" y="50"/>
                  </a:lnTo>
                  <a:lnTo>
                    <a:pt x="1948" y="51"/>
                  </a:lnTo>
                  <a:lnTo>
                    <a:pt x="1947" y="51"/>
                  </a:lnTo>
                  <a:lnTo>
                    <a:pt x="1947" y="53"/>
                  </a:lnTo>
                  <a:lnTo>
                    <a:pt x="1945" y="53"/>
                  </a:lnTo>
                  <a:lnTo>
                    <a:pt x="1945" y="55"/>
                  </a:lnTo>
                  <a:lnTo>
                    <a:pt x="1943" y="55"/>
                  </a:lnTo>
                  <a:lnTo>
                    <a:pt x="1943" y="56"/>
                  </a:lnTo>
                  <a:lnTo>
                    <a:pt x="1942" y="56"/>
                  </a:lnTo>
                  <a:lnTo>
                    <a:pt x="1942" y="58"/>
                  </a:lnTo>
                  <a:lnTo>
                    <a:pt x="1940" y="58"/>
                  </a:lnTo>
                  <a:lnTo>
                    <a:pt x="1940" y="60"/>
                  </a:lnTo>
                  <a:lnTo>
                    <a:pt x="1938" y="60"/>
                  </a:lnTo>
                  <a:lnTo>
                    <a:pt x="1938" y="61"/>
                  </a:lnTo>
                  <a:lnTo>
                    <a:pt x="1937" y="61"/>
                  </a:lnTo>
                  <a:lnTo>
                    <a:pt x="1937" y="63"/>
                  </a:lnTo>
                  <a:lnTo>
                    <a:pt x="1935" y="63"/>
                  </a:lnTo>
                  <a:lnTo>
                    <a:pt x="1935" y="65"/>
                  </a:lnTo>
                  <a:lnTo>
                    <a:pt x="1933" y="65"/>
                  </a:lnTo>
                  <a:lnTo>
                    <a:pt x="1933" y="66"/>
                  </a:lnTo>
                  <a:lnTo>
                    <a:pt x="1932" y="66"/>
                  </a:lnTo>
                  <a:lnTo>
                    <a:pt x="1932" y="68"/>
                  </a:lnTo>
                  <a:lnTo>
                    <a:pt x="1930" y="68"/>
                  </a:lnTo>
                  <a:lnTo>
                    <a:pt x="1930" y="70"/>
                  </a:lnTo>
                  <a:lnTo>
                    <a:pt x="1928" y="70"/>
                  </a:lnTo>
                  <a:lnTo>
                    <a:pt x="1928" y="71"/>
                  </a:lnTo>
                  <a:lnTo>
                    <a:pt x="1927" y="71"/>
                  </a:lnTo>
                  <a:lnTo>
                    <a:pt x="1927" y="73"/>
                  </a:lnTo>
                  <a:lnTo>
                    <a:pt x="1925" y="73"/>
                  </a:lnTo>
                  <a:lnTo>
                    <a:pt x="1925" y="75"/>
                  </a:lnTo>
                  <a:lnTo>
                    <a:pt x="1923" y="75"/>
                  </a:lnTo>
                  <a:lnTo>
                    <a:pt x="1923" y="76"/>
                  </a:lnTo>
                  <a:lnTo>
                    <a:pt x="1922" y="76"/>
                  </a:lnTo>
                  <a:lnTo>
                    <a:pt x="1922" y="78"/>
                  </a:lnTo>
                  <a:lnTo>
                    <a:pt x="1920" y="78"/>
                  </a:lnTo>
                  <a:lnTo>
                    <a:pt x="1920" y="80"/>
                  </a:lnTo>
                  <a:lnTo>
                    <a:pt x="1918" y="80"/>
                  </a:lnTo>
                  <a:lnTo>
                    <a:pt x="1918" y="81"/>
                  </a:lnTo>
                  <a:lnTo>
                    <a:pt x="1917" y="81"/>
                  </a:lnTo>
                  <a:lnTo>
                    <a:pt x="1917" y="83"/>
                  </a:lnTo>
                  <a:lnTo>
                    <a:pt x="1915" y="83"/>
                  </a:lnTo>
                  <a:lnTo>
                    <a:pt x="1915" y="85"/>
                  </a:lnTo>
                  <a:lnTo>
                    <a:pt x="1913" y="85"/>
                  </a:lnTo>
                  <a:lnTo>
                    <a:pt x="1913" y="86"/>
                  </a:lnTo>
                  <a:lnTo>
                    <a:pt x="1912" y="86"/>
                  </a:lnTo>
                  <a:lnTo>
                    <a:pt x="1912" y="88"/>
                  </a:lnTo>
                  <a:lnTo>
                    <a:pt x="1910" y="88"/>
                  </a:lnTo>
                  <a:lnTo>
                    <a:pt x="1910" y="90"/>
                  </a:lnTo>
                  <a:lnTo>
                    <a:pt x="1908" y="90"/>
                  </a:lnTo>
                  <a:lnTo>
                    <a:pt x="1908" y="91"/>
                  </a:lnTo>
                  <a:lnTo>
                    <a:pt x="1907" y="91"/>
                  </a:lnTo>
                  <a:lnTo>
                    <a:pt x="1907" y="93"/>
                  </a:lnTo>
                  <a:lnTo>
                    <a:pt x="1905" y="93"/>
                  </a:lnTo>
                  <a:lnTo>
                    <a:pt x="1905" y="95"/>
                  </a:lnTo>
                  <a:lnTo>
                    <a:pt x="1903" y="95"/>
                  </a:lnTo>
                  <a:lnTo>
                    <a:pt x="1903" y="96"/>
                  </a:lnTo>
                  <a:lnTo>
                    <a:pt x="1902" y="96"/>
                  </a:lnTo>
                  <a:lnTo>
                    <a:pt x="1902" y="98"/>
                  </a:lnTo>
                  <a:lnTo>
                    <a:pt x="1900" y="98"/>
                  </a:lnTo>
                  <a:lnTo>
                    <a:pt x="1900" y="100"/>
                  </a:lnTo>
                  <a:lnTo>
                    <a:pt x="1898" y="100"/>
                  </a:lnTo>
                  <a:lnTo>
                    <a:pt x="1898" y="101"/>
                  </a:lnTo>
                  <a:lnTo>
                    <a:pt x="1897" y="101"/>
                  </a:lnTo>
                  <a:lnTo>
                    <a:pt x="1897" y="103"/>
                  </a:lnTo>
                  <a:lnTo>
                    <a:pt x="1895" y="103"/>
                  </a:lnTo>
                  <a:lnTo>
                    <a:pt x="1895" y="105"/>
                  </a:lnTo>
                  <a:lnTo>
                    <a:pt x="1893" y="105"/>
                  </a:lnTo>
                  <a:lnTo>
                    <a:pt x="1893" y="106"/>
                  </a:lnTo>
                  <a:lnTo>
                    <a:pt x="1892" y="106"/>
                  </a:lnTo>
                  <a:lnTo>
                    <a:pt x="1892" y="108"/>
                  </a:lnTo>
                  <a:lnTo>
                    <a:pt x="1890" y="108"/>
                  </a:lnTo>
                  <a:lnTo>
                    <a:pt x="1890" y="110"/>
                  </a:lnTo>
                  <a:lnTo>
                    <a:pt x="1888" y="110"/>
                  </a:lnTo>
                  <a:lnTo>
                    <a:pt x="1888" y="111"/>
                  </a:lnTo>
                  <a:lnTo>
                    <a:pt x="1887" y="111"/>
                  </a:lnTo>
                  <a:lnTo>
                    <a:pt x="1887" y="113"/>
                  </a:lnTo>
                  <a:lnTo>
                    <a:pt x="1885" y="113"/>
                  </a:lnTo>
                  <a:lnTo>
                    <a:pt x="1885" y="115"/>
                  </a:lnTo>
                  <a:lnTo>
                    <a:pt x="1883" y="115"/>
                  </a:lnTo>
                  <a:lnTo>
                    <a:pt x="1883" y="116"/>
                  </a:lnTo>
                  <a:lnTo>
                    <a:pt x="1882" y="116"/>
                  </a:lnTo>
                  <a:lnTo>
                    <a:pt x="1882" y="118"/>
                  </a:lnTo>
                  <a:lnTo>
                    <a:pt x="1880" y="118"/>
                  </a:lnTo>
                  <a:lnTo>
                    <a:pt x="1880" y="120"/>
                  </a:lnTo>
                  <a:lnTo>
                    <a:pt x="1878" y="120"/>
                  </a:lnTo>
                  <a:lnTo>
                    <a:pt x="1878" y="121"/>
                  </a:lnTo>
                  <a:lnTo>
                    <a:pt x="1877" y="121"/>
                  </a:lnTo>
                  <a:lnTo>
                    <a:pt x="1877" y="123"/>
                  </a:lnTo>
                  <a:lnTo>
                    <a:pt x="1875" y="123"/>
                  </a:lnTo>
                  <a:lnTo>
                    <a:pt x="1875" y="125"/>
                  </a:lnTo>
                  <a:lnTo>
                    <a:pt x="1873" y="125"/>
                  </a:lnTo>
                  <a:lnTo>
                    <a:pt x="1873" y="126"/>
                  </a:lnTo>
                  <a:lnTo>
                    <a:pt x="1872" y="126"/>
                  </a:lnTo>
                  <a:lnTo>
                    <a:pt x="1872" y="128"/>
                  </a:lnTo>
                  <a:lnTo>
                    <a:pt x="1870" y="128"/>
                  </a:lnTo>
                  <a:lnTo>
                    <a:pt x="1870" y="130"/>
                  </a:lnTo>
                  <a:lnTo>
                    <a:pt x="1868" y="130"/>
                  </a:lnTo>
                  <a:lnTo>
                    <a:pt x="1868" y="131"/>
                  </a:lnTo>
                  <a:lnTo>
                    <a:pt x="1867" y="131"/>
                  </a:lnTo>
                  <a:lnTo>
                    <a:pt x="1867" y="133"/>
                  </a:lnTo>
                  <a:lnTo>
                    <a:pt x="1865" y="133"/>
                  </a:lnTo>
                  <a:lnTo>
                    <a:pt x="1865" y="135"/>
                  </a:lnTo>
                  <a:lnTo>
                    <a:pt x="1863" y="135"/>
                  </a:lnTo>
                  <a:lnTo>
                    <a:pt x="1863" y="136"/>
                  </a:lnTo>
                  <a:lnTo>
                    <a:pt x="1862" y="136"/>
                  </a:lnTo>
                  <a:lnTo>
                    <a:pt x="1862" y="138"/>
                  </a:lnTo>
                  <a:lnTo>
                    <a:pt x="1860" y="138"/>
                  </a:lnTo>
                  <a:lnTo>
                    <a:pt x="1860" y="140"/>
                  </a:lnTo>
                  <a:lnTo>
                    <a:pt x="1858" y="140"/>
                  </a:lnTo>
                  <a:lnTo>
                    <a:pt x="1858" y="141"/>
                  </a:lnTo>
                  <a:lnTo>
                    <a:pt x="1857" y="141"/>
                  </a:lnTo>
                  <a:lnTo>
                    <a:pt x="1857" y="143"/>
                  </a:lnTo>
                  <a:lnTo>
                    <a:pt x="1855" y="143"/>
                  </a:lnTo>
                  <a:lnTo>
                    <a:pt x="1855" y="145"/>
                  </a:lnTo>
                  <a:lnTo>
                    <a:pt x="1853" y="145"/>
                  </a:lnTo>
                  <a:lnTo>
                    <a:pt x="1853" y="146"/>
                  </a:lnTo>
                  <a:lnTo>
                    <a:pt x="1852" y="146"/>
                  </a:lnTo>
                  <a:lnTo>
                    <a:pt x="1852" y="148"/>
                  </a:lnTo>
                  <a:lnTo>
                    <a:pt x="1850" y="148"/>
                  </a:lnTo>
                  <a:lnTo>
                    <a:pt x="1850" y="150"/>
                  </a:lnTo>
                  <a:lnTo>
                    <a:pt x="1848" y="150"/>
                  </a:lnTo>
                  <a:lnTo>
                    <a:pt x="1848" y="151"/>
                  </a:lnTo>
                  <a:lnTo>
                    <a:pt x="1847" y="151"/>
                  </a:lnTo>
                  <a:lnTo>
                    <a:pt x="1847" y="153"/>
                  </a:lnTo>
                  <a:lnTo>
                    <a:pt x="1845" y="153"/>
                  </a:lnTo>
                  <a:lnTo>
                    <a:pt x="1845" y="155"/>
                  </a:lnTo>
                  <a:lnTo>
                    <a:pt x="1843" y="155"/>
                  </a:lnTo>
                  <a:lnTo>
                    <a:pt x="1843" y="156"/>
                  </a:lnTo>
                  <a:lnTo>
                    <a:pt x="1842" y="156"/>
                  </a:lnTo>
                  <a:lnTo>
                    <a:pt x="1842" y="158"/>
                  </a:lnTo>
                  <a:lnTo>
                    <a:pt x="1840" y="158"/>
                  </a:lnTo>
                  <a:lnTo>
                    <a:pt x="1840" y="160"/>
                  </a:lnTo>
                  <a:lnTo>
                    <a:pt x="1838" y="160"/>
                  </a:lnTo>
                  <a:lnTo>
                    <a:pt x="1838" y="161"/>
                  </a:lnTo>
                  <a:lnTo>
                    <a:pt x="1837" y="161"/>
                  </a:lnTo>
                  <a:lnTo>
                    <a:pt x="1837" y="163"/>
                  </a:lnTo>
                  <a:lnTo>
                    <a:pt x="1835" y="163"/>
                  </a:lnTo>
                  <a:lnTo>
                    <a:pt x="1835" y="165"/>
                  </a:lnTo>
                  <a:lnTo>
                    <a:pt x="1833" y="165"/>
                  </a:lnTo>
                  <a:lnTo>
                    <a:pt x="1833" y="166"/>
                  </a:lnTo>
                  <a:lnTo>
                    <a:pt x="1832" y="166"/>
                  </a:lnTo>
                  <a:lnTo>
                    <a:pt x="1832" y="168"/>
                  </a:lnTo>
                  <a:lnTo>
                    <a:pt x="1830" y="168"/>
                  </a:lnTo>
                  <a:lnTo>
                    <a:pt x="1830" y="170"/>
                  </a:lnTo>
                  <a:lnTo>
                    <a:pt x="1828" y="170"/>
                  </a:lnTo>
                  <a:lnTo>
                    <a:pt x="1828" y="171"/>
                  </a:lnTo>
                  <a:lnTo>
                    <a:pt x="1827" y="171"/>
                  </a:lnTo>
                  <a:lnTo>
                    <a:pt x="1827" y="173"/>
                  </a:lnTo>
                  <a:lnTo>
                    <a:pt x="1825" y="173"/>
                  </a:lnTo>
                  <a:lnTo>
                    <a:pt x="1825" y="175"/>
                  </a:lnTo>
                  <a:lnTo>
                    <a:pt x="1823" y="175"/>
                  </a:lnTo>
                  <a:lnTo>
                    <a:pt x="1823" y="176"/>
                  </a:lnTo>
                  <a:lnTo>
                    <a:pt x="1822" y="176"/>
                  </a:lnTo>
                  <a:lnTo>
                    <a:pt x="1822" y="178"/>
                  </a:lnTo>
                  <a:lnTo>
                    <a:pt x="1820" y="178"/>
                  </a:lnTo>
                  <a:lnTo>
                    <a:pt x="1820" y="180"/>
                  </a:lnTo>
                  <a:lnTo>
                    <a:pt x="1818" y="180"/>
                  </a:lnTo>
                  <a:lnTo>
                    <a:pt x="1818" y="181"/>
                  </a:lnTo>
                  <a:lnTo>
                    <a:pt x="1817" y="181"/>
                  </a:lnTo>
                  <a:lnTo>
                    <a:pt x="1817" y="183"/>
                  </a:lnTo>
                  <a:lnTo>
                    <a:pt x="1815" y="183"/>
                  </a:lnTo>
                  <a:lnTo>
                    <a:pt x="1815" y="185"/>
                  </a:lnTo>
                  <a:lnTo>
                    <a:pt x="1813" y="185"/>
                  </a:lnTo>
                  <a:lnTo>
                    <a:pt x="1813" y="186"/>
                  </a:lnTo>
                  <a:lnTo>
                    <a:pt x="1812" y="186"/>
                  </a:lnTo>
                  <a:lnTo>
                    <a:pt x="1812" y="188"/>
                  </a:lnTo>
                  <a:lnTo>
                    <a:pt x="1810" y="188"/>
                  </a:lnTo>
                  <a:lnTo>
                    <a:pt x="1810" y="190"/>
                  </a:lnTo>
                  <a:lnTo>
                    <a:pt x="1808" y="190"/>
                  </a:lnTo>
                  <a:lnTo>
                    <a:pt x="1808" y="191"/>
                  </a:lnTo>
                  <a:lnTo>
                    <a:pt x="1807" y="191"/>
                  </a:lnTo>
                  <a:lnTo>
                    <a:pt x="1807" y="193"/>
                  </a:lnTo>
                  <a:lnTo>
                    <a:pt x="1805" y="193"/>
                  </a:lnTo>
                  <a:lnTo>
                    <a:pt x="1805" y="195"/>
                  </a:lnTo>
                  <a:lnTo>
                    <a:pt x="1803" y="195"/>
                  </a:lnTo>
                  <a:lnTo>
                    <a:pt x="1803" y="196"/>
                  </a:lnTo>
                  <a:lnTo>
                    <a:pt x="1802" y="196"/>
                  </a:lnTo>
                  <a:lnTo>
                    <a:pt x="1802" y="198"/>
                  </a:lnTo>
                  <a:lnTo>
                    <a:pt x="1800" y="198"/>
                  </a:lnTo>
                  <a:lnTo>
                    <a:pt x="1800" y="200"/>
                  </a:lnTo>
                  <a:lnTo>
                    <a:pt x="1798" y="200"/>
                  </a:lnTo>
                  <a:lnTo>
                    <a:pt x="1798" y="201"/>
                  </a:lnTo>
                  <a:lnTo>
                    <a:pt x="1797" y="201"/>
                  </a:lnTo>
                  <a:lnTo>
                    <a:pt x="1797" y="203"/>
                  </a:lnTo>
                  <a:lnTo>
                    <a:pt x="1795" y="203"/>
                  </a:lnTo>
                  <a:lnTo>
                    <a:pt x="1795" y="205"/>
                  </a:lnTo>
                  <a:lnTo>
                    <a:pt x="1793" y="205"/>
                  </a:lnTo>
                  <a:lnTo>
                    <a:pt x="1793" y="206"/>
                  </a:lnTo>
                  <a:lnTo>
                    <a:pt x="1792" y="206"/>
                  </a:lnTo>
                  <a:lnTo>
                    <a:pt x="1792" y="208"/>
                  </a:lnTo>
                  <a:lnTo>
                    <a:pt x="1790" y="208"/>
                  </a:lnTo>
                  <a:lnTo>
                    <a:pt x="1790" y="210"/>
                  </a:lnTo>
                  <a:lnTo>
                    <a:pt x="1788" y="210"/>
                  </a:lnTo>
                  <a:lnTo>
                    <a:pt x="1788" y="211"/>
                  </a:lnTo>
                  <a:lnTo>
                    <a:pt x="1787" y="211"/>
                  </a:lnTo>
                  <a:lnTo>
                    <a:pt x="1787" y="213"/>
                  </a:lnTo>
                  <a:lnTo>
                    <a:pt x="1785" y="213"/>
                  </a:lnTo>
                  <a:lnTo>
                    <a:pt x="1785" y="215"/>
                  </a:lnTo>
                  <a:lnTo>
                    <a:pt x="1783" y="215"/>
                  </a:lnTo>
                  <a:lnTo>
                    <a:pt x="1783" y="216"/>
                  </a:lnTo>
                  <a:lnTo>
                    <a:pt x="1782" y="216"/>
                  </a:lnTo>
                  <a:lnTo>
                    <a:pt x="1782" y="218"/>
                  </a:lnTo>
                  <a:lnTo>
                    <a:pt x="1780" y="218"/>
                  </a:lnTo>
                  <a:lnTo>
                    <a:pt x="1780" y="220"/>
                  </a:lnTo>
                  <a:lnTo>
                    <a:pt x="1778" y="220"/>
                  </a:lnTo>
                  <a:lnTo>
                    <a:pt x="1778" y="221"/>
                  </a:lnTo>
                  <a:lnTo>
                    <a:pt x="1777" y="221"/>
                  </a:lnTo>
                  <a:lnTo>
                    <a:pt x="1777" y="223"/>
                  </a:lnTo>
                  <a:lnTo>
                    <a:pt x="1775" y="223"/>
                  </a:lnTo>
                  <a:lnTo>
                    <a:pt x="1775" y="225"/>
                  </a:lnTo>
                  <a:lnTo>
                    <a:pt x="1773" y="225"/>
                  </a:lnTo>
                  <a:lnTo>
                    <a:pt x="1773" y="226"/>
                  </a:lnTo>
                  <a:lnTo>
                    <a:pt x="1772" y="226"/>
                  </a:lnTo>
                  <a:lnTo>
                    <a:pt x="1772" y="228"/>
                  </a:lnTo>
                  <a:lnTo>
                    <a:pt x="1770" y="228"/>
                  </a:lnTo>
                  <a:lnTo>
                    <a:pt x="1770" y="230"/>
                  </a:lnTo>
                  <a:lnTo>
                    <a:pt x="1768" y="230"/>
                  </a:lnTo>
                  <a:lnTo>
                    <a:pt x="1768" y="231"/>
                  </a:lnTo>
                  <a:lnTo>
                    <a:pt x="1767" y="231"/>
                  </a:lnTo>
                  <a:lnTo>
                    <a:pt x="1767" y="233"/>
                  </a:lnTo>
                  <a:lnTo>
                    <a:pt x="1765" y="233"/>
                  </a:lnTo>
                  <a:lnTo>
                    <a:pt x="1765" y="235"/>
                  </a:lnTo>
                  <a:lnTo>
                    <a:pt x="1763" y="235"/>
                  </a:lnTo>
                  <a:lnTo>
                    <a:pt x="1763" y="236"/>
                  </a:lnTo>
                  <a:lnTo>
                    <a:pt x="1762" y="236"/>
                  </a:lnTo>
                  <a:lnTo>
                    <a:pt x="1762" y="238"/>
                  </a:lnTo>
                  <a:lnTo>
                    <a:pt x="1760" y="238"/>
                  </a:lnTo>
                  <a:lnTo>
                    <a:pt x="1760" y="240"/>
                  </a:lnTo>
                  <a:lnTo>
                    <a:pt x="1758" y="240"/>
                  </a:lnTo>
                  <a:lnTo>
                    <a:pt x="1758" y="241"/>
                  </a:lnTo>
                  <a:lnTo>
                    <a:pt x="1757" y="241"/>
                  </a:lnTo>
                  <a:lnTo>
                    <a:pt x="1757" y="243"/>
                  </a:lnTo>
                  <a:lnTo>
                    <a:pt x="1755" y="243"/>
                  </a:lnTo>
                  <a:lnTo>
                    <a:pt x="1755" y="245"/>
                  </a:lnTo>
                  <a:lnTo>
                    <a:pt x="1753" y="245"/>
                  </a:lnTo>
                  <a:lnTo>
                    <a:pt x="1753" y="246"/>
                  </a:lnTo>
                  <a:lnTo>
                    <a:pt x="1752" y="246"/>
                  </a:lnTo>
                  <a:lnTo>
                    <a:pt x="1752" y="248"/>
                  </a:lnTo>
                  <a:lnTo>
                    <a:pt x="1750" y="248"/>
                  </a:lnTo>
                  <a:lnTo>
                    <a:pt x="1750" y="250"/>
                  </a:lnTo>
                  <a:lnTo>
                    <a:pt x="1748" y="250"/>
                  </a:lnTo>
                  <a:lnTo>
                    <a:pt x="1748" y="251"/>
                  </a:lnTo>
                  <a:lnTo>
                    <a:pt x="1747" y="251"/>
                  </a:lnTo>
                  <a:lnTo>
                    <a:pt x="1747" y="253"/>
                  </a:lnTo>
                  <a:lnTo>
                    <a:pt x="1745" y="253"/>
                  </a:lnTo>
                  <a:lnTo>
                    <a:pt x="1745" y="255"/>
                  </a:lnTo>
                  <a:lnTo>
                    <a:pt x="1743" y="255"/>
                  </a:lnTo>
                  <a:lnTo>
                    <a:pt x="1743" y="256"/>
                  </a:lnTo>
                  <a:lnTo>
                    <a:pt x="1742" y="256"/>
                  </a:lnTo>
                  <a:lnTo>
                    <a:pt x="1742" y="258"/>
                  </a:lnTo>
                  <a:lnTo>
                    <a:pt x="1740" y="258"/>
                  </a:lnTo>
                  <a:lnTo>
                    <a:pt x="1740" y="260"/>
                  </a:lnTo>
                  <a:lnTo>
                    <a:pt x="1738" y="260"/>
                  </a:lnTo>
                  <a:lnTo>
                    <a:pt x="1738" y="261"/>
                  </a:lnTo>
                  <a:lnTo>
                    <a:pt x="1737" y="261"/>
                  </a:lnTo>
                  <a:lnTo>
                    <a:pt x="1737" y="263"/>
                  </a:lnTo>
                  <a:lnTo>
                    <a:pt x="1735" y="263"/>
                  </a:lnTo>
                  <a:lnTo>
                    <a:pt x="1735" y="265"/>
                  </a:lnTo>
                  <a:lnTo>
                    <a:pt x="1733" y="265"/>
                  </a:lnTo>
                  <a:lnTo>
                    <a:pt x="1733" y="266"/>
                  </a:lnTo>
                  <a:lnTo>
                    <a:pt x="1732" y="266"/>
                  </a:lnTo>
                  <a:lnTo>
                    <a:pt x="1732" y="268"/>
                  </a:lnTo>
                  <a:lnTo>
                    <a:pt x="1730" y="268"/>
                  </a:lnTo>
                  <a:lnTo>
                    <a:pt x="1730" y="270"/>
                  </a:lnTo>
                  <a:lnTo>
                    <a:pt x="1728" y="270"/>
                  </a:lnTo>
                  <a:lnTo>
                    <a:pt x="1728" y="271"/>
                  </a:lnTo>
                  <a:lnTo>
                    <a:pt x="1727" y="271"/>
                  </a:lnTo>
                  <a:lnTo>
                    <a:pt x="1727" y="273"/>
                  </a:lnTo>
                  <a:lnTo>
                    <a:pt x="1725" y="273"/>
                  </a:lnTo>
                  <a:lnTo>
                    <a:pt x="1725" y="275"/>
                  </a:lnTo>
                  <a:lnTo>
                    <a:pt x="1723" y="275"/>
                  </a:lnTo>
                  <a:lnTo>
                    <a:pt x="1723" y="276"/>
                  </a:lnTo>
                  <a:lnTo>
                    <a:pt x="1722" y="276"/>
                  </a:lnTo>
                  <a:lnTo>
                    <a:pt x="1722" y="278"/>
                  </a:lnTo>
                  <a:lnTo>
                    <a:pt x="1720" y="278"/>
                  </a:lnTo>
                  <a:lnTo>
                    <a:pt x="1720" y="280"/>
                  </a:lnTo>
                  <a:lnTo>
                    <a:pt x="1718" y="280"/>
                  </a:lnTo>
                  <a:lnTo>
                    <a:pt x="1718" y="281"/>
                  </a:lnTo>
                  <a:lnTo>
                    <a:pt x="1717" y="281"/>
                  </a:lnTo>
                  <a:lnTo>
                    <a:pt x="1717" y="283"/>
                  </a:lnTo>
                  <a:lnTo>
                    <a:pt x="1715" y="283"/>
                  </a:lnTo>
                  <a:lnTo>
                    <a:pt x="1715" y="285"/>
                  </a:lnTo>
                  <a:lnTo>
                    <a:pt x="1713" y="285"/>
                  </a:lnTo>
                  <a:lnTo>
                    <a:pt x="1713" y="286"/>
                  </a:lnTo>
                  <a:lnTo>
                    <a:pt x="1712" y="286"/>
                  </a:lnTo>
                  <a:lnTo>
                    <a:pt x="1712" y="288"/>
                  </a:lnTo>
                  <a:lnTo>
                    <a:pt x="1710" y="288"/>
                  </a:lnTo>
                  <a:lnTo>
                    <a:pt x="1710" y="290"/>
                  </a:lnTo>
                  <a:lnTo>
                    <a:pt x="1708" y="290"/>
                  </a:lnTo>
                  <a:lnTo>
                    <a:pt x="1708" y="291"/>
                  </a:lnTo>
                  <a:lnTo>
                    <a:pt x="1707" y="291"/>
                  </a:lnTo>
                  <a:lnTo>
                    <a:pt x="1707" y="293"/>
                  </a:lnTo>
                  <a:lnTo>
                    <a:pt x="1705" y="293"/>
                  </a:lnTo>
                  <a:lnTo>
                    <a:pt x="1705" y="295"/>
                  </a:lnTo>
                  <a:lnTo>
                    <a:pt x="1703" y="295"/>
                  </a:lnTo>
                  <a:lnTo>
                    <a:pt x="1703" y="296"/>
                  </a:lnTo>
                  <a:lnTo>
                    <a:pt x="1702" y="296"/>
                  </a:lnTo>
                  <a:lnTo>
                    <a:pt x="1702" y="298"/>
                  </a:lnTo>
                  <a:lnTo>
                    <a:pt x="1700" y="298"/>
                  </a:lnTo>
                  <a:lnTo>
                    <a:pt x="1700" y="300"/>
                  </a:lnTo>
                  <a:lnTo>
                    <a:pt x="1698" y="300"/>
                  </a:lnTo>
                  <a:lnTo>
                    <a:pt x="1698" y="301"/>
                  </a:lnTo>
                  <a:lnTo>
                    <a:pt x="1697" y="301"/>
                  </a:lnTo>
                  <a:lnTo>
                    <a:pt x="1697" y="303"/>
                  </a:lnTo>
                  <a:lnTo>
                    <a:pt x="1695" y="303"/>
                  </a:lnTo>
                  <a:lnTo>
                    <a:pt x="1695" y="305"/>
                  </a:lnTo>
                  <a:lnTo>
                    <a:pt x="1693" y="305"/>
                  </a:lnTo>
                  <a:lnTo>
                    <a:pt x="1693" y="306"/>
                  </a:lnTo>
                  <a:lnTo>
                    <a:pt x="1692" y="306"/>
                  </a:lnTo>
                  <a:lnTo>
                    <a:pt x="1692" y="308"/>
                  </a:lnTo>
                  <a:lnTo>
                    <a:pt x="1690" y="308"/>
                  </a:lnTo>
                  <a:lnTo>
                    <a:pt x="1690" y="310"/>
                  </a:lnTo>
                  <a:lnTo>
                    <a:pt x="1688" y="310"/>
                  </a:lnTo>
                  <a:lnTo>
                    <a:pt x="1688" y="311"/>
                  </a:lnTo>
                  <a:lnTo>
                    <a:pt x="1687" y="311"/>
                  </a:lnTo>
                  <a:lnTo>
                    <a:pt x="1687" y="313"/>
                  </a:lnTo>
                  <a:lnTo>
                    <a:pt x="1685" y="313"/>
                  </a:lnTo>
                  <a:lnTo>
                    <a:pt x="1685" y="315"/>
                  </a:lnTo>
                  <a:lnTo>
                    <a:pt x="1683" y="315"/>
                  </a:lnTo>
                  <a:lnTo>
                    <a:pt x="1683" y="316"/>
                  </a:lnTo>
                  <a:lnTo>
                    <a:pt x="1682" y="316"/>
                  </a:lnTo>
                  <a:lnTo>
                    <a:pt x="1682" y="318"/>
                  </a:lnTo>
                  <a:lnTo>
                    <a:pt x="1680" y="318"/>
                  </a:lnTo>
                  <a:lnTo>
                    <a:pt x="1680" y="320"/>
                  </a:lnTo>
                  <a:lnTo>
                    <a:pt x="1678" y="320"/>
                  </a:lnTo>
                  <a:lnTo>
                    <a:pt x="1678" y="321"/>
                  </a:lnTo>
                  <a:lnTo>
                    <a:pt x="1677" y="321"/>
                  </a:lnTo>
                  <a:lnTo>
                    <a:pt x="1677" y="323"/>
                  </a:lnTo>
                  <a:lnTo>
                    <a:pt x="1675" y="323"/>
                  </a:lnTo>
                  <a:lnTo>
                    <a:pt x="1675" y="325"/>
                  </a:lnTo>
                  <a:lnTo>
                    <a:pt x="1673" y="325"/>
                  </a:lnTo>
                  <a:lnTo>
                    <a:pt x="1673" y="326"/>
                  </a:lnTo>
                  <a:lnTo>
                    <a:pt x="1672" y="326"/>
                  </a:lnTo>
                  <a:lnTo>
                    <a:pt x="1672" y="328"/>
                  </a:lnTo>
                  <a:lnTo>
                    <a:pt x="1670" y="328"/>
                  </a:lnTo>
                  <a:lnTo>
                    <a:pt x="1670" y="330"/>
                  </a:lnTo>
                  <a:lnTo>
                    <a:pt x="1668" y="330"/>
                  </a:lnTo>
                  <a:lnTo>
                    <a:pt x="1668" y="331"/>
                  </a:lnTo>
                  <a:lnTo>
                    <a:pt x="1667" y="331"/>
                  </a:lnTo>
                  <a:lnTo>
                    <a:pt x="1667" y="333"/>
                  </a:lnTo>
                  <a:lnTo>
                    <a:pt x="1665" y="333"/>
                  </a:lnTo>
                  <a:lnTo>
                    <a:pt x="1665" y="335"/>
                  </a:lnTo>
                  <a:lnTo>
                    <a:pt x="1663" y="335"/>
                  </a:lnTo>
                  <a:lnTo>
                    <a:pt x="1663" y="336"/>
                  </a:lnTo>
                  <a:lnTo>
                    <a:pt x="1662" y="336"/>
                  </a:lnTo>
                  <a:lnTo>
                    <a:pt x="1662" y="338"/>
                  </a:lnTo>
                  <a:lnTo>
                    <a:pt x="1660" y="338"/>
                  </a:lnTo>
                  <a:lnTo>
                    <a:pt x="1660" y="340"/>
                  </a:lnTo>
                  <a:lnTo>
                    <a:pt x="1658" y="340"/>
                  </a:lnTo>
                  <a:lnTo>
                    <a:pt x="1658" y="341"/>
                  </a:lnTo>
                  <a:lnTo>
                    <a:pt x="1657" y="341"/>
                  </a:lnTo>
                  <a:lnTo>
                    <a:pt x="1657" y="343"/>
                  </a:lnTo>
                  <a:lnTo>
                    <a:pt x="1655" y="343"/>
                  </a:lnTo>
                  <a:lnTo>
                    <a:pt x="1655" y="345"/>
                  </a:lnTo>
                  <a:lnTo>
                    <a:pt x="1653" y="345"/>
                  </a:lnTo>
                  <a:lnTo>
                    <a:pt x="1653" y="346"/>
                  </a:lnTo>
                  <a:lnTo>
                    <a:pt x="1652" y="346"/>
                  </a:lnTo>
                  <a:lnTo>
                    <a:pt x="1652" y="348"/>
                  </a:lnTo>
                  <a:lnTo>
                    <a:pt x="1650" y="348"/>
                  </a:lnTo>
                  <a:lnTo>
                    <a:pt x="1650" y="350"/>
                  </a:lnTo>
                  <a:lnTo>
                    <a:pt x="1648" y="350"/>
                  </a:lnTo>
                  <a:lnTo>
                    <a:pt x="1648" y="351"/>
                  </a:lnTo>
                  <a:lnTo>
                    <a:pt x="1647" y="351"/>
                  </a:lnTo>
                  <a:lnTo>
                    <a:pt x="1647" y="353"/>
                  </a:lnTo>
                  <a:lnTo>
                    <a:pt x="1645" y="353"/>
                  </a:lnTo>
                  <a:lnTo>
                    <a:pt x="1645" y="355"/>
                  </a:lnTo>
                  <a:lnTo>
                    <a:pt x="1643" y="355"/>
                  </a:lnTo>
                  <a:lnTo>
                    <a:pt x="1643" y="356"/>
                  </a:lnTo>
                  <a:lnTo>
                    <a:pt x="1642" y="356"/>
                  </a:lnTo>
                  <a:lnTo>
                    <a:pt x="1642" y="358"/>
                  </a:lnTo>
                  <a:lnTo>
                    <a:pt x="1640" y="358"/>
                  </a:lnTo>
                  <a:lnTo>
                    <a:pt x="1640" y="360"/>
                  </a:lnTo>
                  <a:lnTo>
                    <a:pt x="1638" y="360"/>
                  </a:lnTo>
                  <a:lnTo>
                    <a:pt x="1638" y="361"/>
                  </a:lnTo>
                  <a:lnTo>
                    <a:pt x="1637" y="361"/>
                  </a:lnTo>
                  <a:lnTo>
                    <a:pt x="1637" y="363"/>
                  </a:lnTo>
                  <a:lnTo>
                    <a:pt x="1635" y="363"/>
                  </a:lnTo>
                  <a:lnTo>
                    <a:pt x="1635" y="365"/>
                  </a:lnTo>
                  <a:lnTo>
                    <a:pt x="1633" y="365"/>
                  </a:lnTo>
                  <a:lnTo>
                    <a:pt x="1633" y="366"/>
                  </a:lnTo>
                  <a:lnTo>
                    <a:pt x="1632" y="366"/>
                  </a:lnTo>
                  <a:lnTo>
                    <a:pt x="1632" y="368"/>
                  </a:lnTo>
                  <a:lnTo>
                    <a:pt x="1630" y="368"/>
                  </a:lnTo>
                  <a:lnTo>
                    <a:pt x="1630" y="370"/>
                  </a:lnTo>
                  <a:lnTo>
                    <a:pt x="1628" y="370"/>
                  </a:lnTo>
                  <a:lnTo>
                    <a:pt x="1628" y="371"/>
                  </a:lnTo>
                  <a:lnTo>
                    <a:pt x="1627" y="371"/>
                  </a:lnTo>
                  <a:lnTo>
                    <a:pt x="1627" y="373"/>
                  </a:lnTo>
                  <a:lnTo>
                    <a:pt x="1625" y="373"/>
                  </a:lnTo>
                  <a:lnTo>
                    <a:pt x="1625" y="375"/>
                  </a:lnTo>
                  <a:lnTo>
                    <a:pt x="1623" y="375"/>
                  </a:lnTo>
                  <a:lnTo>
                    <a:pt x="1623" y="376"/>
                  </a:lnTo>
                  <a:lnTo>
                    <a:pt x="1622" y="376"/>
                  </a:lnTo>
                  <a:lnTo>
                    <a:pt x="1622" y="378"/>
                  </a:lnTo>
                  <a:lnTo>
                    <a:pt x="1620" y="378"/>
                  </a:lnTo>
                  <a:lnTo>
                    <a:pt x="1620" y="380"/>
                  </a:lnTo>
                  <a:lnTo>
                    <a:pt x="1618" y="380"/>
                  </a:lnTo>
                  <a:lnTo>
                    <a:pt x="1618" y="381"/>
                  </a:lnTo>
                  <a:lnTo>
                    <a:pt x="1617" y="381"/>
                  </a:lnTo>
                  <a:lnTo>
                    <a:pt x="1617" y="383"/>
                  </a:lnTo>
                  <a:lnTo>
                    <a:pt x="1615" y="383"/>
                  </a:lnTo>
                  <a:lnTo>
                    <a:pt x="1615" y="385"/>
                  </a:lnTo>
                  <a:lnTo>
                    <a:pt x="1613" y="385"/>
                  </a:lnTo>
                  <a:lnTo>
                    <a:pt x="1613" y="386"/>
                  </a:lnTo>
                  <a:lnTo>
                    <a:pt x="1612" y="386"/>
                  </a:lnTo>
                  <a:lnTo>
                    <a:pt x="1612" y="388"/>
                  </a:lnTo>
                  <a:lnTo>
                    <a:pt x="1610" y="388"/>
                  </a:lnTo>
                  <a:lnTo>
                    <a:pt x="1610" y="390"/>
                  </a:lnTo>
                  <a:lnTo>
                    <a:pt x="1608" y="390"/>
                  </a:lnTo>
                  <a:lnTo>
                    <a:pt x="1608" y="391"/>
                  </a:lnTo>
                  <a:lnTo>
                    <a:pt x="1607" y="391"/>
                  </a:lnTo>
                  <a:lnTo>
                    <a:pt x="1607" y="393"/>
                  </a:lnTo>
                  <a:lnTo>
                    <a:pt x="1605" y="393"/>
                  </a:lnTo>
                  <a:lnTo>
                    <a:pt x="1605" y="395"/>
                  </a:lnTo>
                  <a:lnTo>
                    <a:pt x="1603" y="395"/>
                  </a:lnTo>
                  <a:lnTo>
                    <a:pt x="1603" y="396"/>
                  </a:lnTo>
                  <a:lnTo>
                    <a:pt x="1602" y="396"/>
                  </a:lnTo>
                  <a:lnTo>
                    <a:pt x="1602" y="398"/>
                  </a:lnTo>
                  <a:lnTo>
                    <a:pt x="1600" y="398"/>
                  </a:lnTo>
                  <a:lnTo>
                    <a:pt x="1600" y="400"/>
                  </a:lnTo>
                  <a:lnTo>
                    <a:pt x="1598" y="400"/>
                  </a:lnTo>
                  <a:lnTo>
                    <a:pt x="1598" y="401"/>
                  </a:lnTo>
                  <a:lnTo>
                    <a:pt x="1597" y="401"/>
                  </a:lnTo>
                  <a:lnTo>
                    <a:pt x="1597" y="403"/>
                  </a:lnTo>
                  <a:lnTo>
                    <a:pt x="1595" y="403"/>
                  </a:lnTo>
                  <a:lnTo>
                    <a:pt x="1595" y="405"/>
                  </a:lnTo>
                  <a:lnTo>
                    <a:pt x="1593" y="405"/>
                  </a:lnTo>
                  <a:lnTo>
                    <a:pt x="1593" y="406"/>
                  </a:lnTo>
                  <a:lnTo>
                    <a:pt x="1592" y="406"/>
                  </a:lnTo>
                  <a:lnTo>
                    <a:pt x="1592" y="408"/>
                  </a:lnTo>
                  <a:lnTo>
                    <a:pt x="1590" y="408"/>
                  </a:lnTo>
                  <a:lnTo>
                    <a:pt x="1590" y="410"/>
                  </a:lnTo>
                  <a:lnTo>
                    <a:pt x="1588" y="410"/>
                  </a:lnTo>
                  <a:lnTo>
                    <a:pt x="1588" y="411"/>
                  </a:lnTo>
                  <a:lnTo>
                    <a:pt x="1587" y="411"/>
                  </a:lnTo>
                  <a:lnTo>
                    <a:pt x="1587" y="413"/>
                  </a:lnTo>
                  <a:lnTo>
                    <a:pt x="1585" y="413"/>
                  </a:lnTo>
                  <a:lnTo>
                    <a:pt x="1585" y="415"/>
                  </a:lnTo>
                  <a:lnTo>
                    <a:pt x="1583" y="415"/>
                  </a:lnTo>
                  <a:lnTo>
                    <a:pt x="1583" y="416"/>
                  </a:lnTo>
                  <a:lnTo>
                    <a:pt x="1582" y="416"/>
                  </a:lnTo>
                  <a:lnTo>
                    <a:pt x="1582" y="418"/>
                  </a:lnTo>
                  <a:lnTo>
                    <a:pt x="1580" y="418"/>
                  </a:lnTo>
                  <a:lnTo>
                    <a:pt x="1580" y="420"/>
                  </a:lnTo>
                  <a:lnTo>
                    <a:pt x="1578" y="420"/>
                  </a:lnTo>
                  <a:lnTo>
                    <a:pt x="1578" y="421"/>
                  </a:lnTo>
                  <a:lnTo>
                    <a:pt x="1577" y="421"/>
                  </a:lnTo>
                  <a:lnTo>
                    <a:pt x="1577" y="423"/>
                  </a:lnTo>
                  <a:lnTo>
                    <a:pt x="1575" y="423"/>
                  </a:lnTo>
                  <a:lnTo>
                    <a:pt x="1575" y="425"/>
                  </a:lnTo>
                  <a:lnTo>
                    <a:pt x="1573" y="425"/>
                  </a:lnTo>
                  <a:lnTo>
                    <a:pt x="1573" y="426"/>
                  </a:lnTo>
                  <a:lnTo>
                    <a:pt x="1572" y="426"/>
                  </a:lnTo>
                  <a:lnTo>
                    <a:pt x="1572" y="428"/>
                  </a:lnTo>
                  <a:lnTo>
                    <a:pt x="1570" y="428"/>
                  </a:lnTo>
                  <a:lnTo>
                    <a:pt x="1570" y="430"/>
                  </a:lnTo>
                  <a:lnTo>
                    <a:pt x="1568" y="430"/>
                  </a:lnTo>
                  <a:lnTo>
                    <a:pt x="1568" y="431"/>
                  </a:lnTo>
                  <a:lnTo>
                    <a:pt x="1567" y="431"/>
                  </a:lnTo>
                  <a:lnTo>
                    <a:pt x="1567" y="433"/>
                  </a:lnTo>
                  <a:lnTo>
                    <a:pt x="1565" y="433"/>
                  </a:lnTo>
                  <a:lnTo>
                    <a:pt x="1565" y="435"/>
                  </a:lnTo>
                  <a:lnTo>
                    <a:pt x="1563" y="435"/>
                  </a:lnTo>
                  <a:lnTo>
                    <a:pt x="1563" y="436"/>
                  </a:lnTo>
                  <a:lnTo>
                    <a:pt x="1562" y="436"/>
                  </a:lnTo>
                  <a:lnTo>
                    <a:pt x="1562" y="438"/>
                  </a:lnTo>
                  <a:lnTo>
                    <a:pt x="1560" y="438"/>
                  </a:lnTo>
                  <a:lnTo>
                    <a:pt x="1560" y="440"/>
                  </a:lnTo>
                  <a:lnTo>
                    <a:pt x="1558" y="440"/>
                  </a:lnTo>
                  <a:lnTo>
                    <a:pt x="1558" y="441"/>
                  </a:lnTo>
                  <a:lnTo>
                    <a:pt x="1557" y="441"/>
                  </a:lnTo>
                  <a:lnTo>
                    <a:pt x="1557" y="443"/>
                  </a:lnTo>
                  <a:lnTo>
                    <a:pt x="1555" y="443"/>
                  </a:lnTo>
                  <a:lnTo>
                    <a:pt x="1555" y="445"/>
                  </a:lnTo>
                  <a:lnTo>
                    <a:pt x="1553" y="445"/>
                  </a:lnTo>
                  <a:lnTo>
                    <a:pt x="1553" y="446"/>
                  </a:lnTo>
                  <a:lnTo>
                    <a:pt x="1552" y="446"/>
                  </a:lnTo>
                  <a:lnTo>
                    <a:pt x="1552" y="448"/>
                  </a:lnTo>
                  <a:lnTo>
                    <a:pt x="1550" y="448"/>
                  </a:lnTo>
                  <a:lnTo>
                    <a:pt x="1550" y="450"/>
                  </a:lnTo>
                  <a:lnTo>
                    <a:pt x="1548" y="450"/>
                  </a:lnTo>
                  <a:lnTo>
                    <a:pt x="1548" y="451"/>
                  </a:lnTo>
                  <a:lnTo>
                    <a:pt x="1547" y="451"/>
                  </a:lnTo>
                  <a:lnTo>
                    <a:pt x="1547" y="453"/>
                  </a:lnTo>
                  <a:lnTo>
                    <a:pt x="1545" y="453"/>
                  </a:lnTo>
                  <a:lnTo>
                    <a:pt x="1545" y="455"/>
                  </a:lnTo>
                  <a:lnTo>
                    <a:pt x="1543" y="455"/>
                  </a:lnTo>
                  <a:lnTo>
                    <a:pt x="1543" y="456"/>
                  </a:lnTo>
                  <a:lnTo>
                    <a:pt x="1542" y="456"/>
                  </a:lnTo>
                  <a:lnTo>
                    <a:pt x="1542" y="458"/>
                  </a:lnTo>
                  <a:lnTo>
                    <a:pt x="1540" y="458"/>
                  </a:lnTo>
                  <a:lnTo>
                    <a:pt x="1540" y="460"/>
                  </a:lnTo>
                  <a:lnTo>
                    <a:pt x="1538" y="460"/>
                  </a:lnTo>
                  <a:lnTo>
                    <a:pt x="1538" y="461"/>
                  </a:lnTo>
                  <a:lnTo>
                    <a:pt x="1537" y="461"/>
                  </a:lnTo>
                  <a:lnTo>
                    <a:pt x="1537" y="463"/>
                  </a:lnTo>
                  <a:lnTo>
                    <a:pt x="1535" y="463"/>
                  </a:lnTo>
                  <a:lnTo>
                    <a:pt x="1535" y="465"/>
                  </a:lnTo>
                  <a:lnTo>
                    <a:pt x="1533" y="465"/>
                  </a:lnTo>
                  <a:lnTo>
                    <a:pt x="1533" y="466"/>
                  </a:lnTo>
                  <a:lnTo>
                    <a:pt x="1532" y="466"/>
                  </a:lnTo>
                  <a:lnTo>
                    <a:pt x="1532" y="468"/>
                  </a:lnTo>
                  <a:lnTo>
                    <a:pt x="1530" y="468"/>
                  </a:lnTo>
                  <a:lnTo>
                    <a:pt x="1530" y="470"/>
                  </a:lnTo>
                  <a:lnTo>
                    <a:pt x="1528" y="470"/>
                  </a:lnTo>
                  <a:lnTo>
                    <a:pt x="1528" y="471"/>
                  </a:lnTo>
                  <a:lnTo>
                    <a:pt x="1527" y="471"/>
                  </a:lnTo>
                  <a:lnTo>
                    <a:pt x="1527" y="473"/>
                  </a:lnTo>
                  <a:lnTo>
                    <a:pt x="1525" y="473"/>
                  </a:lnTo>
                  <a:lnTo>
                    <a:pt x="1525" y="475"/>
                  </a:lnTo>
                  <a:lnTo>
                    <a:pt x="1523" y="475"/>
                  </a:lnTo>
                  <a:lnTo>
                    <a:pt x="1523" y="476"/>
                  </a:lnTo>
                  <a:lnTo>
                    <a:pt x="1522" y="476"/>
                  </a:lnTo>
                  <a:lnTo>
                    <a:pt x="1522" y="478"/>
                  </a:lnTo>
                  <a:lnTo>
                    <a:pt x="1520" y="478"/>
                  </a:lnTo>
                  <a:lnTo>
                    <a:pt x="1520" y="480"/>
                  </a:lnTo>
                  <a:lnTo>
                    <a:pt x="1518" y="480"/>
                  </a:lnTo>
                  <a:lnTo>
                    <a:pt x="1518" y="481"/>
                  </a:lnTo>
                  <a:lnTo>
                    <a:pt x="1517" y="481"/>
                  </a:lnTo>
                  <a:lnTo>
                    <a:pt x="1517" y="483"/>
                  </a:lnTo>
                  <a:lnTo>
                    <a:pt x="1515" y="483"/>
                  </a:lnTo>
                  <a:lnTo>
                    <a:pt x="1515" y="485"/>
                  </a:lnTo>
                  <a:lnTo>
                    <a:pt x="1513" y="485"/>
                  </a:lnTo>
                  <a:lnTo>
                    <a:pt x="1513" y="486"/>
                  </a:lnTo>
                  <a:lnTo>
                    <a:pt x="1512" y="486"/>
                  </a:lnTo>
                  <a:lnTo>
                    <a:pt x="1512" y="488"/>
                  </a:lnTo>
                  <a:lnTo>
                    <a:pt x="1510" y="488"/>
                  </a:lnTo>
                  <a:lnTo>
                    <a:pt x="1510" y="490"/>
                  </a:lnTo>
                  <a:lnTo>
                    <a:pt x="1508" y="490"/>
                  </a:lnTo>
                  <a:lnTo>
                    <a:pt x="1508" y="491"/>
                  </a:lnTo>
                  <a:lnTo>
                    <a:pt x="1507" y="491"/>
                  </a:lnTo>
                  <a:lnTo>
                    <a:pt x="1507" y="493"/>
                  </a:lnTo>
                  <a:lnTo>
                    <a:pt x="1505" y="493"/>
                  </a:lnTo>
                  <a:lnTo>
                    <a:pt x="1505" y="495"/>
                  </a:lnTo>
                  <a:lnTo>
                    <a:pt x="1503" y="495"/>
                  </a:lnTo>
                  <a:lnTo>
                    <a:pt x="1503" y="496"/>
                  </a:lnTo>
                  <a:lnTo>
                    <a:pt x="1502" y="496"/>
                  </a:lnTo>
                  <a:lnTo>
                    <a:pt x="1502" y="498"/>
                  </a:lnTo>
                  <a:lnTo>
                    <a:pt x="1500" y="498"/>
                  </a:lnTo>
                  <a:lnTo>
                    <a:pt x="1500" y="500"/>
                  </a:lnTo>
                  <a:lnTo>
                    <a:pt x="1498" y="500"/>
                  </a:lnTo>
                  <a:lnTo>
                    <a:pt x="1498" y="501"/>
                  </a:lnTo>
                  <a:lnTo>
                    <a:pt x="1497" y="501"/>
                  </a:lnTo>
                  <a:lnTo>
                    <a:pt x="1497" y="503"/>
                  </a:lnTo>
                  <a:lnTo>
                    <a:pt x="1495" y="503"/>
                  </a:lnTo>
                  <a:lnTo>
                    <a:pt x="1495" y="505"/>
                  </a:lnTo>
                  <a:lnTo>
                    <a:pt x="1493" y="505"/>
                  </a:lnTo>
                  <a:lnTo>
                    <a:pt x="1493" y="506"/>
                  </a:lnTo>
                  <a:lnTo>
                    <a:pt x="1492" y="506"/>
                  </a:lnTo>
                  <a:lnTo>
                    <a:pt x="1492" y="508"/>
                  </a:lnTo>
                  <a:lnTo>
                    <a:pt x="1490" y="508"/>
                  </a:lnTo>
                  <a:lnTo>
                    <a:pt x="1490" y="510"/>
                  </a:lnTo>
                  <a:lnTo>
                    <a:pt x="1488" y="510"/>
                  </a:lnTo>
                  <a:lnTo>
                    <a:pt x="1488" y="511"/>
                  </a:lnTo>
                  <a:lnTo>
                    <a:pt x="1487" y="511"/>
                  </a:lnTo>
                  <a:lnTo>
                    <a:pt x="1487" y="513"/>
                  </a:lnTo>
                  <a:lnTo>
                    <a:pt x="1485" y="513"/>
                  </a:lnTo>
                  <a:lnTo>
                    <a:pt x="1485" y="515"/>
                  </a:lnTo>
                  <a:lnTo>
                    <a:pt x="1483" y="515"/>
                  </a:lnTo>
                  <a:lnTo>
                    <a:pt x="1483" y="516"/>
                  </a:lnTo>
                  <a:lnTo>
                    <a:pt x="1482" y="516"/>
                  </a:lnTo>
                  <a:lnTo>
                    <a:pt x="1482" y="518"/>
                  </a:lnTo>
                  <a:lnTo>
                    <a:pt x="1480" y="518"/>
                  </a:lnTo>
                  <a:lnTo>
                    <a:pt x="1480" y="520"/>
                  </a:lnTo>
                  <a:lnTo>
                    <a:pt x="1478" y="520"/>
                  </a:lnTo>
                  <a:lnTo>
                    <a:pt x="1478" y="521"/>
                  </a:lnTo>
                  <a:lnTo>
                    <a:pt x="1477" y="521"/>
                  </a:lnTo>
                  <a:lnTo>
                    <a:pt x="1477" y="523"/>
                  </a:lnTo>
                  <a:lnTo>
                    <a:pt x="1475" y="523"/>
                  </a:lnTo>
                  <a:lnTo>
                    <a:pt x="1475" y="525"/>
                  </a:lnTo>
                  <a:lnTo>
                    <a:pt x="1473" y="525"/>
                  </a:lnTo>
                  <a:lnTo>
                    <a:pt x="1473" y="526"/>
                  </a:lnTo>
                  <a:lnTo>
                    <a:pt x="1472" y="526"/>
                  </a:lnTo>
                  <a:lnTo>
                    <a:pt x="1472" y="528"/>
                  </a:lnTo>
                  <a:lnTo>
                    <a:pt x="1470" y="528"/>
                  </a:lnTo>
                  <a:lnTo>
                    <a:pt x="1470" y="530"/>
                  </a:lnTo>
                  <a:lnTo>
                    <a:pt x="1468" y="530"/>
                  </a:lnTo>
                  <a:lnTo>
                    <a:pt x="1468" y="531"/>
                  </a:lnTo>
                  <a:lnTo>
                    <a:pt x="1467" y="531"/>
                  </a:lnTo>
                  <a:lnTo>
                    <a:pt x="1467" y="533"/>
                  </a:lnTo>
                  <a:lnTo>
                    <a:pt x="1465" y="533"/>
                  </a:lnTo>
                  <a:lnTo>
                    <a:pt x="1465" y="535"/>
                  </a:lnTo>
                  <a:lnTo>
                    <a:pt x="1463" y="535"/>
                  </a:lnTo>
                  <a:lnTo>
                    <a:pt x="1463" y="536"/>
                  </a:lnTo>
                  <a:lnTo>
                    <a:pt x="1462" y="536"/>
                  </a:lnTo>
                  <a:lnTo>
                    <a:pt x="1462" y="538"/>
                  </a:lnTo>
                  <a:lnTo>
                    <a:pt x="1460" y="538"/>
                  </a:lnTo>
                  <a:lnTo>
                    <a:pt x="1460" y="540"/>
                  </a:lnTo>
                  <a:lnTo>
                    <a:pt x="1458" y="540"/>
                  </a:lnTo>
                  <a:lnTo>
                    <a:pt x="1458" y="541"/>
                  </a:lnTo>
                  <a:lnTo>
                    <a:pt x="1457" y="541"/>
                  </a:lnTo>
                  <a:lnTo>
                    <a:pt x="1457" y="543"/>
                  </a:lnTo>
                  <a:lnTo>
                    <a:pt x="1455" y="543"/>
                  </a:lnTo>
                  <a:lnTo>
                    <a:pt x="1455" y="545"/>
                  </a:lnTo>
                  <a:lnTo>
                    <a:pt x="1453" y="545"/>
                  </a:lnTo>
                  <a:lnTo>
                    <a:pt x="1453" y="546"/>
                  </a:lnTo>
                  <a:lnTo>
                    <a:pt x="1452" y="546"/>
                  </a:lnTo>
                  <a:lnTo>
                    <a:pt x="1452" y="548"/>
                  </a:lnTo>
                  <a:lnTo>
                    <a:pt x="1450" y="548"/>
                  </a:lnTo>
                  <a:lnTo>
                    <a:pt x="1450" y="550"/>
                  </a:lnTo>
                  <a:lnTo>
                    <a:pt x="1448" y="550"/>
                  </a:lnTo>
                  <a:lnTo>
                    <a:pt x="1448" y="551"/>
                  </a:lnTo>
                  <a:lnTo>
                    <a:pt x="1447" y="551"/>
                  </a:lnTo>
                  <a:lnTo>
                    <a:pt x="1447" y="553"/>
                  </a:lnTo>
                  <a:lnTo>
                    <a:pt x="1445" y="553"/>
                  </a:lnTo>
                  <a:lnTo>
                    <a:pt x="1445" y="555"/>
                  </a:lnTo>
                  <a:lnTo>
                    <a:pt x="1443" y="555"/>
                  </a:lnTo>
                  <a:lnTo>
                    <a:pt x="1443" y="556"/>
                  </a:lnTo>
                  <a:lnTo>
                    <a:pt x="1442" y="556"/>
                  </a:lnTo>
                  <a:lnTo>
                    <a:pt x="1442" y="558"/>
                  </a:lnTo>
                  <a:lnTo>
                    <a:pt x="1440" y="558"/>
                  </a:lnTo>
                  <a:lnTo>
                    <a:pt x="1440" y="560"/>
                  </a:lnTo>
                  <a:lnTo>
                    <a:pt x="1438" y="560"/>
                  </a:lnTo>
                  <a:lnTo>
                    <a:pt x="1438" y="561"/>
                  </a:lnTo>
                  <a:lnTo>
                    <a:pt x="1437" y="561"/>
                  </a:lnTo>
                  <a:lnTo>
                    <a:pt x="1437" y="563"/>
                  </a:lnTo>
                  <a:lnTo>
                    <a:pt x="1435" y="563"/>
                  </a:lnTo>
                  <a:lnTo>
                    <a:pt x="1435" y="565"/>
                  </a:lnTo>
                  <a:lnTo>
                    <a:pt x="1433" y="565"/>
                  </a:lnTo>
                  <a:lnTo>
                    <a:pt x="1433" y="566"/>
                  </a:lnTo>
                  <a:lnTo>
                    <a:pt x="1432" y="566"/>
                  </a:lnTo>
                  <a:lnTo>
                    <a:pt x="1432" y="568"/>
                  </a:lnTo>
                  <a:lnTo>
                    <a:pt x="1430" y="568"/>
                  </a:lnTo>
                  <a:lnTo>
                    <a:pt x="1430" y="570"/>
                  </a:lnTo>
                  <a:lnTo>
                    <a:pt x="1428" y="570"/>
                  </a:lnTo>
                  <a:lnTo>
                    <a:pt x="1428" y="571"/>
                  </a:lnTo>
                  <a:lnTo>
                    <a:pt x="1427" y="571"/>
                  </a:lnTo>
                  <a:lnTo>
                    <a:pt x="1427" y="573"/>
                  </a:lnTo>
                  <a:lnTo>
                    <a:pt x="1425" y="573"/>
                  </a:lnTo>
                  <a:lnTo>
                    <a:pt x="1425" y="575"/>
                  </a:lnTo>
                  <a:lnTo>
                    <a:pt x="1423" y="575"/>
                  </a:lnTo>
                  <a:lnTo>
                    <a:pt x="1423" y="576"/>
                  </a:lnTo>
                  <a:lnTo>
                    <a:pt x="1422" y="576"/>
                  </a:lnTo>
                  <a:lnTo>
                    <a:pt x="1422" y="578"/>
                  </a:lnTo>
                  <a:lnTo>
                    <a:pt x="1420" y="578"/>
                  </a:lnTo>
                  <a:lnTo>
                    <a:pt x="1420" y="580"/>
                  </a:lnTo>
                  <a:lnTo>
                    <a:pt x="1418" y="580"/>
                  </a:lnTo>
                  <a:lnTo>
                    <a:pt x="1418" y="581"/>
                  </a:lnTo>
                  <a:lnTo>
                    <a:pt x="1417" y="581"/>
                  </a:lnTo>
                  <a:lnTo>
                    <a:pt x="1417" y="583"/>
                  </a:lnTo>
                  <a:lnTo>
                    <a:pt x="1415" y="583"/>
                  </a:lnTo>
                  <a:lnTo>
                    <a:pt x="1415" y="585"/>
                  </a:lnTo>
                  <a:lnTo>
                    <a:pt x="1413" y="585"/>
                  </a:lnTo>
                  <a:lnTo>
                    <a:pt x="1413" y="586"/>
                  </a:lnTo>
                  <a:lnTo>
                    <a:pt x="1412" y="586"/>
                  </a:lnTo>
                  <a:lnTo>
                    <a:pt x="1412" y="588"/>
                  </a:lnTo>
                  <a:lnTo>
                    <a:pt x="1410" y="588"/>
                  </a:lnTo>
                  <a:lnTo>
                    <a:pt x="1410" y="590"/>
                  </a:lnTo>
                  <a:lnTo>
                    <a:pt x="1408" y="590"/>
                  </a:lnTo>
                  <a:lnTo>
                    <a:pt x="1408" y="591"/>
                  </a:lnTo>
                  <a:lnTo>
                    <a:pt x="1407" y="591"/>
                  </a:lnTo>
                  <a:lnTo>
                    <a:pt x="1407" y="593"/>
                  </a:lnTo>
                  <a:lnTo>
                    <a:pt x="1405" y="593"/>
                  </a:lnTo>
                  <a:lnTo>
                    <a:pt x="1405" y="595"/>
                  </a:lnTo>
                  <a:lnTo>
                    <a:pt x="1403" y="595"/>
                  </a:lnTo>
                  <a:lnTo>
                    <a:pt x="1403" y="596"/>
                  </a:lnTo>
                  <a:lnTo>
                    <a:pt x="1402" y="596"/>
                  </a:lnTo>
                  <a:lnTo>
                    <a:pt x="1402" y="598"/>
                  </a:lnTo>
                  <a:lnTo>
                    <a:pt x="1400" y="598"/>
                  </a:lnTo>
                  <a:lnTo>
                    <a:pt x="1400" y="600"/>
                  </a:lnTo>
                  <a:lnTo>
                    <a:pt x="1398" y="600"/>
                  </a:lnTo>
                  <a:lnTo>
                    <a:pt x="1398" y="601"/>
                  </a:lnTo>
                  <a:lnTo>
                    <a:pt x="1397" y="601"/>
                  </a:lnTo>
                  <a:lnTo>
                    <a:pt x="1397" y="603"/>
                  </a:lnTo>
                  <a:lnTo>
                    <a:pt x="1395" y="603"/>
                  </a:lnTo>
                  <a:lnTo>
                    <a:pt x="1395" y="605"/>
                  </a:lnTo>
                  <a:lnTo>
                    <a:pt x="1393" y="605"/>
                  </a:lnTo>
                  <a:lnTo>
                    <a:pt x="1393" y="606"/>
                  </a:lnTo>
                  <a:lnTo>
                    <a:pt x="1392" y="606"/>
                  </a:lnTo>
                  <a:lnTo>
                    <a:pt x="1392" y="608"/>
                  </a:lnTo>
                  <a:lnTo>
                    <a:pt x="1390" y="608"/>
                  </a:lnTo>
                  <a:lnTo>
                    <a:pt x="1390" y="610"/>
                  </a:lnTo>
                  <a:lnTo>
                    <a:pt x="1388" y="610"/>
                  </a:lnTo>
                  <a:lnTo>
                    <a:pt x="1388" y="611"/>
                  </a:lnTo>
                  <a:lnTo>
                    <a:pt x="1387" y="611"/>
                  </a:lnTo>
                  <a:lnTo>
                    <a:pt x="1387" y="613"/>
                  </a:lnTo>
                  <a:lnTo>
                    <a:pt x="1385" y="613"/>
                  </a:lnTo>
                  <a:lnTo>
                    <a:pt x="1385" y="615"/>
                  </a:lnTo>
                  <a:lnTo>
                    <a:pt x="1383" y="615"/>
                  </a:lnTo>
                  <a:lnTo>
                    <a:pt x="1383" y="616"/>
                  </a:lnTo>
                  <a:lnTo>
                    <a:pt x="1382" y="616"/>
                  </a:lnTo>
                  <a:lnTo>
                    <a:pt x="1382" y="618"/>
                  </a:lnTo>
                  <a:lnTo>
                    <a:pt x="1380" y="618"/>
                  </a:lnTo>
                  <a:lnTo>
                    <a:pt x="1380" y="620"/>
                  </a:lnTo>
                  <a:lnTo>
                    <a:pt x="1378" y="620"/>
                  </a:lnTo>
                  <a:lnTo>
                    <a:pt x="1378" y="621"/>
                  </a:lnTo>
                  <a:lnTo>
                    <a:pt x="1377" y="621"/>
                  </a:lnTo>
                  <a:lnTo>
                    <a:pt x="1377" y="623"/>
                  </a:lnTo>
                  <a:lnTo>
                    <a:pt x="1375" y="623"/>
                  </a:lnTo>
                  <a:lnTo>
                    <a:pt x="1375" y="625"/>
                  </a:lnTo>
                  <a:lnTo>
                    <a:pt x="1373" y="625"/>
                  </a:lnTo>
                  <a:lnTo>
                    <a:pt x="1373" y="626"/>
                  </a:lnTo>
                  <a:lnTo>
                    <a:pt x="1372" y="626"/>
                  </a:lnTo>
                  <a:lnTo>
                    <a:pt x="1372" y="628"/>
                  </a:lnTo>
                  <a:lnTo>
                    <a:pt x="1370" y="628"/>
                  </a:lnTo>
                  <a:lnTo>
                    <a:pt x="1370" y="630"/>
                  </a:lnTo>
                  <a:lnTo>
                    <a:pt x="1368" y="630"/>
                  </a:lnTo>
                  <a:lnTo>
                    <a:pt x="1368" y="631"/>
                  </a:lnTo>
                  <a:lnTo>
                    <a:pt x="1367" y="631"/>
                  </a:lnTo>
                  <a:lnTo>
                    <a:pt x="1367" y="633"/>
                  </a:lnTo>
                  <a:lnTo>
                    <a:pt x="1365" y="633"/>
                  </a:lnTo>
                  <a:lnTo>
                    <a:pt x="1365" y="635"/>
                  </a:lnTo>
                  <a:lnTo>
                    <a:pt x="1363" y="635"/>
                  </a:lnTo>
                  <a:lnTo>
                    <a:pt x="1363" y="636"/>
                  </a:lnTo>
                  <a:lnTo>
                    <a:pt x="1362" y="636"/>
                  </a:lnTo>
                  <a:lnTo>
                    <a:pt x="1362" y="638"/>
                  </a:lnTo>
                  <a:lnTo>
                    <a:pt x="1360" y="638"/>
                  </a:lnTo>
                  <a:lnTo>
                    <a:pt x="1360" y="640"/>
                  </a:lnTo>
                  <a:lnTo>
                    <a:pt x="1358" y="640"/>
                  </a:lnTo>
                  <a:lnTo>
                    <a:pt x="1358" y="641"/>
                  </a:lnTo>
                  <a:lnTo>
                    <a:pt x="1357" y="641"/>
                  </a:lnTo>
                  <a:lnTo>
                    <a:pt x="1357" y="643"/>
                  </a:lnTo>
                  <a:lnTo>
                    <a:pt x="1355" y="643"/>
                  </a:lnTo>
                  <a:lnTo>
                    <a:pt x="1355" y="645"/>
                  </a:lnTo>
                  <a:lnTo>
                    <a:pt x="1353" y="645"/>
                  </a:lnTo>
                  <a:lnTo>
                    <a:pt x="1353" y="646"/>
                  </a:lnTo>
                  <a:lnTo>
                    <a:pt x="1352" y="646"/>
                  </a:lnTo>
                  <a:lnTo>
                    <a:pt x="1352" y="648"/>
                  </a:lnTo>
                  <a:lnTo>
                    <a:pt x="1350" y="648"/>
                  </a:lnTo>
                  <a:lnTo>
                    <a:pt x="1350" y="650"/>
                  </a:lnTo>
                  <a:lnTo>
                    <a:pt x="1348" y="650"/>
                  </a:lnTo>
                  <a:lnTo>
                    <a:pt x="1348" y="651"/>
                  </a:lnTo>
                  <a:lnTo>
                    <a:pt x="1347" y="651"/>
                  </a:lnTo>
                  <a:lnTo>
                    <a:pt x="1347" y="653"/>
                  </a:lnTo>
                  <a:lnTo>
                    <a:pt x="1345" y="653"/>
                  </a:lnTo>
                  <a:lnTo>
                    <a:pt x="1345" y="655"/>
                  </a:lnTo>
                  <a:lnTo>
                    <a:pt x="1343" y="655"/>
                  </a:lnTo>
                  <a:lnTo>
                    <a:pt x="1343" y="656"/>
                  </a:lnTo>
                  <a:lnTo>
                    <a:pt x="1342" y="656"/>
                  </a:lnTo>
                  <a:lnTo>
                    <a:pt x="1342" y="658"/>
                  </a:lnTo>
                  <a:lnTo>
                    <a:pt x="1340" y="658"/>
                  </a:lnTo>
                  <a:lnTo>
                    <a:pt x="1340" y="660"/>
                  </a:lnTo>
                  <a:lnTo>
                    <a:pt x="1338" y="660"/>
                  </a:lnTo>
                  <a:lnTo>
                    <a:pt x="1338" y="661"/>
                  </a:lnTo>
                  <a:lnTo>
                    <a:pt x="1337" y="661"/>
                  </a:lnTo>
                  <a:lnTo>
                    <a:pt x="1337" y="663"/>
                  </a:lnTo>
                  <a:lnTo>
                    <a:pt x="1335" y="663"/>
                  </a:lnTo>
                  <a:lnTo>
                    <a:pt x="1335" y="665"/>
                  </a:lnTo>
                  <a:lnTo>
                    <a:pt x="1333" y="665"/>
                  </a:lnTo>
                  <a:lnTo>
                    <a:pt x="1333" y="666"/>
                  </a:lnTo>
                  <a:lnTo>
                    <a:pt x="1332" y="666"/>
                  </a:lnTo>
                  <a:lnTo>
                    <a:pt x="1332" y="668"/>
                  </a:lnTo>
                  <a:lnTo>
                    <a:pt x="1330" y="668"/>
                  </a:lnTo>
                  <a:lnTo>
                    <a:pt x="1330" y="670"/>
                  </a:lnTo>
                  <a:lnTo>
                    <a:pt x="1328" y="670"/>
                  </a:lnTo>
                  <a:lnTo>
                    <a:pt x="1328" y="671"/>
                  </a:lnTo>
                  <a:lnTo>
                    <a:pt x="1327" y="671"/>
                  </a:lnTo>
                  <a:lnTo>
                    <a:pt x="1327" y="673"/>
                  </a:lnTo>
                  <a:lnTo>
                    <a:pt x="1325" y="673"/>
                  </a:lnTo>
                  <a:lnTo>
                    <a:pt x="1325" y="675"/>
                  </a:lnTo>
                  <a:lnTo>
                    <a:pt x="1323" y="675"/>
                  </a:lnTo>
                  <a:lnTo>
                    <a:pt x="1323" y="676"/>
                  </a:lnTo>
                  <a:lnTo>
                    <a:pt x="1322" y="676"/>
                  </a:lnTo>
                  <a:lnTo>
                    <a:pt x="1322" y="678"/>
                  </a:lnTo>
                  <a:lnTo>
                    <a:pt x="1320" y="678"/>
                  </a:lnTo>
                  <a:lnTo>
                    <a:pt x="1320" y="680"/>
                  </a:lnTo>
                  <a:lnTo>
                    <a:pt x="1318" y="680"/>
                  </a:lnTo>
                  <a:lnTo>
                    <a:pt x="1318" y="681"/>
                  </a:lnTo>
                  <a:lnTo>
                    <a:pt x="1317" y="681"/>
                  </a:lnTo>
                  <a:lnTo>
                    <a:pt x="1317" y="683"/>
                  </a:lnTo>
                  <a:lnTo>
                    <a:pt x="1315" y="683"/>
                  </a:lnTo>
                  <a:lnTo>
                    <a:pt x="1315" y="685"/>
                  </a:lnTo>
                  <a:lnTo>
                    <a:pt x="1313" y="685"/>
                  </a:lnTo>
                  <a:lnTo>
                    <a:pt x="1313" y="686"/>
                  </a:lnTo>
                  <a:lnTo>
                    <a:pt x="1312" y="686"/>
                  </a:lnTo>
                  <a:lnTo>
                    <a:pt x="1312" y="688"/>
                  </a:lnTo>
                  <a:lnTo>
                    <a:pt x="1310" y="688"/>
                  </a:lnTo>
                  <a:lnTo>
                    <a:pt x="1310" y="690"/>
                  </a:lnTo>
                  <a:lnTo>
                    <a:pt x="1308" y="690"/>
                  </a:lnTo>
                  <a:lnTo>
                    <a:pt x="1308" y="691"/>
                  </a:lnTo>
                  <a:lnTo>
                    <a:pt x="1307" y="691"/>
                  </a:lnTo>
                  <a:lnTo>
                    <a:pt x="1307" y="693"/>
                  </a:lnTo>
                  <a:lnTo>
                    <a:pt x="1305" y="693"/>
                  </a:lnTo>
                  <a:lnTo>
                    <a:pt x="1305" y="695"/>
                  </a:lnTo>
                  <a:lnTo>
                    <a:pt x="1303" y="695"/>
                  </a:lnTo>
                  <a:lnTo>
                    <a:pt x="1303" y="696"/>
                  </a:lnTo>
                  <a:lnTo>
                    <a:pt x="1302" y="696"/>
                  </a:lnTo>
                  <a:lnTo>
                    <a:pt x="1302" y="698"/>
                  </a:lnTo>
                  <a:lnTo>
                    <a:pt x="1300" y="698"/>
                  </a:lnTo>
                  <a:lnTo>
                    <a:pt x="1300" y="700"/>
                  </a:lnTo>
                  <a:lnTo>
                    <a:pt x="1298" y="700"/>
                  </a:lnTo>
                  <a:lnTo>
                    <a:pt x="1298" y="701"/>
                  </a:lnTo>
                  <a:lnTo>
                    <a:pt x="1297" y="701"/>
                  </a:lnTo>
                  <a:lnTo>
                    <a:pt x="1297" y="703"/>
                  </a:lnTo>
                  <a:lnTo>
                    <a:pt x="1295" y="703"/>
                  </a:lnTo>
                  <a:lnTo>
                    <a:pt x="1295" y="705"/>
                  </a:lnTo>
                  <a:lnTo>
                    <a:pt x="1293" y="705"/>
                  </a:lnTo>
                  <a:lnTo>
                    <a:pt x="1293" y="706"/>
                  </a:lnTo>
                  <a:lnTo>
                    <a:pt x="1292" y="706"/>
                  </a:lnTo>
                  <a:lnTo>
                    <a:pt x="1292" y="708"/>
                  </a:lnTo>
                  <a:lnTo>
                    <a:pt x="1290" y="708"/>
                  </a:lnTo>
                  <a:lnTo>
                    <a:pt x="1290" y="710"/>
                  </a:lnTo>
                  <a:lnTo>
                    <a:pt x="1288" y="710"/>
                  </a:lnTo>
                  <a:lnTo>
                    <a:pt x="1288" y="711"/>
                  </a:lnTo>
                  <a:lnTo>
                    <a:pt x="1287" y="711"/>
                  </a:lnTo>
                  <a:lnTo>
                    <a:pt x="1287" y="713"/>
                  </a:lnTo>
                  <a:lnTo>
                    <a:pt x="1285" y="713"/>
                  </a:lnTo>
                  <a:lnTo>
                    <a:pt x="1285" y="715"/>
                  </a:lnTo>
                  <a:lnTo>
                    <a:pt x="1283" y="715"/>
                  </a:lnTo>
                  <a:lnTo>
                    <a:pt x="1283" y="716"/>
                  </a:lnTo>
                  <a:lnTo>
                    <a:pt x="1282" y="716"/>
                  </a:lnTo>
                  <a:lnTo>
                    <a:pt x="1282" y="718"/>
                  </a:lnTo>
                  <a:lnTo>
                    <a:pt x="1280" y="718"/>
                  </a:lnTo>
                  <a:lnTo>
                    <a:pt x="1280" y="720"/>
                  </a:lnTo>
                  <a:lnTo>
                    <a:pt x="1278" y="720"/>
                  </a:lnTo>
                  <a:lnTo>
                    <a:pt x="1278" y="721"/>
                  </a:lnTo>
                  <a:lnTo>
                    <a:pt x="1277" y="721"/>
                  </a:lnTo>
                  <a:lnTo>
                    <a:pt x="1277" y="723"/>
                  </a:lnTo>
                  <a:lnTo>
                    <a:pt x="1275" y="723"/>
                  </a:lnTo>
                  <a:lnTo>
                    <a:pt x="1275" y="725"/>
                  </a:lnTo>
                  <a:lnTo>
                    <a:pt x="1273" y="725"/>
                  </a:lnTo>
                  <a:lnTo>
                    <a:pt x="1273" y="726"/>
                  </a:lnTo>
                  <a:lnTo>
                    <a:pt x="1272" y="726"/>
                  </a:lnTo>
                  <a:lnTo>
                    <a:pt x="1272" y="728"/>
                  </a:lnTo>
                  <a:lnTo>
                    <a:pt x="1270" y="728"/>
                  </a:lnTo>
                  <a:lnTo>
                    <a:pt x="1270" y="730"/>
                  </a:lnTo>
                  <a:lnTo>
                    <a:pt x="1268" y="730"/>
                  </a:lnTo>
                  <a:lnTo>
                    <a:pt x="1268" y="731"/>
                  </a:lnTo>
                  <a:lnTo>
                    <a:pt x="1267" y="731"/>
                  </a:lnTo>
                  <a:lnTo>
                    <a:pt x="1267" y="733"/>
                  </a:lnTo>
                  <a:lnTo>
                    <a:pt x="1265" y="733"/>
                  </a:lnTo>
                  <a:lnTo>
                    <a:pt x="1265" y="735"/>
                  </a:lnTo>
                  <a:lnTo>
                    <a:pt x="1263" y="735"/>
                  </a:lnTo>
                  <a:lnTo>
                    <a:pt x="1263" y="736"/>
                  </a:lnTo>
                  <a:lnTo>
                    <a:pt x="1262" y="736"/>
                  </a:lnTo>
                  <a:lnTo>
                    <a:pt x="1262" y="738"/>
                  </a:lnTo>
                  <a:lnTo>
                    <a:pt x="1260" y="738"/>
                  </a:lnTo>
                  <a:lnTo>
                    <a:pt x="1260" y="740"/>
                  </a:lnTo>
                  <a:lnTo>
                    <a:pt x="1258" y="740"/>
                  </a:lnTo>
                  <a:lnTo>
                    <a:pt x="1258" y="741"/>
                  </a:lnTo>
                  <a:lnTo>
                    <a:pt x="1257" y="741"/>
                  </a:lnTo>
                  <a:lnTo>
                    <a:pt x="1257" y="743"/>
                  </a:lnTo>
                  <a:lnTo>
                    <a:pt x="1255" y="743"/>
                  </a:lnTo>
                  <a:lnTo>
                    <a:pt x="1255" y="745"/>
                  </a:lnTo>
                  <a:lnTo>
                    <a:pt x="1253" y="745"/>
                  </a:lnTo>
                  <a:lnTo>
                    <a:pt x="1253" y="746"/>
                  </a:lnTo>
                  <a:lnTo>
                    <a:pt x="1252" y="746"/>
                  </a:lnTo>
                  <a:lnTo>
                    <a:pt x="1252" y="748"/>
                  </a:lnTo>
                  <a:lnTo>
                    <a:pt x="1250" y="748"/>
                  </a:lnTo>
                  <a:lnTo>
                    <a:pt x="1250" y="750"/>
                  </a:lnTo>
                  <a:lnTo>
                    <a:pt x="1248" y="750"/>
                  </a:lnTo>
                  <a:lnTo>
                    <a:pt x="1248" y="751"/>
                  </a:lnTo>
                  <a:lnTo>
                    <a:pt x="1247" y="751"/>
                  </a:lnTo>
                  <a:lnTo>
                    <a:pt x="1247" y="753"/>
                  </a:lnTo>
                  <a:lnTo>
                    <a:pt x="1245" y="753"/>
                  </a:lnTo>
                  <a:lnTo>
                    <a:pt x="1245" y="755"/>
                  </a:lnTo>
                  <a:lnTo>
                    <a:pt x="1243" y="755"/>
                  </a:lnTo>
                  <a:lnTo>
                    <a:pt x="1243" y="756"/>
                  </a:lnTo>
                  <a:lnTo>
                    <a:pt x="1242" y="756"/>
                  </a:lnTo>
                  <a:lnTo>
                    <a:pt x="1242" y="758"/>
                  </a:lnTo>
                  <a:lnTo>
                    <a:pt x="1240" y="758"/>
                  </a:lnTo>
                  <a:lnTo>
                    <a:pt x="1240" y="760"/>
                  </a:lnTo>
                  <a:lnTo>
                    <a:pt x="1238" y="760"/>
                  </a:lnTo>
                  <a:lnTo>
                    <a:pt x="1238" y="761"/>
                  </a:lnTo>
                  <a:lnTo>
                    <a:pt x="1237" y="761"/>
                  </a:lnTo>
                  <a:lnTo>
                    <a:pt x="1237" y="763"/>
                  </a:lnTo>
                  <a:lnTo>
                    <a:pt x="1235" y="763"/>
                  </a:lnTo>
                  <a:lnTo>
                    <a:pt x="1235" y="765"/>
                  </a:lnTo>
                  <a:lnTo>
                    <a:pt x="1233" y="765"/>
                  </a:lnTo>
                  <a:lnTo>
                    <a:pt x="1233" y="766"/>
                  </a:lnTo>
                  <a:lnTo>
                    <a:pt x="1232" y="766"/>
                  </a:lnTo>
                  <a:lnTo>
                    <a:pt x="1232" y="768"/>
                  </a:lnTo>
                  <a:lnTo>
                    <a:pt x="1230" y="768"/>
                  </a:lnTo>
                  <a:lnTo>
                    <a:pt x="1230" y="770"/>
                  </a:lnTo>
                  <a:lnTo>
                    <a:pt x="1228" y="770"/>
                  </a:lnTo>
                  <a:lnTo>
                    <a:pt x="1228" y="771"/>
                  </a:lnTo>
                  <a:lnTo>
                    <a:pt x="1227" y="771"/>
                  </a:lnTo>
                  <a:lnTo>
                    <a:pt x="1227" y="773"/>
                  </a:lnTo>
                  <a:lnTo>
                    <a:pt x="1225" y="773"/>
                  </a:lnTo>
                  <a:lnTo>
                    <a:pt x="1225" y="775"/>
                  </a:lnTo>
                  <a:lnTo>
                    <a:pt x="1223" y="775"/>
                  </a:lnTo>
                  <a:lnTo>
                    <a:pt x="1223" y="776"/>
                  </a:lnTo>
                  <a:lnTo>
                    <a:pt x="1222" y="776"/>
                  </a:lnTo>
                  <a:lnTo>
                    <a:pt x="1222" y="778"/>
                  </a:lnTo>
                  <a:lnTo>
                    <a:pt x="1220" y="778"/>
                  </a:lnTo>
                  <a:lnTo>
                    <a:pt x="1220" y="780"/>
                  </a:lnTo>
                  <a:lnTo>
                    <a:pt x="1218" y="780"/>
                  </a:lnTo>
                  <a:lnTo>
                    <a:pt x="1218" y="781"/>
                  </a:lnTo>
                  <a:lnTo>
                    <a:pt x="1217" y="781"/>
                  </a:lnTo>
                  <a:lnTo>
                    <a:pt x="1217" y="783"/>
                  </a:lnTo>
                  <a:lnTo>
                    <a:pt x="1215" y="783"/>
                  </a:lnTo>
                  <a:lnTo>
                    <a:pt x="1215" y="785"/>
                  </a:lnTo>
                  <a:lnTo>
                    <a:pt x="1213" y="785"/>
                  </a:lnTo>
                  <a:lnTo>
                    <a:pt x="1213" y="786"/>
                  </a:lnTo>
                  <a:lnTo>
                    <a:pt x="1212" y="786"/>
                  </a:lnTo>
                  <a:lnTo>
                    <a:pt x="1212" y="788"/>
                  </a:lnTo>
                  <a:lnTo>
                    <a:pt x="1210" y="788"/>
                  </a:lnTo>
                  <a:lnTo>
                    <a:pt x="1210" y="790"/>
                  </a:lnTo>
                  <a:lnTo>
                    <a:pt x="1208" y="790"/>
                  </a:lnTo>
                  <a:lnTo>
                    <a:pt x="1208" y="791"/>
                  </a:lnTo>
                  <a:lnTo>
                    <a:pt x="1207" y="791"/>
                  </a:lnTo>
                  <a:lnTo>
                    <a:pt x="1207" y="793"/>
                  </a:lnTo>
                  <a:lnTo>
                    <a:pt x="1205" y="793"/>
                  </a:lnTo>
                  <a:lnTo>
                    <a:pt x="1205" y="795"/>
                  </a:lnTo>
                  <a:lnTo>
                    <a:pt x="1203" y="795"/>
                  </a:lnTo>
                  <a:lnTo>
                    <a:pt x="1203" y="796"/>
                  </a:lnTo>
                  <a:lnTo>
                    <a:pt x="1202" y="796"/>
                  </a:lnTo>
                  <a:lnTo>
                    <a:pt x="1202" y="798"/>
                  </a:lnTo>
                  <a:lnTo>
                    <a:pt x="1200" y="798"/>
                  </a:lnTo>
                  <a:lnTo>
                    <a:pt x="1200" y="800"/>
                  </a:lnTo>
                  <a:lnTo>
                    <a:pt x="1198" y="800"/>
                  </a:lnTo>
                  <a:lnTo>
                    <a:pt x="1198" y="801"/>
                  </a:lnTo>
                  <a:lnTo>
                    <a:pt x="1197" y="801"/>
                  </a:lnTo>
                  <a:lnTo>
                    <a:pt x="1197" y="803"/>
                  </a:lnTo>
                  <a:lnTo>
                    <a:pt x="1195" y="803"/>
                  </a:lnTo>
                  <a:lnTo>
                    <a:pt x="1195" y="805"/>
                  </a:lnTo>
                  <a:lnTo>
                    <a:pt x="1193" y="805"/>
                  </a:lnTo>
                  <a:lnTo>
                    <a:pt x="1193" y="806"/>
                  </a:lnTo>
                  <a:lnTo>
                    <a:pt x="1192" y="806"/>
                  </a:lnTo>
                  <a:lnTo>
                    <a:pt x="1192" y="808"/>
                  </a:lnTo>
                  <a:lnTo>
                    <a:pt x="1190" y="808"/>
                  </a:lnTo>
                  <a:lnTo>
                    <a:pt x="1190" y="810"/>
                  </a:lnTo>
                  <a:lnTo>
                    <a:pt x="1188" y="810"/>
                  </a:lnTo>
                  <a:lnTo>
                    <a:pt x="1188" y="811"/>
                  </a:lnTo>
                  <a:lnTo>
                    <a:pt x="1187" y="811"/>
                  </a:lnTo>
                  <a:lnTo>
                    <a:pt x="1187" y="813"/>
                  </a:lnTo>
                  <a:lnTo>
                    <a:pt x="1185" y="813"/>
                  </a:lnTo>
                  <a:lnTo>
                    <a:pt x="1185" y="815"/>
                  </a:lnTo>
                  <a:lnTo>
                    <a:pt x="1183" y="815"/>
                  </a:lnTo>
                  <a:lnTo>
                    <a:pt x="1183" y="816"/>
                  </a:lnTo>
                  <a:lnTo>
                    <a:pt x="1182" y="816"/>
                  </a:lnTo>
                  <a:lnTo>
                    <a:pt x="1182" y="818"/>
                  </a:lnTo>
                  <a:lnTo>
                    <a:pt x="1180" y="818"/>
                  </a:lnTo>
                  <a:lnTo>
                    <a:pt x="1180" y="820"/>
                  </a:lnTo>
                  <a:lnTo>
                    <a:pt x="1178" y="820"/>
                  </a:lnTo>
                  <a:lnTo>
                    <a:pt x="1178" y="821"/>
                  </a:lnTo>
                  <a:lnTo>
                    <a:pt x="1177" y="821"/>
                  </a:lnTo>
                  <a:lnTo>
                    <a:pt x="1177" y="823"/>
                  </a:lnTo>
                  <a:lnTo>
                    <a:pt x="1175" y="823"/>
                  </a:lnTo>
                  <a:lnTo>
                    <a:pt x="1175" y="825"/>
                  </a:lnTo>
                  <a:lnTo>
                    <a:pt x="1173" y="825"/>
                  </a:lnTo>
                  <a:lnTo>
                    <a:pt x="1173" y="826"/>
                  </a:lnTo>
                  <a:lnTo>
                    <a:pt x="1172" y="826"/>
                  </a:lnTo>
                  <a:lnTo>
                    <a:pt x="1172" y="828"/>
                  </a:lnTo>
                  <a:lnTo>
                    <a:pt x="1170" y="828"/>
                  </a:lnTo>
                  <a:lnTo>
                    <a:pt x="1170" y="830"/>
                  </a:lnTo>
                  <a:lnTo>
                    <a:pt x="1168" y="830"/>
                  </a:lnTo>
                  <a:lnTo>
                    <a:pt x="1168" y="831"/>
                  </a:lnTo>
                  <a:lnTo>
                    <a:pt x="1167" y="831"/>
                  </a:lnTo>
                  <a:lnTo>
                    <a:pt x="1167" y="833"/>
                  </a:lnTo>
                  <a:lnTo>
                    <a:pt x="1165" y="833"/>
                  </a:lnTo>
                  <a:lnTo>
                    <a:pt x="1165"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Oval 27">
              <a:extLst>
                <a:ext uri="{FF2B5EF4-FFF2-40B4-BE49-F238E27FC236}">
                  <a16:creationId xmlns:a16="http://schemas.microsoft.com/office/drawing/2014/main" id="{9C8C845F-527F-4758-B55A-FF8AB8F9BDEF}"/>
                </a:ext>
              </a:extLst>
            </p:cNvPr>
            <p:cNvSpPr>
              <a:spLocks noChangeArrowheads="1"/>
            </p:cNvSpPr>
            <p:nvPr/>
          </p:nvSpPr>
          <p:spPr bwMode="auto">
            <a:xfrm>
              <a:off x="4731914" y="166514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5" name="Rectangle 28">
              <a:extLst>
                <a:ext uri="{FF2B5EF4-FFF2-40B4-BE49-F238E27FC236}">
                  <a16:creationId xmlns:a16="http://schemas.microsoft.com/office/drawing/2014/main" id="{BFA9A1D3-6C28-4AB8-80DF-A7A7AE6481A1}"/>
                </a:ext>
              </a:extLst>
            </p:cNvPr>
            <p:cNvSpPr>
              <a:spLocks noChangeArrowheads="1"/>
            </p:cNvSpPr>
            <p:nvPr/>
          </p:nvSpPr>
          <p:spPr bwMode="auto">
            <a:xfrm>
              <a:off x="3663489" y="1549976"/>
              <a:ext cx="573552"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Oval 29">
              <a:extLst>
                <a:ext uri="{FF2B5EF4-FFF2-40B4-BE49-F238E27FC236}">
                  <a16:creationId xmlns:a16="http://schemas.microsoft.com/office/drawing/2014/main" id="{53836924-D5A8-4437-89CD-F27283DC221A}"/>
                </a:ext>
              </a:extLst>
            </p:cNvPr>
            <p:cNvSpPr>
              <a:spLocks noChangeArrowheads="1"/>
            </p:cNvSpPr>
            <p:nvPr/>
          </p:nvSpPr>
          <p:spPr bwMode="auto">
            <a:xfrm>
              <a:off x="4214235" y="1534012"/>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30">
              <a:extLst>
                <a:ext uri="{FF2B5EF4-FFF2-40B4-BE49-F238E27FC236}">
                  <a16:creationId xmlns:a16="http://schemas.microsoft.com/office/drawing/2014/main" id="{9F25955A-143D-4C8F-A338-B451B5209AF4}"/>
                </a:ext>
              </a:extLst>
            </p:cNvPr>
            <p:cNvSpPr>
              <a:spLocks/>
            </p:cNvSpPr>
            <p:nvPr/>
          </p:nvSpPr>
          <p:spPr bwMode="auto">
            <a:xfrm>
              <a:off x="3663489" y="1844163"/>
              <a:ext cx="1428748" cy="456105"/>
            </a:xfrm>
            <a:custGeom>
              <a:avLst/>
              <a:gdLst>
                <a:gd name="T0" fmla="*/ 2570 w 2610"/>
                <a:gd name="T1" fmla="*/ 808 h 833"/>
                <a:gd name="T2" fmla="*/ 2545 w 2610"/>
                <a:gd name="T3" fmla="*/ 781 h 833"/>
                <a:gd name="T4" fmla="*/ 2518 w 2610"/>
                <a:gd name="T5" fmla="*/ 756 h 833"/>
                <a:gd name="T6" fmla="*/ 2493 w 2610"/>
                <a:gd name="T7" fmla="*/ 730 h 833"/>
                <a:gd name="T8" fmla="*/ 2467 w 2610"/>
                <a:gd name="T9" fmla="*/ 705 h 833"/>
                <a:gd name="T10" fmla="*/ 2442 w 2610"/>
                <a:gd name="T11" fmla="*/ 678 h 833"/>
                <a:gd name="T12" fmla="*/ 2415 w 2610"/>
                <a:gd name="T13" fmla="*/ 653 h 833"/>
                <a:gd name="T14" fmla="*/ 2390 w 2610"/>
                <a:gd name="T15" fmla="*/ 626 h 833"/>
                <a:gd name="T16" fmla="*/ 2363 w 2610"/>
                <a:gd name="T17" fmla="*/ 601 h 833"/>
                <a:gd name="T18" fmla="*/ 2338 w 2610"/>
                <a:gd name="T19" fmla="*/ 575 h 833"/>
                <a:gd name="T20" fmla="*/ 2312 w 2610"/>
                <a:gd name="T21" fmla="*/ 550 h 833"/>
                <a:gd name="T22" fmla="*/ 2287 w 2610"/>
                <a:gd name="T23" fmla="*/ 523 h 833"/>
                <a:gd name="T24" fmla="*/ 2260 w 2610"/>
                <a:gd name="T25" fmla="*/ 498 h 833"/>
                <a:gd name="T26" fmla="*/ 2235 w 2610"/>
                <a:gd name="T27" fmla="*/ 471 h 833"/>
                <a:gd name="T28" fmla="*/ 2208 w 2610"/>
                <a:gd name="T29" fmla="*/ 446 h 833"/>
                <a:gd name="T30" fmla="*/ 2183 w 2610"/>
                <a:gd name="T31" fmla="*/ 420 h 833"/>
                <a:gd name="T32" fmla="*/ 2157 w 2610"/>
                <a:gd name="T33" fmla="*/ 395 h 833"/>
                <a:gd name="T34" fmla="*/ 2132 w 2610"/>
                <a:gd name="T35" fmla="*/ 368 h 833"/>
                <a:gd name="T36" fmla="*/ 2105 w 2610"/>
                <a:gd name="T37" fmla="*/ 343 h 833"/>
                <a:gd name="T38" fmla="*/ 2080 w 2610"/>
                <a:gd name="T39" fmla="*/ 316 h 833"/>
                <a:gd name="T40" fmla="*/ 2053 w 2610"/>
                <a:gd name="T41" fmla="*/ 291 h 833"/>
                <a:gd name="T42" fmla="*/ 2028 w 2610"/>
                <a:gd name="T43" fmla="*/ 265 h 833"/>
                <a:gd name="T44" fmla="*/ 2002 w 2610"/>
                <a:gd name="T45" fmla="*/ 240 h 833"/>
                <a:gd name="T46" fmla="*/ 1977 w 2610"/>
                <a:gd name="T47" fmla="*/ 213 h 833"/>
                <a:gd name="T48" fmla="*/ 1950 w 2610"/>
                <a:gd name="T49" fmla="*/ 188 h 833"/>
                <a:gd name="T50" fmla="*/ 1925 w 2610"/>
                <a:gd name="T51" fmla="*/ 161 h 833"/>
                <a:gd name="T52" fmla="*/ 1898 w 2610"/>
                <a:gd name="T53" fmla="*/ 136 h 833"/>
                <a:gd name="T54" fmla="*/ 1873 w 2610"/>
                <a:gd name="T55" fmla="*/ 110 h 833"/>
                <a:gd name="T56" fmla="*/ 1847 w 2610"/>
                <a:gd name="T57" fmla="*/ 85 h 833"/>
                <a:gd name="T58" fmla="*/ 1822 w 2610"/>
                <a:gd name="T59" fmla="*/ 58 h 833"/>
                <a:gd name="T60" fmla="*/ 1795 w 2610"/>
                <a:gd name="T61" fmla="*/ 33 h 833"/>
                <a:gd name="T62" fmla="*/ 1798 w 2610"/>
                <a:gd name="T63" fmla="*/ 10 h 833"/>
                <a:gd name="T64" fmla="*/ 1825 w 2610"/>
                <a:gd name="T65" fmla="*/ 35 h 833"/>
                <a:gd name="T66" fmla="*/ 1850 w 2610"/>
                <a:gd name="T67" fmla="*/ 61 h 833"/>
                <a:gd name="T68" fmla="*/ 1877 w 2610"/>
                <a:gd name="T69" fmla="*/ 86 h 833"/>
                <a:gd name="T70" fmla="*/ 1902 w 2610"/>
                <a:gd name="T71" fmla="*/ 113 h 833"/>
                <a:gd name="T72" fmla="*/ 1928 w 2610"/>
                <a:gd name="T73" fmla="*/ 138 h 833"/>
                <a:gd name="T74" fmla="*/ 1953 w 2610"/>
                <a:gd name="T75" fmla="*/ 165 h 833"/>
                <a:gd name="T76" fmla="*/ 1980 w 2610"/>
                <a:gd name="T77" fmla="*/ 190 h 833"/>
                <a:gd name="T78" fmla="*/ 2005 w 2610"/>
                <a:gd name="T79" fmla="*/ 216 h 833"/>
                <a:gd name="T80" fmla="*/ 2032 w 2610"/>
                <a:gd name="T81" fmla="*/ 241 h 833"/>
                <a:gd name="T82" fmla="*/ 2057 w 2610"/>
                <a:gd name="T83" fmla="*/ 268 h 833"/>
                <a:gd name="T84" fmla="*/ 2083 w 2610"/>
                <a:gd name="T85" fmla="*/ 293 h 833"/>
                <a:gd name="T86" fmla="*/ 2108 w 2610"/>
                <a:gd name="T87" fmla="*/ 320 h 833"/>
                <a:gd name="T88" fmla="*/ 2135 w 2610"/>
                <a:gd name="T89" fmla="*/ 345 h 833"/>
                <a:gd name="T90" fmla="*/ 2160 w 2610"/>
                <a:gd name="T91" fmla="*/ 371 h 833"/>
                <a:gd name="T92" fmla="*/ 2187 w 2610"/>
                <a:gd name="T93" fmla="*/ 396 h 833"/>
                <a:gd name="T94" fmla="*/ 2212 w 2610"/>
                <a:gd name="T95" fmla="*/ 423 h 833"/>
                <a:gd name="T96" fmla="*/ 2238 w 2610"/>
                <a:gd name="T97" fmla="*/ 448 h 833"/>
                <a:gd name="T98" fmla="*/ 2263 w 2610"/>
                <a:gd name="T99" fmla="*/ 475 h 833"/>
                <a:gd name="T100" fmla="*/ 2290 w 2610"/>
                <a:gd name="T101" fmla="*/ 500 h 833"/>
                <a:gd name="T102" fmla="*/ 2315 w 2610"/>
                <a:gd name="T103" fmla="*/ 526 h 833"/>
                <a:gd name="T104" fmla="*/ 2342 w 2610"/>
                <a:gd name="T105" fmla="*/ 551 h 833"/>
                <a:gd name="T106" fmla="*/ 2367 w 2610"/>
                <a:gd name="T107" fmla="*/ 578 h 833"/>
                <a:gd name="T108" fmla="*/ 2393 w 2610"/>
                <a:gd name="T109" fmla="*/ 603 h 833"/>
                <a:gd name="T110" fmla="*/ 2418 w 2610"/>
                <a:gd name="T111" fmla="*/ 630 h 833"/>
                <a:gd name="T112" fmla="*/ 2445 w 2610"/>
                <a:gd name="T113" fmla="*/ 655 h 833"/>
                <a:gd name="T114" fmla="*/ 2470 w 2610"/>
                <a:gd name="T115" fmla="*/ 681 h 833"/>
                <a:gd name="T116" fmla="*/ 2497 w 2610"/>
                <a:gd name="T117" fmla="*/ 706 h 833"/>
                <a:gd name="T118" fmla="*/ 2522 w 2610"/>
                <a:gd name="T119" fmla="*/ 733 h 833"/>
                <a:gd name="T120" fmla="*/ 2548 w 2610"/>
                <a:gd name="T121" fmla="*/ 758 h 833"/>
                <a:gd name="T122" fmla="*/ 2573 w 2610"/>
                <a:gd name="T123" fmla="*/ 785 h 833"/>
                <a:gd name="T124" fmla="*/ 2600 w 2610"/>
                <a:gd name="T125" fmla="*/ 81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833">
                  <a:moveTo>
                    <a:pt x="2595" y="833"/>
                  </a:moveTo>
                  <a:lnTo>
                    <a:pt x="2595" y="831"/>
                  </a:lnTo>
                  <a:lnTo>
                    <a:pt x="2593" y="831"/>
                  </a:lnTo>
                  <a:lnTo>
                    <a:pt x="2593" y="830"/>
                  </a:lnTo>
                  <a:lnTo>
                    <a:pt x="2592" y="830"/>
                  </a:lnTo>
                  <a:lnTo>
                    <a:pt x="2592" y="828"/>
                  </a:lnTo>
                  <a:lnTo>
                    <a:pt x="2590" y="828"/>
                  </a:lnTo>
                  <a:lnTo>
                    <a:pt x="2590" y="826"/>
                  </a:lnTo>
                  <a:lnTo>
                    <a:pt x="2588" y="826"/>
                  </a:lnTo>
                  <a:lnTo>
                    <a:pt x="2588" y="825"/>
                  </a:lnTo>
                  <a:lnTo>
                    <a:pt x="2587" y="825"/>
                  </a:lnTo>
                  <a:lnTo>
                    <a:pt x="2587" y="823"/>
                  </a:lnTo>
                  <a:lnTo>
                    <a:pt x="2585" y="823"/>
                  </a:lnTo>
                  <a:lnTo>
                    <a:pt x="2585" y="821"/>
                  </a:lnTo>
                  <a:lnTo>
                    <a:pt x="2583" y="821"/>
                  </a:lnTo>
                  <a:lnTo>
                    <a:pt x="2583" y="820"/>
                  </a:lnTo>
                  <a:lnTo>
                    <a:pt x="2582" y="820"/>
                  </a:lnTo>
                  <a:lnTo>
                    <a:pt x="2582" y="818"/>
                  </a:lnTo>
                  <a:lnTo>
                    <a:pt x="2580" y="818"/>
                  </a:lnTo>
                  <a:lnTo>
                    <a:pt x="2580" y="816"/>
                  </a:lnTo>
                  <a:lnTo>
                    <a:pt x="2578" y="816"/>
                  </a:lnTo>
                  <a:lnTo>
                    <a:pt x="2578" y="815"/>
                  </a:lnTo>
                  <a:lnTo>
                    <a:pt x="2577" y="815"/>
                  </a:lnTo>
                  <a:lnTo>
                    <a:pt x="2577" y="813"/>
                  </a:lnTo>
                  <a:lnTo>
                    <a:pt x="2575" y="813"/>
                  </a:lnTo>
                  <a:lnTo>
                    <a:pt x="2575" y="811"/>
                  </a:lnTo>
                  <a:lnTo>
                    <a:pt x="2573" y="811"/>
                  </a:lnTo>
                  <a:lnTo>
                    <a:pt x="2573" y="810"/>
                  </a:lnTo>
                  <a:lnTo>
                    <a:pt x="2572" y="810"/>
                  </a:lnTo>
                  <a:lnTo>
                    <a:pt x="2572" y="808"/>
                  </a:lnTo>
                  <a:lnTo>
                    <a:pt x="2570" y="808"/>
                  </a:lnTo>
                  <a:lnTo>
                    <a:pt x="2570" y="806"/>
                  </a:lnTo>
                  <a:lnTo>
                    <a:pt x="2568" y="806"/>
                  </a:lnTo>
                  <a:lnTo>
                    <a:pt x="2568" y="805"/>
                  </a:lnTo>
                  <a:lnTo>
                    <a:pt x="2567" y="805"/>
                  </a:lnTo>
                  <a:lnTo>
                    <a:pt x="2567" y="803"/>
                  </a:lnTo>
                  <a:lnTo>
                    <a:pt x="2565" y="803"/>
                  </a:lnTo>
                  <a:lnTo>
                    <a:pt x="2565" y="801"/>
                  </a:lnTo>
                  <a:lnTo>
                    <a:pt x="2563" y="801"/>
                  </a:lnTo>
                  <a:lnTo>
                    <a:pt x="2563" y="800"/>
                  </a:lnTo>
                  <a:lnTo>
                    <a:pt x="2562" y="800"/>
                  </a:lnTo>
                  <a:lnTo>
                    <a:pt x="2562" y="798"/>
                  </a:lnTo>
                  <a:lnTo>
                    <a:pt x="2560" y="798"/>
                  </a:lnTo>
                  <a:lnTo>
                    <a:pt x="2560" y="796"/>
                  </a:lnTo>
                  <a:lnTo>
                    <a:pt x="2558" y="796"/>
                  </a:lnTo>
                  <a:lnTo>
                    <a:pt x="2558" y="795"/>
                  </a:lnTo>
                  <a:lnTo>
                    <a:pt x="2557" y="795"/>
                  </a:lnTo>
                  <a:lnTo>
                    <a:pt x="2557" y="793"/>
                  </a:lnTo>
                  <a:lnTo>
                    <a:pt x="2555" y="793"/>
                  </a:lnTo>
                  <a:lnTo>
                    <a:pt x="2555" y="791"/>
                  </a:lnTo>
                  <a:lnTo>
                    <a:pt x="2553" y="791"/>
                  </a:lnTo>
                  <a:lnTo>
                    <a:pt x="2553" y="790"/>
                  </a:lnTo>
                  <a:lnTo>
                    <a:pt x="2552" y="790"/>
                  </a:lnTo>
                  <a:lnTo>
                    <a:pt x="2552" y="788"/>
                  </a:lnTo>
                  <a:lnTo>
                    <a:pt x="2550" y="788"/>
                  </a:lnTo>
                  <a:lnTo>
                    <a:pt x="2550" y="786"/>
                  </a:lnTo>
                  <a:lnTo>
                    <a:pt x="2548" y="786"/>
                  </a:lnTo>
                  <a:lnTo>
                    <a:pt x="2548" y="785"/>
                  </a:lnTo>
                  <a:lnTo>
                    <a:pt x="2547" y="785"/>
                  </a:lnTo>
                  <a:lnTo>
                    <a:pt x="2547" y="783"/>
                  </a:lnTo>
                  <a:lnTo>
                    <a:pt x="2545" y="783"/>
                  </a:lnTo>
                  <a:lnTo>
                    <a:pt x="2545" y="781"/>
                  </a:lnTo>
                  <a:lnTo>
                    <a:pt x="2543" y="781"/>
                  </a:lnTo>
                  <a:lnTo>
                    <a:pt x="2543" y="780"/>
                  </a:lnTo>
                  <a:lnTo>
                    <a:pt x="2542" y="780"/>
                  </a:lnTo>
                  <a:lnTo>
                    <a:pt x="2542" y="778"/>
                  </a:lnTo>
                  <a:lnTo>
                    <a:pt x="2540" y="778"/>
                  </a:lnTo>
                  <a:lnTo>
                    <a:pt x="2540" y="776"/>
                  </a:lnTo>
                  <a:lnTo>
                    <a:pt x="2538" y="776"/>
                  </a:lnTo>
                  <a:lnTo>
                    <a:pt x="2538" y="775"/>
                  </a:lnTo>
                  <a:lnTo>
                    <a:pt x="2537" y="775"/>
                  </a:lnTo>
                  <a:lnTo>
                    <a:pt x="2537" y="773"/>
                  </a:lnTo>
                  <a:lnTo>
                    <a:pt x="2535" y="773"/>
                  </a:lnTo>
                  <a:lnTo>
                    <a:pt x="2535" y="771"/>
                  </a:lnTo>
                  <a:lnTo>
                    <a:pt x="2533" y="771"/>
                  </a:lnTo>
                  <a:lnTo>
                    <a:pt x="2533" y="770"/>
                  </a:lnTo>
                  <a:lnTo>
                    <a:pt x="2532" y="770"/>
                  </a:lnTo>
                  <a:lnTo>
                    <a:pt x="2532" y="768"/>
                  </a:lnTo>
                  <a:lnTo>
                    <a:pt x="2530" y="768"/>
                  </a:lnTo>
                  <a:lnTo>
                    <a:pt x="2530" y="766"/>
                  </a:lnTo>
                  <a:lnTo>
                    <a:pt x="2528" y="766"/>
                  </a:lnTo>
                  <a:lnTo>
                    <a:pt x="2528" y="765"/>
                  </a:lnTo>
                  <a:lnTo>
                    <a:pt x="2527" y="765"/>
                  </a:lnTo>
                  <a:lnTo>
                    <a:pt x="2527" y="763"/>
                  </a:lnTo>
                  <a:lnTo>
                    <a:pt x="2525" y="763"/>
                  </a:lnTo>
                  <a:lnTo>
                    <a:pt x="2525" y="761"/>
                  </a:lnTo>
                  <a:lnTo>
                    <a:pt x="2523" y="761"/>
                  </a:lnTo>
                  <a:lnTo>
                    <a:pt x="2523" y="760"/>
                  </a:lnTo>
                  <a:lnTo>
                    <a:pt x="2522" y="760"/>
                  </a:lnTo>
                  <a:lnTo>
                    <a:pt x="2522" y="758"/>
                  </a:lnTo>
                  <a:lnTo>
                    <a:pt x="2520" y="758"/>
                  </a:lnTo>
                  <a:lnTo>
                    <a:pt x="2520" y="756"/>
                  </a:lnTo>
                  <a:lnTo>
                    <a:pt x="2518" y="756"/>
                  </a:lnTo>
                  <a:lnTo>
                    <a:pt x="2518" y="755"/>
                  </a:lnTo>
                  <a:lnTo>
                    <a:pt x="2517" y="755"/>
                  </a:lnTo>
                  <a:lnTo>
                    <a:pt x="2517" y="753"/>
                  </a:lnTo>
                  <a:lnTo>
                    <a:pt x="2515" y="753"/>
                  </a:lnTo>
                  <a:lnTo>
                    <a:pt x="2515" y="751"/>
                  </a:lnTo>
                  <a:lnTo>
                    <a:pt x="2513" y="751"/>
                  </a:lnTo>
                  <a:lnTo>
                    <a:pt x="2513" y="750"/>
                  </a:lnTo>
                  <a:lnTo>
                    <a:pt x="2512" y="750"/>
                  </a:lnTo>
                  <a:lnTo>
                    <a:pt x="2512" y="748"/>
                  </a:lnTo>
                  <a:lnTo>
                    <a:pt x="2510" y="748"/>
                  </a:lnTo>
                  <a:lnTo>
                    <a:pt x="2510" y="746"/>
                  </a:lnTo>
                  <a:lnTo>
                    <a:pt x="2508" y="746"/>
                  </a:lnTo>
                  <a:lnTo>
                    <a:pt x="2508" y="745"/>
                  </a:lnTo>
                  <a:lnTo>
                    <a:pt x="2507" y="745"/>
                  </a:lnTo>
                  <a:lnTo>
                    <a:pt x="2507" y="743"/>
                  </a:lnTo>
                  <a:lnTo>
                    <a:pt x="2505" y="743"/>
                  </a:lnTo>
                  <a:lnTo>
                    <a:pt x="2505" y="741"/>
                  </a:lnTo>
                  <a:lnTo>
                    <a:pt x="2503" y="741"/>
                  </a:lnTo>
                  <a:lnTo>
                    <a:pt x="2503" y="740"/>
                  </a:lnTo>
                  <a:lnTo>
                    <a:pt x="2502" y="740"/>
                  </a:lnTo>
                  <a:lnTo>
                    <a:pt x="2502" y="738"/>
                  </a:lnTo>
                  <a:lnTo>
                    <a:pt x="2500" y="738"/>
                  </a:lnTo>
                  <a:lnTo>
                    <a:pt x="2500" y="736"/>
                  </a:lnTo>
                  <a:lnTo>
                    <a:pt x="2498" y="736"/>
                  </a:lnTo>
                  <a:lnTo>
                    <a:pt x="2498" y="735"/>
                  </a:lnTo>
                  <a:lnTo>
                    <a:pt x="2497" y="735"/>
                  </a:lnTo>
                  <a:lnTo>
                    <a:pt x="2497" y="733"/>
                  </a:lnTo>
                  <a:lnTo>
                    <a:pt x="2495" y="733"/>
                  </a:lnTo>
                  <a:lnTo>
                    <a:pt x="2495" y="731"/>
                  </a:lnTo>
                  <a:lnTo>
                    <a:pt x="2493" y="731"/>
                  </a:lnTo>
                  <a:lnTo>
                    <a:pt x="2493" y="730"/>
                  </a:lnTo>
                  <a:lnTo>
                    <a:pt x="2492" y="730"/>
                  </a:lnTo>
                  <a:lnTo>
                    <a:pt x="2492" y="728"/>
                  </a:lnTo>
                  <a:lnTo>
                    <a:pt x="2490" y="728"/>
                  </a:lnTo>
                  <a:lnTo>
                    <a:pt x="2490" y="726"/>
                  </a:lnTo>
                  <a:lnTo>
                    <a:pt x="2488" y="726"/>
                  </a:lnTo>
                  <a:lnTo>
                    <a:pt x="2488" y="725"/>
                  </a:lnTo>
                  <a:lnTo>
                    <a:pt x="2487" y="725"/>
                  </a:lnTo>
                  <a:lnTo>
                    <a:pt x="2487" y="723"/>
                  </a:lnTo>
                  <a:lnTo>
                    <a:pt x="2485" y="723"/>
                  </a:lnTo>
                  <a:lnTo>
                    <a:pt x="2485" y="721"/>
                  </a:lnTo>
                  <a:lnTo>
                    <a:pt x="2483" y="721"/>
                  </a:lnTo>
                  <a:lnTo>
                    <a:pt x="2483" y="720"/>
                  </a:lnTo>
                  <a:lnTo>
                    <a:pt x="2482" y="720"/>
                  </a:lnTo>
                  <a:lnTo>
                    <a:pt x="2482" y="718"/>
                  </a:lnTo>
                  <a:lnTo>
                    <a:pt x="2480" y="718"/>
                  </a:lnTo>
                  <a:lnTo>
                    <a:pt x="2480" y="716"/>
                  </a:lnTo>
                  <a:lnTo>
                    <a:pt x="2478" y="716"/>
                  </a:lnTo>
                  <a:lnTo>
                    <a:pt x="2478" y="715"/>
                  </a:lnTo>
                  <a:lnTo>
                    <a:pt x="2477" y="715"/>
                  </a:lnTo>
                  <a:lnTo>
                    <a:pt x="2477" y="713"/>
                  </a:lnTo>
                  <a:lnTo>
                    <a:pt x="2475" y="713"/>
                  </a:lnTo>
                  <a:lnTo>
                    <a:pt x="2475" y="711"/>
                  </a:lnTo>
                  <a:lnTo>
                    <a:pt x="2473" y="711"/>
                  </a:lnTo>
                  <a:lnTo>
                    <a:pt x="2473" y="710"/>
                  </a:lnTo>
                  <a:lnTo>
                    <a:pt x="2472" y="710"/>
                  </a:lnTo>
                  <a:lnTo>
                    <a:pt x="2472" y="708"/>
                  </a:lnTo>
                  <a:lnTo>
                    <a:pt x="2470" y="708"/>
                  </a:lnTo>
                  <a:lnTo>
                    <a:pt x="2470" y="706"/>
                  </a:lnTo>
                  <a:lnTo>
                    <a:pt x="2468" y="706"/>
                  </a:lnTo>
                  <a:lnTo>
                    <a:pt x="2468" y="705"/>
                  </a:lnTo>
                  <a:lnTo>
                    <a:pt x="2467" y="705"/>
                  </a:lnTo>
                  <a:lnTo>
                    <a:pt x="2467" y="703"/>
                  </a:lnTo>
                  <a:lnTo>
                    <a:pt x="2465" y="703"/>
                  </a:lnTo>
                  <a:lnTo>
                    <a:pt x="2465" y="701"/>
                  </a:lnTo>
                  <a:lnTo>
                    <a:pt x="2463" y="701"/>
                  </a:lnTo>
                  <a:lnTo>
                    <a:pt x="2463" y="700"/>
                  </a:lnTo>
                  <a:lnTo>
                    <a:pt x="2462" y="700"/>
                  </a:lnTo>
                  <a:lnTo>
                    <a:pt x="2462" y="698"/>
                  </a:lnTo>
                  <a:lnTo>
                    <a:pt x="2460" y="698"/>
                  </a:lnTo>
                  <a:lnTo>
                    <a:pt x="2460" y="696"/>
                  </a:lnTo>
                  <a:lnTo>
                    <a:pt x="2458" y="696"/>
                  </a:lnTo>
                  <a:lnTo>
                    <a:pt x="2458" y="695"/>
                  </a:lnTo>
                  <a:lnTo>
                    <a:pt x="2457" y="695"/>
                  </a:lnTo>
                  <a:lnTo>
                    <a:pt x="2457" y="693"/>
                  </a:lnTo>
                  <a:lnTo>
                    <a:pt x="2455" y="693"/>
                  </a:lnTo>
                  <a:lnTo>
                    <a:pt x="2455" y="691"/>
                  </a:lnTo>
                  <a:lnTo>
                    <a:pt x="2453" y="691"/>
                  </a:lnTo>
                  <a:lnTo>
                    <a:pt x="2453" y="690"/>
                  </a:lnTo>
                  <a:lnTo>
                    <a:pt x="2452" y="690"/>
                  </a:lnTo>
                  <a:lnTo>
                    <a:pt x="2452" y="688"/>
                  </a:lnTo>
                  <a:lnTo>
                    <a:pt x="2450" y="688"/>
                  </a:lnTo>
                  <a:lnTo>
                    <a:pt x="2450" y="686"/>
                  </a:lnTo>
                  <a:lnTo>
                    <a:pt x="2448" y="686"/>
                  </a:lnTo>
                  <a:lnTo>
                    <a:pt x="2448" y="685"/>
                  </a:lnTo>
                  <a:lnTo>
                    <a:pt x="2447" y="685"/>
                  </a:lnTo>
                  <a:lnTo>
                    <a:pt x="2447" y="683"/>
                  </a:lnTo>
                  <a:lnTo>
                    <a:pt x="2445" y="683"/>
                  </a:lnTo>
                  <a:lnTo>
                    <a:pt x="2445" y="681"/>
                  </a:lnTo>
                  <a:lnTo>
                    <a:pt x="2443" y="681"/>
                  </a:lnTo>
                  <a:lnTo>
                    <a:pt x="2443" y="680"/>
                  </a:lnTo>
                  <a:lnTo>
                    <a:pt x="2442" y="680"/>
                  </a:lnTo>
                  <a:lnTo>
                    <a:pt x="2442" y="678"/>
                  </a:lnTo>
                  <a:lnTo>
                    <a:pt x="2440" y="678"/>
                  </a:lnTo>
                  <a:lnTo>
                    <a:pt x="2440" y="676"/>
                  </a:lnTo>
                  <a:lnTo>
                    <a:pt x="2438" y="676"/>
                  </a:lnTo>
                  <a:lnTo>
                    <a:pt x="2438" y="675"/>
                  </a:lnTo>
                  <a:lnTo>
                    <a:pt x="2437" y="675"/>
                  </a:lnTo>
                  <a:lnTo>
                    <a:pt x="2437" y="673"/>
                  </a:lnTo>
                  <a:lnTo>
                    <a:pt x="2435" y="673"/>
                  </a:lnTo>
                  <a:lnTo>
                    <a:pt x="2435" y="671"/>
                  </a:lnTo>
                  <a:lnTo>
                    <a:pt x="2433" y="671"/>
                  </a:lnTo>
                  <a:lnTo>
                    <a:pt x="2433" y="670"/>
                  </a:lnTo>
                  <a:lnTo>
                    <a:pt x="2432" y="670"/>
                  </a:lnTo>
                  <a:lnTo>
                    <a:pt x="2432" y="668"/>
                  </a:lnTo>
                  <a:lnTo>
                    <a:pt x="2430" y="668"/>
                  </a:lnTo>
                  <a:lnTo>
                    <a:pt x="2430" y="666"/>
                  </a:lnTo>
                  <a:lnTo>
                    <a:pt x="2428" y="666"/>
                  </a:lnTo>
                  <a:lnTo>
                    <a:pt x="2428" y="665"/>
                  </a:lnTo>
                  <a:lnTo>
                    <a:pt x="2427" y="665"/>
                  </a:lnTo>
                  <a:lnTo>
                    <a:pt x="2427" y="663"/>
                  </a:lnTo>
                  <a:lnTo>
                    <a:pt x="2425" y="663"/>
                  </a:lnTo>
                  <a:lnTo>
                    <a:pt x="2425" y="661"/>
                  </a:lnTo>
                  <a:lnTo>
                    <a:pt x="2423" y="661"/>
                  </a:lnTo>
                  <a:lnTo>
                    <a:pt x="2423" y="660"/>
                  </a:lnTo>
                  <a:lnTo>
                    <a:pt x="2422" y="660"/>
                  </a:lnTo>
                  <a:lnTo>
                    <a:pt x="2422" y="658"/>
                  </a:lnTo>
                  <a:lnTo>
                    <a:pt x="2420" y="658"/>
                  </a:lnTo>
                  <a:lnTo>
                    <a:pt x="2420" y="656"/>
                  </a:lnTo>
                  <a:lnTo>
                    <a:pt x="2418" y="656"/>
                  </a:lnTo>
                  <a:lnTo>
                    <a:pt x="2418" y="655"/>
                  </a:lnTo>
                  <a:lnTo>
                    <a:pt x="2417" y="655"/>
                  </a:lnTo>
                  <a:lnTo>
                    <a:pt x="2417" y="653"/>
                  </a:lnTo>
                  <a:lnTo>
                    <a:pt x="2415" y="653"/>
                  </a:lnTo>
                  <a:lnTo>
                    <a:pt x="2415" y="651"/>
                  </a:lnTo>
                  <a:lnTo>
                    <a:pt x="2413" y="651"/>
                  </a:lnTo>
                  <a:lnTo>
                    <a:pt x="2413" y="650"/>
                  </a:lnTo>
                  <a:lnTo>
                    <a:pt x="2412" y="650"/>
                  </a:lnTo>
                  <a:lnTo>
                    <a:pt x="2412" y="648"/>
                  </a:lnTo>
                  <a:lnTo>
                    <a:pt x="2410" y="648"/>
                  </a:lnTo>
                  <a:lnTo>
                    <a:pt x="2410" y="646"/>
                  </a:lnTo>
                  <a:lnTo>
                    <a:pt x="2408" y="646"/>
                  </a:lnTo>
                  <a:lnTo>
                    <a:pt x="2408" y="645"/>
                  </a:lnTo>
                  <a:lnTo>
                    <a:pt x="2407" y="645"/>
                  </a:lnTo>
                  <a:lnTo>
                    <a:pt x="2407" y="643"/>
                  </a:lnTo>
                  <a:lnTo>
                    <a:pt x="2405" y="643"/>
                  </a:lnTo>
                  <a:lnTo>
                    <a:pt x="2405" y="641"/>
                  </a:lnTo>
                  <a:lnTo>
                    <a:pt x="2403" y="641"/>
                  </a:lnTo>
                  <a:lnTo>
                    <a:pt x="2403" y="640"/>
                  </a:lnTo>
                  <a:lnTo>
                    <a:pt x="2402" y="640"/>
                  </a:lnTo>
                  <a:lnTo>
                    <a:pt x="2402" y="638"/>
                  </a:lnTo>
                  <a:lnTo>
                    <a:pt x="2400" y="638"/>
                  </a:lnTo>
                  <a:lnTo>
                    <a:pt x="2400" y="636"/>
                  </a:lnTo>
                  <a:lnTo>
                    <a:pt x="2398" y="636"/>
                  </a:lnTo>
                  <a:lnTo>
                    <a:pt x="2398" y="635"/>
                  </a:lnTo>
                  <a:lnTo>
                    <a:pt x="2397" y="635"/>
                  </a:lnTo>
                  <a:lnTo>
                    <a:pt x="2397" y="633"/>
                  </a:lnTo>
                  <a:lnTo>
                    <a:pt x="2395" y="633"/>
                  </a:lnTo>
                  <a:lnTo>
                    <a:pt x="2395" y="631"/>
                  </a:lnTo>
                  <a:lnTo>
                    <a:pt x="2393" y="631"/>
                  </a:lnTo>
                  <a:lnTo>
                    <a:pt x="2393" y="630"/>
                  </a:lnTo>
                  <a:lnTo>
                    <a:pt x="2392" y="630"/>
                  </a:lnTo>
                  <a:lnTo>
                    <a:pt x="2392" y="628"/>
                  </a:lnTo>
                  <a:lnTo>
                    <a:pt x="2390" y="628"/>
                  </a:lnTo>
                  <a:lnTo>
                    <a:pt x="2390" y="626"/>
                  </a:lnTo>
                  <a:lnTo>
                    <a:pt x="2388" y="626"/>
                  </a:lnTo>
                  <a:lnTo>
                    <a:pt x="2388" y="625"/>
                  </a:lnTo>
                  <a:lnTo>
                    <a:pt x="2387" y="625"/>
                  </a:lnTo>
                  <a:lnTo>
                    <a:pt x="2387" y="623"/>
                  </a:lnTo>
                  <a:lnTo>
                    <a:pt x="2385" y="623"/>
                  </a:lnTo>
                  <a:lnTo>
                    <a:pt x="2385" y="621"/>
                  </a:lnTo>
                  <a:lnTo>
                    <a:pt x="2383" y="621"/>
                  </a:lnTo>
                  <a:lnTo>
                    <a:pt x="2383" y="620"/>
                  </a:lnTo>
                  <a:lnTo>
                    <a:pt x="2382" y="620"/>
                  </a:lnTo>
                  <a:lnTo>
                    <a:pt x="2382" y="618"/>
                  </a:lnTo>
                  <a:lnTo>
                    <a:pt x="2380" y="618"/>
                  </a:lnTo>
                  <a:lnTo>
                    <a:pt x="2380" y="616"/>
                  </a:lnTo>
                  <a:lnTo>
                    <a:pt x="2378" y="616"/>
                  </a:lnTo>
                  <a:lnTo>
                    <a:pt x="2378" y="615"/>
                  </a:lnTo>
                  <a:lnTo>
                    <a:pt x="2377" y="615"/>
                  </a:lnTo>
                  <a:lnTo>
                    <a:pt x="2377" y="613"/>
                  </a:lnTo>
                  <a:lnTo>
                    <a:pt x="2375" y="613"/>
                  </a:lnTo>
                  <a:lnTo>
                    <a:pt x="2375" y="611"/>
                  </a:lnTo>
                  <a:lnTo>
                    <a:pt x="2373" y="611"/>
                  </a:lnTo>
                  <a:lnTo>
                    <a:pt x="2373" y="610"/>
                  </a:lnTo>
                  <a:lnTo>
                    <a:pt x="2372" y="610"/>
                  </a:lnTo>
                  <a:lnTo>
                    <a:pt x="2372" y="608"/>
                  </a:lnTo>
                  <a:lnTo>
                    <a:pt x="2370" y="608"/>
                  </a:lnTo>
                  <a:lnTo>
                    <a:pt x="2370" y="606"/>
                  </a:lnTo>
                  <a:lnTo>
                    <a:pt x="2368" y="606"/>
                  </a:lnTo>
                  <a:lnTo>
                    <a:pt x="2368" y="605"/>
                  </a:lnTo>
                  <a:lnTo>
                    <a:pt x="2367" y="605"/>
                  </a:lnTo>
                  <a:lnTo>
                    <a:pt x="2367" y="603"/>
                  </a:lnTo>
                  <a:lnTo>
                    <a:pt x="2365" y="603"/>
                  </a:lnTo>
                  <a:lnTo>
                    <a:pt x="2365" y="601"/>
                  </a:lnTo>
                  <a:lnTo>
                    <a:pt x="2363" y="601"/>
                  </a:lnTo>
                  <a:lnTo>
                    <a:pt x="2363" y="600"/>
                  </a:lnTo>
                  <a:lnTo>
                    <a:pt x="2362" y="600"/>
                  </a:lnTo>
                  <a:lnTo>
                    <a:pt x="2362" y="598"/>
                  </a:lnTo>
                  <a:lnTo>
                    <a:pt x="2360" y="598"/>
                  </a:lnTo>
                  <a:lnTo>
                    <a:pt x="2360" y="596"/>
                  </a:lnTo>
                  <a:lnTo>
                    <a:pt x="2358" y="596"/>
                  </a:lnTo>
                  <a:lnTo>
                    <a:pt x="2358" y="595"/>
                  </a:lnTo>
                  <a:lnTo>
                    <a:pt x="2357" y="595"/>
                  </a:lnTo>
                  <a:lnTo>
                    <a:pt x="2357" y="593"/>
                  </a:lnTo>
                  <a:lnTo>
                    <a:pt x="2355" y="593"/>
                  </a:lnTo>
                  <a:lnTo>
                    <a:pt x="2355" y="591"/>
                  </a:lnTo>
                  <a:lnTo>
                    <a:pt x="2353" y="591"/>
                  </a:lnTo>
                  <a:lnTo>
                    <a:pt x="2353" y="590"/>
                  </a:lnTo>
                  <a:lnTo>
                    <a:pt x="2352" y="590"/>
                  </a:lnTo>
                  <a:lnTo>
                    <a:pt x="2352" y="588"/>
                  </a:lnTo>
                  <a:lnTo>
                    <a:pt x="2350" y="588"/>
                  </a:lnTo>
                  <a:lnTo>
                    <a:pt x="2350" y="586"/>
                  </a:lnTo>
                  <a:lnTo>
                    <a:pt x="2348" y="586"/>
                  </a:lnTo>
                  <a:lnTo>
                    <a:pt x="2348" y="585"/>
                  </a:lnTo>
                  <a:lnTo>
                    <a:pt x="2347" y="585"/>
                  </a:lnTo>
                  <a:lnTo>
                    <a:pt x="2347" y="583"/>
                  </a:lnTo>
                  <a:lnTo>
                    <a:pt x="2345" y="583"/>
                  </a:lnTo>
                  <a:lnTo>
                    <a:pt x="2345" y="581"/>
                  </a:lnTo>
                  <a:lnTo>
                    <a:pt x="2343" y="581"/>
                  </a:lnTo>
                  <a:lnTo>
                    <a:pt x="2343" y="580"/>
                  </a:lnTo>
                  <a:lnTo>
                    <a:pt x="2342" y="580"/>
                  </a:lnTo>
                  <a:lnTo>
                    <a:pt x="2342" y="578"/>
                  </a:lnTo>
                  <a:lnTo>
                    <a:pt x="2340" y="578"/>
                  </a:lnTo>
                  <a:lnTo>
                    <a:pt x="2340" y="576"/>
                  </a:lnTo>
                  <a:lnTo>
                    <a:pt x="2338" y="576"/>
                  </a:lnTo>
                  <a:lnTo>
                    <a:pt x="2338" y="575"/>
                  </a:lnTo>
                  <a:lnTo>
                    <a:pt x="2337" y="575"/>
                  </a:lnTo>
                  <a:lnTo>
                    <a:pt x="2337" y="573"/>
                  </a:lnTo>
                  <a:lnTo>
                    <a:pt x="2335" y="573"/>
                  </a:lnTo>
                  <a:lnTo>
                    <a:pt x="2335" y="571"/>
                  </a:lnTo>
                  <a:lnTo>
                    <a:pt x="2333" y="571"/>
                  </a:lnTo>
                  <a:lnTo>
                    <a:pt x="2333" y="570"/>
                  </a:lnTo>
                  <a:lnTo>
                    <a:pt x="2332" y="570"/>
                  </a:lnTo>
                  <a:lnTo>
                    <a:pt x="2332" y="568"/>
                  </a:lnTo>
                  <a:lnTo>
                    <a:pt x="2330" y="568"/>
                  </a:lnTo>
                  <a:lnTo>
                    <a:pt x="2330" y="566"/>
                  </a:lnTo>
                  <a:lnTo>
                    <a:pt x="2328" y="566"/>
                  </a:lnTo>
                  <a:lnTo>
                    <a:pt x="2328" y="565"/>
                  </a:lnTo>
                  <a:lnTo>
                    <a:pt x="2327" y="565"/>
                  </a:lnTo>
                  <a:lnTo>
                    <a:pt x="2327" y="563"/>
                  </a:lnTo>
                  <a:lnTo>
                    <a:pt x="2325" y="563"/>
                  </a:lnTo>
                  <a:lnTo>
                    <a:pt x="2325" y="561"/>
                  </a:lnTo>
                  <a:lnTo>
                    <a:pt x="2323" y="561"/>
                  </a:lnTo>
                  <a:lnTo>
                    <a:pt x="2323" y="560"/>
                  </a:lnTo>
                  <a:lnTo>
                    <a:pt x="2322" y="560"/>
                  </a:lnTo>
                  <a:lnTo>
                    <a:pt x="2322" y="558"/>
                  </a:lnTo>
                  <a:lnTo>
                    <a:pt x="2320" y="558"/>
                  </a:lnTo>
                  <a:lnTo>
                    <a:pt x="2320" y="556"/>
                  </a:lnTo>
                  <a:lnTo>
                    <a:pt x="2318" y="556"/>
                  </a:lnTo>
                  <a:lnTo>
                    <a:pt x="2318" y="555"/>
                  </a:lnTo>
                  <a:lnTo>
                    <a:pt x="2317" y="555"/>
                  </a:lnTo>
                  <a:lnTo>
                    <a:pt x="2317" y="553"/>
                  </a:lnTo>
                  <a:lnTo>
                    <a:pt x="2315" y="553"/>
                  </a:lnTo>
                  <a:lnTo>
                    <a:pt x="2315" y="551"/>
                  </a:lnTo>
                  <a:lnTo>
                    <a:pt x="2313" y="551"/>
                  </a:lnTo>
                  <a:lnTo>
                    <a:pt x="2313" y="550"/>
                  </a:lnTo>
                  <a:lnTo>
                    <a:pt x="2312" y="550"/>
                  </a:lnTo>
                  <a:lnTo>
                    <a:pt x="2312" y="548"/>
                  </a:lnTo>
                  <a:lnTo>
                    <a:pt x="2310" y="548"/>
                  </a:lnTo>
                  <a:lnTo>
                    <a:pt x="2310" y="546"/>
                  </a:lnTo>
                  <a:lnTo>
                    <a:pt x="2308" y="546"/>
                  </a:lnTo>
                  <a:lnTo>
                    <a:pt x="2308" y="545"/>
                  </a:lnTo>
                  <a:lnTo>
                    <a:pt x="2307" y="545"/>
                  </a:lnTo>
                  <a:lnTo>
                    <a:pt x="2307" y="543"/>
                  </a:lnTo>
                  <a:lnTo>
                    <a:pt x="2305" y="543"/>
                  </a:lnTo>
                  <a:lnTo>
                    <a:pt x="2305" y="541"/>
                  </a:lnTo>
                  <a:lnTo>
                    <a:pt x="2303" y="541"/>
                  </a:lnTo>
                  <a:lnTo>
                    <a:pt x="2303" y="540"/>
                  </a:lnTo>
                  <a:lnTo>
                    <a:pt x="2302" y="540"/>
                  </a:lnTo>
                  <a:lnTo>
                    <a:pt x="2302" y="538"/>
                  </a:lnTo>
                  <a:lnTo>
                    <a:pt x="2300" y="538"/>
                  </a:lnTo>
                  <a:lnTo>
                    <a:pt x="2300" y="536"/>
                  </a:lnTo>
                  <a:lnTo>
                    <a:pt x="2298" y="536"/>
                  </a:lnTo>
                  <a:lnTo>
                    <a:pt x="2298" y="535"/>
                  </a:lnTo>
                  <a:lnTo>
                    <a:pt x="2297" y="535"/>
                  </a:lnTo>
                  <a:lnTo>
                    <a:pt x="2297" y="533"/>
                  </a:lnTo>
                  <a:lnTo>
                    <a:pt x="2295" y="533"/>
                  </a:lnTo>
                  <a:lnTo>
                    <a:pt x="2295" y="531"/>
                  </a:lnTo>
                  <a:lnTo>
                    <a:pt x="2293" y="531"/>
                  </a:lnTo>
                  <a:lnTo>
                    <a:pt x="2293" y="530"/>
                  </a:lnTo>
                  <a:lnTo>
                    <a:pt x="2292" y="530"/>
                  </a:lnTo>
                  <a:lnTo>
                    <a:pt x="2292" y="528"/>
                  </a:lnTo>
                  <a:lnTo>
                    <a:pt x="2290" y="528"/>
                  </a:lnTo>
                  <a:lnTo>
                    <a:pt x="2290" y="526"/>
                  </a:lnTo>
                  <a:lnTo>
                    <a:pt x="2288" y="526"/>
                  </a:lnTo>
                  <a:lnTo>
                    <a:pt x="2288" y="525"/>
                  </a:lnTo>
                  <a:lnTo>
                    <a:pt x="2287" y="525"/>
                  </a:lnTo>
                  <a:lnTo>
                    <a:pt x="2287" y="523"/>
                  </a:lnTo>
                  <a:lnTo>
                    <a:pt x="2285" y="523"/>
                  </a:lnTo>
                  <a:lnTo>
                    <a:pt x="2285" y="521"/>
                  </a:lnTo>
                  <a:lnTo>
                    <a:pt x="2283" y="521"/>
                  </a:lnTo>
                  <a:lnTo>
                    <a:pt x="2283" y="520"/>
                  </a:lnTo>
                  <a:lnTo>
                    <a:pt x="2282" y="520"/>
                  </a:lnTo>
                  <a:lnTo>
                    <a:pt x="2282" y="518"/>
                  </a:lnTo>
                  <a:lnTo>
                    <a:pt x="2280" y="518"/>
                  </a:lnTo>
                  <a:lnTo>
                    <a:pt x="2280" y="516"/>
                  </a:lnTo>
                  <a:lnTo>
                    <a:pt x="2278" y="516"/>
                  </a:lnTo>
                  <a:lnTo>
                    <a:pt x="2278" y="515"/>
                  </a:lnTo>
                  <a:lnTo>
                    <a:pt x="2277" y="515"/>
                  </a:lnTo>
                  <a:lnTo>
                    <a:pt x="2277" y="513"/>
                  </a:lnTo>
                  <a:lnTo>
                    <a:pt x="2275" y="513"/>
                  </a:lnTo>
                  <a:lnTo>
                    <a:pt x="2275" y="511"/>
                  </a:lnTo>
                  <a:lnTo>
                    <a:pt x="2273" y="511"/>
                  </a:lnTo>
                  <a:lnTo>
                    <a:pt x="2273" y="510"/>
                  </a:lnTo>
                  <a:lnTo>
                    <a:pt x="2272" y="510"/>
                  </a:lnTo>
                  <a:lnTo>
                    <a:pt x="2272" y="508"/>
                  </a:lnTo>
                  <a:lnTo>
                    <a:pt x="2270" y="508"/>
                  </a:lnTo>
                  <a:lnTo>
                    <a:pt x="2270" y="506"/>
                  </a:lnTo>
                  <a:lnTo>
                    <a:pt x="2268" y="506"/>
                  </a:lnTo>
                  <a:lnTo>
                    <a:pt x="2268" y="505"/>
                  </a:lnTo>
                  <a:lnTo>
                    <a:pt x="2267" y="505"/>
                  </a:lnTo>
                  <a:lnTo>
                    <a:pt x="2267" y="503"/>
                  </a:lnTo>
                  <a:lnTo>
                    <a:pt x="2265" y="503"/>
                  </a:lnTo>
                  <a:lnTo>
                    <a:pt x="2265" y="501"/>
                  </a:lnTo>
                  <a:lnTo>
                    <a:pt x="2263" y="501"/>
                  </a:lnTo>
                  <a:lnTo>
                    <a:pt x="2263" y="500"/>
                  </a:lnTo>
                  <a:lnTo>
                    <a:pt x="2262" y="500"/>
                  </a:lnTo>
                  <a:lnTo>
                    <a:pt x="2262" y="498"/>
                  </a:lnTo>
                  <a:lnTo>
                    <a:pt x="2260" y="498"/>
                  </a:lnTo>
                  <a:lnTo>
                    <a:pt x="2260" y="496"/>
                  </a:lnTo>
                  <a:lnTo>
                    <a:pt x="2258" y="496"/>
                  </a:lnTo>
                  <a:lnTo>
                    <a:pt x="2258" y="495"/>
                  </a:lnTo>
                  <a:lnTo>
                    <a:pt x="2257" y="495"/>
                  </a:lnTo>
                  <a:lnTo>
                    <a:pt x="2257" y="493"/>
                  </a:lnTo>
                  <a:lnTo>
                    <a:pt x="2255" y="493"/>
                  </a:lnTo>
                  <a:lnTo>
                    <a:pt x="2255" y="491"/>
                  </a:lnTo>
                  <a:lnTo>
                    <a:pt x="2253" y="491"/>
                  </a:lnTo>
                  <a:lnTo>
                    <a:pt x="2253" y="490"/>
                  </a:lnTo>
                  <a:lnTo>
                    <a:pt x="2252" y="490"/>
                  </a:lnTo>
                  <a:lnTo>
                    <a:pt x="2252" y="488"/>
                  </a:lnTo>
                  <a:lnTo>
                    <a:pt x="2250" y="488"/>
                  </a:lnTo>
                  <a:lnTo>
                    <a:pt x="2250" y="486"/>
                  </a:lnTo>
                  <a:lnTo>
                    <a:pt x="2248" y="486"/>
                  </a:lnTo>
                  <a:lnTo>
                    <a:pt x="2248" y="485"/>
                  </a:lnTo>
                  <a:lnTo>
                    <a:pt x="2247" y="485"/>
                  </a:lnTo>
                  <a:lnTo>
                    <a:pt x="2247" y="483"/>
                  </a:lnTo>
                  <a:lnTo>
                    <a:pt x="2245" y="483"/>
                  </a:lnTo>
                  <a:lnTo>
                    <a:pt x="2245" y="481"/>
                  </a:lnTo>
                  <a:lnTo>
                    <a:pt x="2243" y="481"/>
                  </a:lnTo>
                  <a:lnTo>
                    <a:pt x="2243" y="480"/>
                  </a:lnTo>
                  <a:lnTo>
                    <a:pt x="2242" y="480"/>
                  </a:lnTo>
                  <a:lnTo>
                    <a:pt x="2242" y="478"/>
                  </a:lnTo>
                  <a:lnTo>
                    <a:pt x="2240" y="478"/>
                  </a:lnTo>
                  <a:lnTo>
                    <a:pt x="2240" y="476"/>
                  </a:lnTo>
                  <a:lnTo>
                    <a:pt x="2238" y="476"/>
                  </a:lnTo>
                  <a:lnTo>
                    <a:pt x="2238" y="475"/>
                  </a:lnTo>
                  <a:lnTo>
                    <a:pt x="2237" y="475"/>
                  </a:lnTo>
                  <a:lnTo>
                    <a:pt x="2237" y="473"/>
                  </a:lnTo>
                  <a:lnTo>
                    <a:pt x="2235" y="473"/>
                  </a:lnTo>
                  <a:lnTo>
                    <a:pt x="2235" y="471"/>
                  </a:lnTo>
                  <a:lnTo>
                    <a:pt x="2233" y="471"/>
                  </a:lnTo>
                  <a:lnTo>
                    <a:pt x="2233" y="470"/>
                  </a:lnTo>
                  <a:lnTo>
                    <a:pt x="2232" y="470"/>
                  </a:lnTo>
                  <a:lnTo>
                    <a:pt x="2232" y="468"/>
                  </a:lnTo>
                  <a:lnTo>
                    <a:pt x="2230" y="468"/>
                  </a:lnTo>
                  <a:lnTo>
                    <a:pt x="2230" y="466"/>
                  </a:lnTo>
                  <a:lnTo>
                    <a:pt x="2228" y="466"/>
                  </a:lnTo>
                  <a:lnTo>
                    <a:pt x="2228" y="465"/>
                  </a:lnTo>
                  <a:lnTo>
                    <a:pt x="2227" y="465"/>
                  </a:lnTo>
                  <a:lnTo>
                    <a:pt x="2227" y="463"/>
                  </a:lnTo>
                  <a:lnTo>
                    <a:pt x="2225" y="463"/>
                  </a:lnTo>
                  <a:lnTo>
                    <a:pt x="2225" y="461"/>
                  </a:lnTo>
                  <a:lnTo>
                    <a:pt x="2223" y="461"/>
                  </a:lnTo>
                  <a:lnTo>
                    <a:pt x="2223" y="460"/>
                  </a:lnTo>
                  <a:lnTo>
                    <a:pt x="2222" y="460"/>
                  </a:lnTo>
                  <a:lnTo>
                    <a:pt x="2222" y="458"/>
                  </a:lnTo>
                  <a:lnTo>
                    <a:pt x="2220" y="458"/>
                  </a:lnTo>
                  <a:lnTo>
                    <a:pt x="2220" y="456"/>
                  </a:lnTo>
                  <a:lnTo>
                    <a:pt x="2218" y="456"/>
                  </a:lnTo>
                  <a:lnTo>
                    <a:pt x="2218" y="455"/>
                  </a:lnTo>
                  <a:lnTo>
                    <a:pt x="2217" y="455"/>
                  </a:lnTo>
                  <a:lnTo>
                    <a:pt x="2217" y="453"/>
                  </a:lnTo>
                  <a:lnTo>
                    <a:pt x="2215" y="453"/>
                  </a:lnTo>
                  <a:lnTo>
                    <a:pt x="2215" y="451"/>
                  </a:lnTo>
                  <a:lnTo>
                    <a:pt x="2213" y="451"/>
                  </a:lnTo>
                  <a:lnTo>
                    <a:pt x="2213" y="450"/>
                  </a:lnTo>
                  <a:lnTo>
                    <a:pt x="2212" y="450"/>
                  </a:lnTo>
                  <a:lnTo>
                    <a:pt x="2212" y="448"/>
                  </a:lnTo>
                  <a:lnTo>
                    <a:pt x="2210" y="448"/>
                  </a:lnTo>
                  <a:lnTo>
                    <a:pt x="2210" y="446"/>
                  </a:lnTo>
                  <a:lnTo>
                    <a:pt x="2208" y="446"/>
                  </a:lnTo>
                  <a:lnTo>
                    <a:pt x="2208" y="445"/>
                  </a:lnTo>
                  <a:lnTo>
                    <a:pt x="2207" y="445"/>
                  </a:lnTo>
                  <a:lnTo>
                    <a:pt x="2207" y="443"/>
                  </a:lnTo>
                  <a:lnTo>
                    <a:pt x="2205" y="443"/>
                  </a:lnTo>
                  <a:lnTo>
                    <a:pt x="2205" y="441"/>
                  </a:lnTo>
                  <a:lnTo>
                    <a:pt x="2203" y="441"/>
                  </a:lnTo>
                  <a:lnTo>
                    <a:pt x="2203" y="440"/>
                  </a:lnTo>
                  <a:lnTo>
                    <a:pt x="2202" y="440"/>
                  </a:lnTo>
                  <a:lnTo>
                    <a:pt x="2202" y="438"/>
                  </a:lnTo>
                  <a:lnTo>
                    <a:pt x="2200" y="438"/>
                  </a:lnTo>
                  <a:lnTo>
                    <a:pt x="2200" y="436"/>
                  </a:lnTo>
                  <a:lnTo>
                    <a:pt x="2198" y="436"/>
                  </a:lnTo>
                  <a:lnTo>
                    <a:pt x="2198" y="435"/>
                  </a:lnTo>
                  <a:lnTo>
                    <a:pt x="2197" y="435"/>
                  </a:lnTo>
                  <a:lnTo>
                    <a:pt x="2197" y="433"/>
                  </a:lnTo>
                  <a:lnTo>
                    <a:pt x="2195" y="433"/>
                  </a:lnTo>
                  <a:lnTo>
                    <a:pt x="2195" y="431"/>
                  </a:lnTo>
                  <a:lnTo>
                    <a:pt x="2193" y="431"/>
                  </a:lnTo>
                  <a:lnTo>
                    <a:pt x="2193" y="430"/>
                  </a:lnTo>
                  <a:lnTo>
                    <a:pt x="2192" y="430"/>
                  </a:lnTo>
                  <a:lnTo>
                    <a:pt x="2192" y="428"/>
                  </a:lnTo>
                  <a:lnTo>
                    <a:pt x="2190" y="428"/>
                  </a:lnTo>
                  <a:lnTo>
                    <a:pt x="2190" y="426"/>
                  </a:lnTo>
                  <a:lnTo>
                    <a:pt x="2188" y="426"/>
                  </a:lnTo>
                  <a:lnTo>
                    <a:pt x="2188" y="425"/>
                  </a:lnTo>
                  <a:lnTo>
                    <a:pt x="2187" y="425"/>
                  </a:lnTo>
                  <a:lnTo>
                    <a:pt x="2187" y="423"/>
                  </a:lnTo>
                  <a:lnTo>
                    <a:pt x="2185" y="423"/>
                  </a:lnTo>
                  <a:lnTo>
                    <a:pt x="2185" y="421"/>
                  </a:lnTo>
                  <a:lnTo>
                    <a:pt x="2183" y="421"/>
                  </a:lnTo>
                  <a:lnTo>
                    <a:pt x="2183" y="420"/>
                  </a:lnTo>
                  <a:lnTo>
                    <a:pt x="2182" y="420"/>
                  </a:lnTo>
                  <a:lnTo>
                    <a:pt x="2182" y="418"/>
                  </a:lnTo>
                  <a:lnTo>
                    <a:pt x="2180" y="418"/>
                  </a:lnTo>
                  <a:lnTo>
                    <a:pt x="2180" y="416"/>
                  </a:lnTo>
                  <a:lnTo>
                    <a:pt x="2178" y="416"/>
                  </a:lnTo>
                  <a:lnTo>
                    <a:pt x="2178" y="415"/>
                  </a:lnTo>
                  <a:lnTo>
                    <a:pt x="2177" y="415"/>
                  </a:lnTo>
                  <a:lnTo>
                    <a:pt x="2177" y="413"/>
                  </a:lnTo>
                  <a:lnTo>
                    <a:pt x="2175" y="413"/>
                  </a:lnTo>
                  <a:lnTo>
                    <a:pt x="2175" y="411"/>
                  </a:lnTo>
                  <a:lnTo>
                    <a:pt x="2173" y="411"/>
                  </a:lnTo>
                  <a:lnTo>
                    <a:pt x="2173" y="410"/>
                  </a:lnTo>
                  <a:lnTo>
                    <a:pt x="2172" y="410"/>
                  </a:lnTo>
                  <a:lnTo>
                    <a:pt x="2172" y="408"/>
                  </a:lnTo>
                  <a:lnTo>
                    <a:pt x="2170" y="408"/>
                  </a:lnTo>
                  <a:lnTo>
                    <a:pt x="2170" y="406"/>
                  </a:lnTo>
                  <a:lnTo>
                    <a:pt x="2168" y="406"/>
                  </a:lnTo>
                  <a:lnTo>
                    <a:pt x="2168" y="405"/>
                  </a:lnTo>
                  <a:lnTo>
                    <a:pt x="2167" y="405"/>
                  </a:lnTo>
                  <a:lnTo>
                    <a:pt x="2167" y="403"/>
                  </a:lnTo>
                  <a:lnTo>
                    <a:pt x="2165" y="403"/>
                  </a:lnTo>
                  <a:lnTo>
                    <a:pt x="2165" y="401"/>
                  </a:lnTo>
                  <a:lnTo>
                    <a:pt x="2163" y="401"/>
                  </a:lnTo>
                  <a:lnTo>
                    <a:pt x="2163" y="400"/>
                  </a:lnTo>
                  <a:lnTo>
                    <a:pt x="2162" y="400"/>
                  </a:lnTo>
                  <a:lnTo>
                    <a:pt x="2162" y="398"/>
                  </a:lnTo>
                  <a:lnTo>
                    <a:pt x="2160" y="398"/>
                  </a:lnTo>
                  <a:lnTo>
                    <a:pt x="2160" y="396"/>
                  </a:lnTo>
                  <a:lnTo>
                    <a:pt x="2158" y="396"/>
                  </a:lnTo>
                  <a:lnTo>
                    <a:pt x="2158" y="395"/>
                  </a:lnTo>
                  <a:lnTo>
                    <a:pt x="2157" y="395"/>
                  </a:lnTo>
                  <a:lnTo>
                    <a:pt x="2157" y="393"/>
                  </a:lnTo>
                  <a:lnTo>
                    <a:pt x="2155" y="393"/>
                  </a:lnTo>
                  <a:lnTo>
                    <a:pt x="2155" y="391"/>
                  </a:lnTo>
                  <a:lnTo>
                    <a:pt x="2153" y="391"/>
                  </a:lnTo>
                  <a:lnTo>
                    <a:pt x="2153" y="390"/>
                  </a:lnTo>
                  <a:lnTo>
                    <a:pt x="2152" y="390"/>
                  </a:lnTo>
                  <a:lnTo>
                    <a:pt x="2152" y="388"/>
                  </a:lnTo>
                  <a:lnTo>
                    <a:pt x="2150" y="388"/>
                  </a:lnTo>
                  <a:lnTo>
                    <a:pt x="2150" y="386"/>
                  </a:lnTo>
                  <a:lnTo>
                    <a:pt x="2148" y="386"/>
                  </a:lnTo>
                  <a:lnTo>
                    <a:pt x="2148" y="385"/>
                  </a:lnTo>
                  <a:lnTo>
                    <a:pt x="2147" y="385"/>
                  </a:lnTo>
                  <a:lnTo>
                    <a:pt x="2147" y="383"/>
                  </a:lnTo>
                  <a:lnTo>
                    <a:pt x="2145" y="383"/>
                  </a:lnTo>
                  <a:lnTo>
                    <a:pt x="2145" y="381"/>
                  </a:lnTo>
                  <a:lnTo>
                    <a:pt x="2143" y="381"/>
                  </a:lnTo>
                  <a:lnTo>
                    <a:pt x="2143" y="380"/>
                  </a:lnTo>
                  <a:lnTo>
                    <a:pt x="2142" y="380"/>
                  </a:lnTo>
                  <a:lnTo>
                    <a:pt x="2142" y="378"/>
                  </a:lnTo>
                  <a:lnTo>
                    <a:pt x="2140" y="378"/>
                  </a:lnTo>
                  <a:lnTo>
                    <a:pt x="2140" y="376"/>
                  </a:lnTo>
                  <a:lnTo>
                    <a:pt x="2138" y="376"/>
                  </a:lnTo>
                  <a:lnTo>
                    <a:pt x="2138" y="375"/>
                  </a:lnTo>
                  <a:lnTo>
                    <a:pt x="2137" y="375"/>
                  </a:lnTo>
                  <a:lnTo>
                    <a:pt x="2137" y="373"/>
                  </a:lnTo>
                  <a:lnTo>
                    <a:pt x="2135" y="373"/>
                  </a:lnTo>
                  <a:lnTo>
                    <a:pt x="2135" y="371"/>
                  </a:lnTo>
                  <a:lnTo>
                    <a:pt x="2133" y="371"/>
                  </a:lnTo>
                  <a:lnTo>
                    <a:pt x="2133" y="370"/>
                  </a:lnTo>
                  <a:lnTo>
                    <a:pt x="2132" y="370"/>
                  </a:lnTo>
                  <a:lnTo>
                    <a:pt x="2132" y="368"/>
                  </a:lnTo>
                  <a:lnTo>
                    <a:pt x="2130" y="368"/>
                  </a:lnTo>
                  <a:lnTo>
                    <a:pt x="2130" y="366"/>
                  </a:lnTo>
                  <a:lnTo>
                    <a:pt x="2128" y="366"/>
                  </a:lnTo>
                  <a:lnTo>
                    <a:pt x="2128" y="365"/>
                  </a:lnTo>
                  <a:lnTo>
                    <a:pt x="2127" y="365"/>
                  </a:lnTo>
                  <a:lnTo>
                    <a:pt x="2127" y="363"/>
                  </a:lnTo>
                  <a:lnTo>
                    <a:pt x="2125" y="363"/>
                  </a:lnTo>
                  <a:lnTo>
                    <a:pt x="2125" y="361"/>
                  </a:lnTo>
                  <a:lnTo>
                    <a:pt x="2123" y="361"/>
                  </a:lnTo>
                  <a:lnTo>
                    <a:pt x="2123" y="360"/>
                  </a:lnTo>
                  <a:lnTo>
                    <a:pt x="2122" y="360"/>
                  </a:lnTo>
                  <a:lnTo>
                    <a:pt x="2122" y="358"/>
                  </a:lnTo>
                  <a:lnTo>
                    <a:pt x="2120" y="358"/>
                  </a:lnTo>
                  <a:lnTo>
                    <a:pt x="2120" y="356"/>
                  </a:lnTo>
                  <a:lnTo>
                    <a:pt x="2118" y="356"/>
                  </a:lnTo>
                  <a:lnTo>
                    <a:pt x="2118" y="355"/>
                  </a:lnTo>
                  <a:lnTo>
                    <a:pt x="2117" y="355"/>
                  </a:lnTo>
                  <a:lnTo>
                    <a:pt x="2117" y="353"/>
                  </a:lnTo>
                  <a:lnTo>
                    <a:pt x="2115" y="353"/>
                  </a:lnTo>
                  <a:lnTo>
                    <a:pt x="2115" y="351"/>
                  </a:lnTo>
                  <a:lnTo>
                    <a:pt x="2113" y="351"/>
                  </a:lnTo>
                  <a:lnTo>
                    <a:pt x="2113" y="350"/>
                  </a:lnTo>
                  <a:lnTo>
                    <a:pt x="2112" y="350"/>
                  </a:lnTo>
                  <a:lnTo>
                    <a:pt x="2112" y="348"/>
                  </a:lnTo>
                  <a:lnTo>
                    <a:pt x="2110" y="348"/>
                  </a:lnTo>
                  <a:lnTo>
                    <a:pt x="2110" y="346"/>
                  </a:lnTo>
                  <a:lnTo>
                    <a:pt x="2108" y="346"/>
                  </a:lnTo>
                  <a:lnTo>
                    <a:pt x="2108" y="345"/>
                  </a:lnTo>
                  <a:lnTo>
                    <a:pt x="2107" y="345"/>
                  </a:lnTo>
                  <a:lnTo>
                    <a:pt x="2107" y="343"/>
                  </a:lnTo>
                  <a:lnTo>
                    <a:pt x="2105" y="343"/>
                  </a:lnTo>
                  <a:lnTo>
                    <a:pt x="2105" y="341"/>
                  </a:lnTo>
                  <a:lnTo>
                    <a:pt x="2103" y="341"/>
                  </a:lnTo>
                  <a:lnTo>
                    <a:pt x="2103" y="340"/>
                  </a:lnTo>
                  <a:lnTo>
                    <a:pt x="2102" y="340"/>
                  </a:lnTo>
                  <a:lnTo>
                    <a:pt x="2102" y="338"/>
                  </a:lnTo>
                  <a:lnTo>
                    <a:pt x="2100" y="338"/>
                  </a:lnTo>
                  <a:lnTo>
                    <a:pt x="2100" y="336"/>
                  </a:lnTo>
                  <a:lnTo>
                    <a:pt x="2098" y="336"/>
                  </a:lnTo>
                  <a:lnTo>
                    <a:pt x="2098" y="335"/>
                  </a:lnTo>
                  <a:lnTo>
                    <a:pt x="2097" y="335"/>
                  </a:lnTo>
                  <a:lnTo>
                    <a:pt x="2097" y="333"/>
                  </a:lnTo>
                  <a:lnTo>
                    <a:pt x="2095" y="333"/>
                  </a:lnTo>
                  <a:lnTo>
                    <a:pt x="2095" y="331"/>
                  </a:lnTo>
                  <a:lnTo>
                    <a:pt x="2093" y="331"/>
                  </a:lnTo>
                  <a:lnTo>
                    <a:pt x="2093" y="330"/>
                  </a:lnTo>
                  <a:lnTo>
                    <a:pt x="2092" y="330"/>
                  </a:lnTo>
                  <a:lnTo>
                    <a:pt x="2092" y="328"/>
                  </a:lnTo>
                  <a:lnTo>
                    <a:pt x="2090" y="328"/>
                  </a:lnTo>
                  <a:lnTo>
                    <a:pt x="2090" y="326"/>
                  </a:lnTo>
                  <a:lnTo>
                    <a:pt x="2088" y="326"/>
                  </a:lnTo>
                  <a:lnTo>
                    <a:pt x="2088" y="325"/>
                  </a:lnTo>
                  <a:lnTo>
                    <a:pt x="2087" y="325"/>
                  </a:lnTo>
                  <a:lnTo>
                    <a:pt x="2087" y="323"/>
                  </a:lnTo>
                  <a:lnTo>
                    <a:pt x="2085" y="323"/>
                  </a:lnTo>
                  <a:lnTo>
                    <a:pt x="2085" y="321"/>
                  </a:lnTo>
                  <a:lnTo>
                    <a:pt x="2083" y="321"/>
                  </a:lnTo>
                  <a:lnTo>
                    <a:pt x="2083" y="320"/>
                  </a:lnTo>
                  <a:lnTo>
                    <a:pt x="2082" y="320"/>
                  </a:lnTo>
                  <a:lnTo>
                    <a:pt x="2082" y="318"/>
                  </a:lnTo>
                  <a:lnTo>
                    <a:pt x="2080" y="318"/>
                  </a:lnTo>
                  <a:lnTo>
                    <a:pt x="2080" y="316"/>
                  </a:lnTo>
                  <a:lnTo>
                    <a:pt x="2078" y="316"/>
                  </a:lnTo>
                  <a:lnTo>
                    <a:pt x="2078" y="315"/>
                  </a:lnTo>
                  <a:lnTo>
                    <a:pt x="2077" y="315"/>
                  </a:lnTo>
                  <a:lnTo>
                    <a:pt x="2077" y="313"/>
                  </a:lnTo>
                  <a:lnTo>
                    <a:pt x="2075" y="313"/>
                  </a:lnTo>
                  <a:lnTo>
                    <a:pt x="2075" y="311"/>
                  </a:lnTo>
                  <a:lnTo>
                    <a:pt x="2073" y="311"/>
                  </a:lnTo>
                  <a:lnTo>
                    <a:pt x="2073" y="310"/>
                  </a:lnTo>
                  <a:lnTo>
                    <a:pt x="2072" y="310"/>
                  </a:lnTo>
                  <a:lnTo>
                    <a:pt x="2072" y="308"/>
                  </a:lnTo>
                  <a:lnTo>
                    <a:pt x="2070" y="308"/>
                  </a:lnTo>
                  <a:lnTo>
                    <a:pt x="2070" y="306"/>
                  </a:lnTo>
                  <a:lnTo>
                    <a:pt x="2068" y="306"/>
                  </a:lnTo>
                  <a:lnTo>
                    <a:pt x="2068" y="305"/>
                  </a:lnTo>
                  <a:lnTo>
                    <a:pt x="2067" y="305"/>
                  </a:lnTo>
                  <a:lnTo>
                    <a:pt x="2067" y="303"/>
                  </a:lnTo>
                  <a:lnTo>
                    <a:pt x="2065" y="303"/>
                  </a:lnTo>
                  <a:lnTo>
                    <a:pt x="2065" y="301"/>
                  </a:lnTo>
                  <a:lnTo>
                    <a:pt x="2063" y="301"/>
                  </a:lnTo>
                  <a:lnTo>
                    <a:pt x="2063" y="300"/>
                  </a:lnTo>
                  <a:lnTo>
                    <a:pt x="2062" y="300"/>
                  </a:lnTo>
                  <a:lnTo>
                    <a:pt x="2062" y="298"/>
                  </a:lnTo>
                  <a:lnTo>
                    <a:pt x="2060" y="298"/>
                  </a:lnTo>
                  <a:lnTo>
                    <a:pt x="2060" y="296"/>
                  </a:lnTo>
                  <a:lnTo>
                    <a:pt x="2058" y="296"/>
                  </a:lnTo>
                  <a:lnTo>
                    <a:pt x="2058" y="295"/>
                  </a:lnTo>
                  <a:lnTo>
                    <a:pt x="2057" y="295"/>
                  </a:lnTo>
                  <a:lnTo>
                    <a:pt x="2057" y="293"/>
                  </a:lnTo>
                  <a:lnTo>
                    <a:pt x="2055" y="293"/>
                  </a:lnTo>
                  <a:lnTo>
                    <a:pt x="2055" y="291"/>
                  </a:lnTo>
                  <a:lnTo>
                    <a:pt x="2053" y="291"/>
                  </a:lnTo>
                  <a:lnTo>
                    <a:pt x="2053" y="290"/>
                  </a:lnTo>
                  <a:lnTo>
                    <a:pt x="2052" y="290"/>
                  </a:lnTo>
                  <a:lnTo>
                    <a:pt x="2052" y="288"/>
                  </a:lnTo>
                  <a:lnTo>
                    <a:pt x="2050" y="288"/>
                  </a:lnTo>
                  <a:lnTo>
                    <a:pt x="2050" y="286"/>
                  </a:lnTo>
                  <a:lnTo>
                    <a:pt x="2048" y="286"/>
                  </a:lnTo>
                  <a:lnTo>
                    <a:pt x="2048" y="285"/>
                  </a:lnTo>
                  <a:lnTo>
                    <a:pt x="2047" y="285"/>
                  </a:lnTo>
                  <a:lnTo>
                    <a:pt x="2047" y="283"/>
                  </a:lnTo>
                  <a:lnTo>
                    <a:pt x="2045" y="283"/>
                  </a:lnTo>
                  <a:lnTo>
                    <a:pt x="2045" y="281"/>
                  </a:lnTo>
                  <a:lnTo>
                    <a:pt x="2043" y="281"/>
                  </a:lnTo>
                  <a:lnTo>
                    <a:pt x="2043" y="280"/>
                  </a:lnTo>
                  <a:lnTo>
                    <a:pt x="2042" y="280"/>
                  </a:lnTo>
                  <a:lnTo>
                    <a:pt x="2042" y="278"/>
                  </a:lnTo>
                  <a:lnTo>
                    <a:pt x="2040" y="278"/>
                  </a:lnTo>
                  <a:lnTo>
                    <a:pt x="2040" y="276"/>
                  </a:lnTo>
                  <a:lnTo>
                    <a:pt x="2038" y="276"/>
                  </a:lnTo>
                  <a:lnTo>
                    <a:pt x="2038" y="275"/>
                  </a:lnTo>
                  <a:lnTo>
                    <a:pt x="2037" y="275"/>
                  </a:lnTo>
                  <a:lnTo>
                    <a:pt x="2037" y="273"/>
                  </a:lnTo>
                  <a:lnTo>
                    <a:pt x="2035" y="273"/>
                  </a:lnTo>
                  <a:lnTo>
                    <a:pt x="2035" y="271"/>
                  </a:lnTo>
                  <a:lnTo>
                    <a:pt x="2033" y="271"/>
                  </a:lnTo>
                  <a:lnTo>
                    <a:pt x="2033" y="270"/>
                  </a:lnTo>
                  <a:lnTo>
                    <a:pt x="2032" y="270"/>
                  </a:lnTo>
                  <a:lnTo>
                    <a:pt x="2032" y="268"/>
                  </a:lnTo>
                  <a:lnTo>
                    <a:pt x="2030" y="268"/>
                  </a:lnTo>
                  <a:lnTo>
                    <a:pt x="2030" y="266"/>
                  </a:lnTo>
                  <a:lnTo>
                    <a:pt x="2028" y="266"/>
                  </a:lnTo>
                  <a:lnTo>
                    <a:pt x="2028" y="265"/>
                  </a:lnTo>
                  <a:lnTo>
                    <a:pt x="2027" y="265"/>
                  </a:lnTo>
                  <a:lnTo>
                    <a:pt x="2027" y="263"/>
                  </a:lnTo>
                  <a:lnTo>
                    <a:pt x="2025" y="263"/>
                  </a:lnTo>
                  <a:lnTo>
                    <a:pt x="2025" y="261"/>
                  </a:lnTo>
                  <a:lnTo>
                    <a:pt x="2023" y="261"/>
                  </a:lnTo>
                  <a:lnTo>
                    <a:pt x="2023" y="260"/>
                  </a:lnTo>
                  <a:lnTo>
                    <a:pt x="2022" y="260"/>
                  </a:lnTo>
                  <a:lnTo>
                    <a:pt x="2022" y="258"/>
                  </a:lnTo>
                  <a:lnTo>
                    <a:pt x="2020" y="258"/>
                  </a:lnTo>
                  <a:lnTo>
                    <a:pt x="2020" y="256"/>
                  </a:lnTo>
                  <a:lnTo>
                    <a:pt x="2018" y="256"/>
                  </a:lnTo>
                  <a:lnTo>
                    <a:pt x="2018" y="255"/>
                  </a:lnTo>
                  <a:lnTo>
                    <a:pt x="2017" y="255"/>
                  </a:lnTo>
                  <a:lnTo>
                    <a:pt x="2017" y="253"/>
                  </a:lnTo>
                  <a:lnTo>
                    <a:pt x="2015" y="253"/>
                  </a:lnTo>
                  <a:lnTo>
                    <a:pt x="2015" y="251"/>
                  </a:lnTo>
                  <a:lnTo>
                    <a:pt x="2013" y="251"/>
                  </a:lnTo>
                  <a:lnTo>
                    <a:pt x="2013" y="250"/>
                  </a:lnTo>
                  <a:lnTo>
                    <a:pt x="2012" y="250"/>
                  </a:lnTo>
                  <a:lnTo>
                    <a:pt x="2012" y="248"/>
                  </a:lnTo>
                  <a:lnTo>
                    <a:pt x="2010" y="248"/>
                  </a:lnTo>
                  <a:lnTo>
                    <a:pt x="2010" y="246"/>
                  </a:lnTo>
                  <a:lnTo>
                    <a:pt x="2008" y="246"/>
                  </a:lnTo>
                  <a:lnTo>
                    <a:pt x="2008" y="245"/>
                  </a:lnTo>
                  <a:lnTo>
                    <a:pt x="2007" y="245"/>
                  </a:lnTo>
                  <a:lnTo>
                    <a:pt x="2007" y="243"/>
                  </a:lnTo>
                  <a:lnTo>
                    <a:pt x="2005" y="243"/>
                  </a:lnTo>
                  <a:lnTo>
                    <a:pt x="2005" y="241"/>
                  </a:lnTo>
                  <a:lnTo>
                    <a:pt x="2003" y="241"/>
                  </a:lnTo>
                  <a:lnTo>
                    <a:pt x="2003" y="240"/>
                  </a:lnTo>
                  <a:lnTo>
                    <a:pt x="2002" y="240"/>
                  </a:lnTo>
                  <a:lnTo>
                    <a:pt x="2002" y="238"/>
                  </a:lnTo>
                  <a:lnTo>
                    <a:pt x="2000" y="238"/>
                  </a:lnTo>
                  <a:lnTo>
                    <a:pt x="2000" y="236"/>
                  </a:lnTo>
                  <a:lnTo>
                    <a:pt x="1998" y="236"/>
                  </a:lnTo>
                  <a:lnTo>
                    <a:pt x="1998" y="235"/>
                  </a:lnTo>
                  <a:lnTo>
                    <a:pt x="1997" y="235"/>
                  </a:lnTo>
                  <a:lnTo>
                    <a:pt x="1997" y="233"/>
                  </a:lnTo>
                  <a:lnTo>
                    <a:pt x="1995" y="233"/>
                  </a:lnTo>
                  <a:lnTo>
                    <a:pt x="1995" y="231"/>
                  </a:lnTo>
                  <a:lnTo>
                    <a:pt x="1993" y="231"/>
                  </a:lnTo>
                  <a:lnTo>
                    <a:pt x="1993" y="230"/>
                  </a:lnTo>
                  <a:lnTo>
                    <a:pt x="1992" y="230"/>
                  </a:lnTo>
                  <a:lnTo>
                    <a:pt x="1992" y="228"/>
                  </a:lnTo>
                  <a:lnTo>
                    <a:pt x="1990" y="228"/>
                  </a:lnTo>
                  <a:lnTo>
                    <a:pt x="1990" y="226"/>
                  </a:lnTo>
                  <a:lnTo>
                    <a:pt x="1988" y="226"/>
                  </a:lnTo>
                  <a:lnTo>
                    <a:pt x="1988" y="225"/>
                  </a:lnTo>
                  <a:lnTo>
                    <a:pt x="1987" y="225"/>
                  </a:lnTo>
                  <a:lnTo>
                    <a:pt x="1987" y="223"/>
                  </a:lnTo>
                  <a:lnTo>
                    <a:pt x="1985" y="223"/>
                  </a:lnTo>
                  <a:lnTo>
                    <a:pt x="1985" y="221"/>
                  </a:lnTo>
                  <a:lnTo>
                    <a:pt x="1983" y="221"/>
                  </a:lnTo>
                  <a:lnTo>
                    <a:pt x="1983" y="220"/>
                  </a:lnTo>
                  <a:lnTo>
                    <a:pt x="1982" y="220"/>
                  </a:lnTo>
                  <a:lnTo>
                    <a:pt x="1982" y="218"/>
                  </a:lnTo>
                  <a:lnTo>
                    <a:pt x="1980" y="218"/>
                  </a:lnTo>
                  <a:lnTo>
                    <a:pt x="1980" y="216"/>
                  </a:lnTo>
                  <a:lnTo>
                    <a:pt x="1978" y="216"/>
                  </a:lnTo>
                  <a:lnTo>
                    <a:pt x="1978" y="215"/>
                  </a:lnTo>
                  <a:lnTo>
                    <a:pt x="1977" y="215"/>
                  </a:lnTo>
                  <a:lnTo>
                    <a:pt x="1977" y="213"/>
                  </a:lnTo>
                  <a:lnTo>
                    <a:pt x="1975" y="213"/>
                  </a:lnTo>
                  <a:lnTo>
                    <a:pt x="1975" y="211"/>
                  </a:lnTo>
                  <a:lnTo>
                    <a:pt x="1973" y="211"/>
                  </a:lnTo>
                  <a:lnTo>
                    <a:pt x="1973" y="210"/>
                  </a:lnTo>
                  <a:lnTo>
                    <a:pt x="1972" y="210"/>
                  </a:lnTo>
                  <a:lnTo>
                    <a:pt x="1972" y="208"/>
                  </a:lnTo>
                  <a:lnTo>
                    <a:pt x="1970" y="208"/>
                  </a:lnTo>
                  <a:lnTo>
                    <a:pt x="1970" y="206"/>
                  </a:lnTo>
                  <a:lnTo>
                    <a:pt x="1968" y="206"/>
                  </a:lnTo>
                  <a:lnTo>
                    <a:pt x="1968" y="205"/>
                  </a:lnTo>
                  <a:lnTo>
                    <a:pt x="1967" y="205"/>
                  </a:lnTo>
                  <a:lnTo>
                    <a:pt x="1967" y="203"/>
                  </a:lnTo>
                  <a:lnTo>
                    <a:pt x="1965" y="203"/>
                  </a:lnTo>
                  <a:lnTo>
                    <a:pt x="1965" y="201"/>
                  </a:lnTo>
                  <a:lnTo>
                    <a:pt x="1963" y="201"/>
                  </a:lnTo>
                  <a:lnTo>
                    <a:pt x="1963" y="200"/>
                  </a:lnTo>
                  <a:lnTo>
                    <a:pt x="1962" y="200"/>
                  </a:lnTo>
                  <a:lnTo>
                    <a:pt x="1962" y="198"/>
                  </a:lnTo>
                  <a:lnTo>
                    <a:pt x="1960" y="198"/>
                  </a:lnTo>
                  <a:lnTo>
                    <a:pt x="1960" y="196"/>
                  </a:lnTo>
                  <a:lnTo>
                    <a:pt x="1958" y="196"/>
                  </a:lnTo>
                  <a:lnTo>
                    <a:pt x="1958" y="195"/>
                  </a:lnTo>
                  <a:lnTo>
                    <a:pt x="1957" y="195"/>
                  </a:lnTo>
                  <a:lnTo>
                    <a:pt x="1957" y="193"/>
                  </a:lnTo>
                  <a:lnTo>
                    <a:pt x="1955" y="193"/>
                  </a:lnTo>
                  <a:lnTo>
                    <a:pt x="1955" y="191"/>
                  </a:lnTo>
                  <a:lnTo>
                    <a:pt x="1953" y="191"/>
                  </a:lnTo>
                  <a:lnTo>
                    <a:pt x="1953" y="190"/>
                  </a:lnTo>
                  <a:lnTo>
                    <a:pt x="1952" y="190"/>
                  </a:lnTo>
                  <a:lnTo>
                    <a:pt x="1952" y="188"/>
                  </a:lnTo>
                  <a:lnTo>
                    <a:pt x="1950" y="188"/>
                  </a:lnTo>
                  <a:lnTo>
                    <a:pt x="1950" y="186"/>
                  </a:lnTo>
                  <a:lnTo>
                    <a:pt x="1948" y="186"/>
                  </a:lnTo>
                  <a:lnTo>
                    <a:pt x="1948" y="185"/>
                  </a:lnTo>
                  <a:lnTo>
                    <a:pt x="1947" y="185"/>
                  </a:lnTo>
                  <a:lnTo>
                    <a:pt x="1947" y="183"/>
                  </a:lnTo>
                  <a:lnTo>
                    <a:pt x="1945" y="183"/>
                  </a:lnTo>
                  <a:lnTo>
                    <a:pt x="1945" y="181"/>
                  </a:lnTo>
                  <a:lnTo>
                    <a:pt x="1943" y="181"/>
                  </a:lnTo>
                  <a:lnTo>
                    <a:pt x="1943" y="180"/>
                  </a:lnTo>
                  <a:lnTo>
                    <a:pt x="1942" y="180"/>
                  </a:lnTo>
                  <a:lnTo>
                    <a:pt x="1942" y="178"/>
                  </a:lnTo>
                  <a:lnTo>
                    <a:pt x="1940" y="178"/>
                  </a:lnTo>
                  <a:lnTo>
                    <a:pt x="1940" y="176"/>
                  </a:lnTo>
                  <a:lnTo>
                    <a:pt x="1938" y="176"/>
                  </a:lnTo>
                  <a:lnTo>
                    <a:pt x="1938" y="175"/>
                  </a:lnTo>
                  <a:lnTo>
                    <a:pt x="1937" y="175"/>
                  </a:lnTo>
                  <a:lnTo>
                    <a:pt x="1937" y="173"/>
                  </a:lnTo>
                  <a:lnTo>
                    <a:pt x="1935" y="173"/>
                  </a:lnTo>
                  <a:lnTo>
                    <a:pt x="1935" y="171"/>
                  </a:lnTo>
                  <a:lnTo>
                    <a:pt x="1933" y="171"/>
                  </a:lnTo>
                  <a:lnTo>
                    <a:pt x="1933" y="170"/>
                  </a:lnTo>
                  <a:lnTo>
                    <a:pt x="1932" y="170"/>
                  </a:lnTo>
                  <a:lnTo>
                    <a:pt x="1932" y="168"/>
                  </a:lnTo>
                  <a:lnTo>
                    <a:pt x="1930" y="168"/>
                  </a:lnTo>
                  <a:lnTo>
                    <a:pt x="1930" y="166"/>
                  </a:lnTo>
                  <a:lnTo>
                    <a:pt x="1928" y="166"/>
                  </a:lnTo>
                  <a:lnTo>
                    <a:pt x="1928" y="165"/>
                  </a:lnTo>
                  <a:lnTo>
                    <a:pt x="1927" y="165"/>
                  </a:lnTo>
                  <a:lnTo>
                    <a:pt x="1927" y="163"/>
                  </a:lnTo>
                  <a:lnTo>
                    <a:pt x="1925" y="163"/>
                  </a:lnTo>
                  <a:lnTo>
                    <a:pt x="1925" y="161"/>
                  </a:lnTo>
                  <a:lnTo>
                    <a:pt x="1923" y="161"/>
                  </a:lnTo>
                  <a:lnTo>
                    <a:pt x="1923" y="160"/>
                  </a:lnTo>
                  <a:lnTo>
                    <a:pt x="1922" y="160"/>
                  </a:lnTo>
                  <a:lnTo>
                    <a:pt x="1922" y="158"/>
                  </a:lnTo>
                  <a:lnTo>
                    <a:pt x="1920" y="158"/>
                  </a:lnTo>
                  <a:lnTo>
                    <a:pt x="1920" y="156"/>
                  </a:lnTo>
                  <a:lnTo>
                    <a:pt x="1918" y="156"/>
                  </a:lnTo>
                  <a:lnTo>
                    <a:pt x="1918" y="155"/>
                  </a:lnTo>
                  <a:lnTo>
                    <a:pt x="1917" y="155"/>
                  </a:lnTo>
                  <a:lnTo>
                    <a:pt x="1917" y="153"/>
                  </a:lnTo>
                  <a:lnTo>
                    <a:pt x="1915" y="153"/>
                  </a:lnTo>
                  <a:lnTo>
                    <a:pt x="1915" y="151"/>
                  </a:lnTo>
                  <a:lnTo>
                    <a:pt x="1913" y="151"/>
                  </a:lnTo>
                  <a:lnTo>
                    <a:pt x="1913" y="150"/>
                  </a:lnTo>
                  <a:lnTo>
                    <a:pt x="1912" y="150"/>
                  </a:lnTo>
                  <a:lnTo>
                    <a:pt x="1912" y="148"/>
                  </a:lnTo>
                  <a:lnTo>
                    <a:pt x="1910" y="148"/>
                  </a:lnTo>
                  <a:lnTo>
                    <a:pt x="1910" y="146"/>
                  </a:lnTo>
                  <a:lnTo>
                    <a:pt x="1908" y="146"/>
                  </a:lnTo>
                  <a:lnTo>
                    <a:pt x="1908" y="145"/>
                  </a:lnTo>
                  <a:lnTo>
                    <a:pt x="1907" y="145"/>
                  </a:lnTo>
                  <a:lnTo>
                    <a:pt x="1907" y="143"/>
                  </a:lnTo>
                  <a:lnTo>
                    <a:pt x="1905" y="143"/>
                  </a:lnTo>
                  <a:lnTo>
                    <a:pt x="1905" y="141"/>
                  </a:lnTo>
                  <a:lnTo>
                    <a:pt x="1903" y="141"/>
                  </a:lnTo>
                  <a:lnTo>
                    <a:pt x="1903" y="140"/>
                  </a:lnTo>
                  <a:lnTo>
                    <a:pt x="1902" y="140"/>
                  </a:lnTo>
                  <a:lnTo>
                    <a:pt x="1902" y="138"/>
                  </a:lnTo>
                  <a:lnTo>
                    <a:pt x="1900" y="138"/>
                  </a:lnTo>
                  <a:lnTo>
                    <a:pt x="1900" y="136"/>
                  </a:lnTo>
                  <a:lnTo>
                    <a:pt x="1898" y="136"/>
                  </a:lnTo>
                  <a:lnTo>
                    <a:pt x="1898" y="135"/>
                  </a:lnTo>
                  <a:lnTo>
                    <a:pt x="1897" y="135"/>
                  </a:lnTo>
                  <a:lnTo>
                    <a:pt x="1897" y="133"/>
                  </a:lnTo>
                  <a:lnTo>
                    <a:pt x="1895" y="133"/>
                  </a:lnTo>
                  <a:lnTo>
                    <a:pt x="1895" y="131"/>
                  </a:lnTo>
                  <a:lnTo>
                    <a:pt x="1893" y="131"/>
                  </a:lnTo>
                  <a:lnTo>
                    <a:pt x="1893" y="130"/>
                  </a:lnTo>
                  <a:lnTo>
                    <a:pt x="1892" y="130"/>
                  </a:lnTo>
                  <a:lnTo>
                    <a:pt x="1892" y="128"/>
                  </a:lnTo>
                  <a:lnTo>
                    <a:pt x="1890" y="128"/>
                  </a:lnTo>
                  <a:lnTo>
                    <a:pt x="1890" y="126"/>
                  </a:lnTo>
                  <a:lnTo>
                    <a:pt x="1888" y="126"/>
                  </a:lnTo>
                  <a:lnTo>
                    <a:pt x="1888" y="125"/>
                  </a:lnTo>
                  <a:lnTo>
                    <a:pt x="1887" y="125"/>
                  </a:lnTo>
                  <a:lnTo>
                    <a:pt x="1887" y="123"/>
                  </a:lnTo>
                  <a:lnTo>
                    <a:pt x="1885" y="123"/>
                  </a:lnTo>
                  <a:lnTo>
                    <a:pt x="1885" y="121"/>
                  </a:lnTo>
                  <a:lnTo>
                    <a:pt x="1883" y="121"/>
                  </a:lnTo>
                  <a:lnTo>
                    <a:pt x="1883" y="120"/>
                  </a:lnTo>
                  <a:lnTo>
                    <a:pt x="1882" y="120"/>
                  </a:lnTo>
                  <a:lnTo>
                    <a:pt x="1882" y="118"/>
                  </a:lnTo>
                  <a:lnTo>
                    <a:pt x="1880" y="118"/>
                  </a:lnTo>
                  <a:lnTo>
                    <a:pt x="1880" y="116"/>
                  </a:lnTo>
                  <a:lnTo>
                    <a:pt x="1878" y="116"/>
                  </a:lnTo>
                  <a:lnTo>
                    <a:pt x="1878" y="115"/>
                  </a:lnTo>
                  <a:lnTo>
                    <a:pt x="1877" y="115"/>
                  </a:lnTo>
                  <a:lnTo>
                    <a:pt x="1877" y="113"/>
                  </a:lnTo>
                  <a:lnTo>
                    <a:pt x="1875" y="113"/>
                  </a:lnTo>
                  <a:lnTo>
                    <a:pt x="1875" y="111"/>
                  </a:lnTo>
                  <a:lnTo>
                    <a:pt x="1873" y="111"/>
                  </a:lnTo>
                  <a:lnTo>
                    <a:pt x="1873" y="110"/>
                  </a:lnTo>
                  <a:lnTo>
                    <a:pt x="1872" y="110"/>
                  </a:lnTo>
                  <a:lnTo>
                    <a:pt x="1872" y="108"/>
                  </a:lnTo>
                  <a:lnTo>
                    <a:pt x="1870" y="108"/>
                  </a:lnTo>
                  <a:lnTo>
                    <a:pt x="1870" y="106"/>
                  </a:lnTo>
                  <a:lnTo>
                    <a:pt x="1868" y="106"/>
                  </a:lnTo>
                  <a:lnTo>
                    <a:pt x="1868" y="105"/>
                  </a:lnTo>
                  <a:lnTo>
                    <a:pt x="1867" y="105"/>
                  </a:lnTo>
                  <a:lnTo>
                    <a:pt x="1867" y="103"/>
                  </a:lnTo>
                  <a:lnTo>
                    <a:pt x="1865" y="103"/>
                  </a:lnTo>
                  <a:lnTo>
                    <a:pt x="1865" y="101"/>
                  </a:lnTo>
                  <a:lnTo>
                    <a:pt x="1863" y="101"/>
                  </a:lnTo>
                  <a:lnTo>
                    <a:pt x="1863" y="100"/>
                  </a:lnTo>
                  <a:lnTo>
                    <a:pt x="1862" y="100"/>
                  </a:lnTo>
                  <a:lnTo>
                    <a:pt x="1862" y="98"/>
                  </a:lnTo>
                  <a:lnTo>
                    <a:pt x="1860" y="98"/>
                  </a:lnTo>
                  <a:lnTo>
                    <a:pt x="1860" y="96"/>
                  </a:lnTo>
                  <a:lnTo>
                    <a:pt x="1858" y="96"/>
                  </a:lnTo>
                  <a:lnTo>
                    <a:pt x="1858" y="95"/>
                  </a:lnTo>
                  <a:lnTo>
                    <a:pt x="1857" y="95"/>
                  </a:lnTo>
                  <a:lnTo>
                    <a:pt x="1857" y="93"/>
                  </a:lnTo>
                  <a:lnTo>
                    <a:pt x="1855" y="93"/>
                  </a:lnTo>
                  <a:lnTo>
                    <a:pt x="1855" y="91"/>
                  </a:lnTo>
                  <a:lnTo>
                    <a:pt x="1853" y="91"/>
                  </a:lnTo>
                  <a:lnTo>
                    <a:pt x="1853" y="90"/>
                  </a:lnTo>
                  <a:lnTo>
                    <a:pt x="1852" y="90"/>
                  </a:lnTo>
                  <a:lnTo>
                    <a:pt x="1852" y="88"/>
                  </a:lnTo>
                  <a:lnTo>
                    <a:pt x="1850" y="88"/>
                  </a:lnTo>
                  <a:lnTo>
                    <a:pt x="1850" y="86"/>
                  </a:lnTo>
                  <a:lnTo>
                    <a:pt x="1848" y="86"/>
                  </a:lnTo>
                  <a:lnTo>
                    <a:pt x="1848" y="85"/>
                  </a:lnTo>
                  <a:lnTo>
                    <a:pt x="1847" y="85"/>
                  </a:lnTo>
                  <a:lnTo>
                    <a:pt x="1847" y="83"/>
                  </a:lnTo>
                  <a:lnTo>
                    <a:pt x="1845" y="83"/>
                  </a:lnTo>
                  <a:lnTo>
                    <a:pt x="1845" y="81"/>
                  </a:lnTo>
                  <a:lnTo>
                    <a:pt x="1843" y="81"/>
                  </a:lnTo>
                  <a:lnTo>
                    <a:pt x="1843" y="80"/>
                  </a:lnTo>
                  <a:lnTo>
                    <a:pt x="1842" y="80"/>
                  </a:lnTo>
                  <a:lnTo>
                    <a:pt x="1842" y="78"/>
                  </a:lnTo>
                  <a:lnTo>
                    <a:pt x="1840" y="78"/>
                  </a:lnTo>
                  <a:lnTo>
                    <a:pt x="1840" y="76"/>
                  </a:lnTo>
                  <a:lnTo>
                    <a:pt x="1838" y="76"/>
                  </a:lnTo>
                  <a:lnTo>
                    <a:pt x="1838" y="75"/>
                  </a:lnTo>
                  <a:lnTo>
                    <a:pt x="1837" y="75"/>
                  </a:lnTo>
                  <a:lnTo>
                    <a:pt x="1837" y="73"/>
                  </a:lnTo>
                  <a:lnTo>
                    <a:pt x="1835" y="73"/>
                  </a:lnTo>
                  <a:lnTo>
                    <a:pt x="1835" y="71"/>
                  </a:lnTo>
                  <a:lnTo>
                    <a:pt x="1833" y="71"/>
                  </a:lnTo>
                  <a:lnTo>
                    <a:pt x="1833" y="70"/>
                  </a:lnTo>
                  <a:lnTo>
                    <a:pt x="1832" y="70"/>
                  </a:lnTo>
                  <a:lnTo>
                    <a:pt x="1832" y="68"/>
                  </a:lnTo>
                  <a:lnTo>
                    <a:pt x="1830" y="68"/>
                  </a:lnTo>
                  <a:lnTo>
                    <a:pt x="1830" y="66"/>
                  </a:lnTo>
                  <a:lnTo>
                    <a:pt x="1828" y="66"/>
                  </a:lnTo>
                  <a:lnTo>
                    <a:pt x="1828" y="65"/>
                  </a:lnTo>
                  <a:lnTo>
                    <a:pt x="1827" y="65"/>
                  </a:lnTo>
                  <a:lnTo>
                    <a:pt x="1827" y="63"/>
                  </a:lnTo>
                  <a:lnTo>
                    <a:pt x="1825" y="63"/>
                  </a:lnTo>
                  <a:lnTo>
                    <a:pt x="1825" y="61"/>
                  </a:lnTo>
                  <a:lnTo>
                    <a:pt x="1823" y="61"/>
                  </a:lnTo>
                  <a:lnTo>
                    <a:pt x="1823" y="60"/>
                  </a:lnTo>
                  <a:lnTo>
                    <a:pt x="1822" y="60"/>
                  </a:lnTo>
                  <a:lnTo>
                    <a:pt x="1822" y="58"/>
                  </a:lnTo>
                  <a:lnTo>
                    <a:pt x="1820" y="58"/>
                  </a:lnTo>
                  <a:lnTo>
                    <a:pt x="1820" y="56"/>
                  </a:lnTo>
                  <a:lnTo>
                    <a:pt x="1818" y="56"/>
                  </a:lnTo>
                  <a:lnTo>
                    <a:pt x="1818" y="55"/>
                  </a:lnTo>
                  <a:lnTo>
                    <a:pt x="1817" y="55"/>
                  </a:lnTo>
                  <a:lnTo>
                    <a:pt x="1817" y="53"/>
                  </a:lnTo>
                  <a:lnTo>
                    <a:pt x="1815" y="53"/>
                  </a:lnTo>
                  <a:lnTo>
                    <a:pt x="1815" y="51"/>
                  </a:lnTo>
                  <a:lnTo>
                    <a:pt x="1813" y="51"/>
                  </a:lnTo>
                  <a:lnTo>
                    <a:pt x="1813" y="50"/>
                  </a:lnTo>
                  <a:lnTo>
                    <a:pt x="1812" y="50"/>
                  </a:lnTo>
                  <a:lnTo>
                    <a:pt x="1812" y="48"/>
                  </a:lnTo>
                  <a:lnTo>
                    <a:pt x="1810" y="48"/>
                  </a:lnTo>
                  <a:lnTo>
                    <a:pt x="1810" y="46"/>
                  </a:lnTo>
                  <a:lnTo>
                    <a:pt x="1808" y="46"/>
                  </a:lnTo>
                  <a:lnTo>
                    <a:pt x="1808" y="45"/>
                  </a:lnTo>
                  <a:lnTo>
                    <a:pt x="1807" y="45"/>
                  </a:lnTo>
                  <a:lnTo>
                    <a:pt x="1807" y="43"/>
                  </a:lnTo>
                  <a:lnTo>
                    <a:pt x="1805" y="43"/>
                  </a:lnTo>
                  <a:lnTo>
                    <a:pt x="1805" y="41"/>
                  </a:lnTo>
                  <a:lnTo>
                    <a:pt x="1803" y="41"/>
                  </a:lnTo>
                  <a:lnTo>
                    <a:pt x="1803" y="40"/>
                  </a:lnTo>
                  <a:lnTo>
                    <a:pt x="1802" y="40"/>
                  </a:lnTo>
                  <a:lnTo>
                    <a:pt x="1802" y="38"/>
                  </a:lnTo>
                  <a:lnTo>
                    <a:pt x="1800" y="38"/>
                  </a:lnTo>
                  <a:lnTo>
                    <a:pt x="1800" y="36"/>
                  </a:lnTo>
                  <a:lnTo>
                    <a:pt x="1798" y="36"/>
                  </a:lnTo>
                  <a:lnTo>
                    <a:pt x="1798" y="35"/>
                  </a:lnTo>
                  <a:lnTo>
                    <a:pt x="1797" y="35"/>
                  </a:lnTo>
                  <a:lnTo>
                    <a:pt x="1797" y="33"/>
                  </a:lnTo>
                  <a:lnTo>
                    <a:pt x="1795" y="33"/>
                  </a:lnTo>
                  <a:lnTo>
                    <a:pt x="1795" y="31"/>
                  </a:lnTo>
                  <a:lnTo>
                    <a:pt x="1793" y="31"/>
                  </a:lnTo>
                  <a:lnTo>
                    <a:pt x="1793" y="30"/>
                  </a:lnTo>
                  <a:lnTo>
                    <a:pt x="1792" y="30"/>
                  </a:lnTo>
                  <a:lnTo>
                    <a:pt x="1792" y="28"/>
                  </a:lnTo>
                  <a:lnTo>
                    <a:pt x="1790" y="28"/>
                  </a:lnTo>
                  <a:lnTo>
                    <a:pt x="1790" y="26"/>
                  </a:lnTo>
                  <a:lnTo>
                    <a:pt x="1788" y="26"/>
                  </a:lnTo>
                  <a:lnTo>
                    <a:pt x="1788" y="25"/>
                  </a:lnTo>
                  <a:lnTo>
                    <a:pt x="1787" y="25"/>
                  </a:lnTo>
                  <a:lnTo>
                    <a:pt x="1787" y="23"/>
                  </a:lnTo>
                  <a:lnTo>
                    <a:pt x="1785" y="23"/>
                  </a:lnTo>
                  <a:lnTo>
                    <a:pt x="1785" y="21"/>
                  </a:lnTo>
                  <a:lnTo>
                    <a:pt x="1783" y="21"/>
                  </a:lnTo>
                  <a:lnTo>
                    <a:pt x="1783" y="20"/>
                  </a:lnTo>
                  <a:lnTo>
                    <a:pt x="1782" y="20"/>
                  </a:lnTo>
                  <a:lnTo>
                    <a:pt x="1782" y="18"/>
                  </a:lnTo>
                  <a:lnTo>
                    <a:pt x="0" y="18"/>
                  </a:lnTo>
                  <a:lnTo>
                    <a:pt x="0" y="0"/>
                  </a:lnTo>
                  <a:lnTo>
                    <a:pt x="1790" y="0"/>
                  </a:lnTo>
                  <a:lnTo>
                    <a:pt x="1790" y="1"/>
                  </a:lnTo>
                  <a:lnTo>
                    <a:pt x="1792" y="1"/>
                  </a:lnTo>
                  <a:lnTo>
                    <a:pt x="1792" y="3"/>
                  </a:lnTo>
                  <a:lnTo>
                    <a:pt x="1793" y="3"/>
                  </a:lnTo>
                  <a:lnTo>
                    <a:pt x="1793" y="5"/>
                  </a:lnTo>
                  <a:lnTo>
                    <a:pt x="1795" y="5"/>
                  </a:lnTo>
                  <a:lnTo>
                    <a:pt x="1795" y="6"/>
                  </a:lnTo>
                  <a:lnTo>
                    <a:pt x="1797" y="6"/>
                  </a:lnTo>
                  <a:lnTo>
                    <a:pt x="1797" y="8"/>
                  </a:lnTo>
                  <a:lnTo>
                    <a:pt x="1798" y="8"/>
                  </a:lnTo>
                  <a:lnTo>
                    <a:pt x="1798" y="10"/>
                  </a:lnTo>
                  <a:lnTo>
                    <a:pt x="1800" y="10"/>
                  </a:lnTo>
                  <a:lnTo>
                    <a:pt x="1800" y="11"/>
                  </a:lnTo>
                  <a:lnTo>
                    <a:pt x="1802" y="11"/>
                  </a:lnTo>
                  <a:lnTo>
                    <a:pt x="1802" y="13"/>
                  </a:lnTo>
                  <a:lnTo>
                    <a:pt x="1803" y="13"/>
                  </a:lnTo>
                  <a:lnTo>
                    <a:pt x="1803" y="15"/>
                  </a:lnTo>
                  <a:lnTo>
                    <a:pt x="1805" y="15"/>
                  </a:lnTo>
                  <a:lnTo>
                    <a:pt x="1805" y="16"/>
                  </a:lnTo>
                  <a:lnTo>
                    <a:pt x="1807" y="16"/>
                  </a:lnTo>
                  <a:lnTo>
                    <a:pt x="1807" y="18"/>
                  </a:lnTo>
                  <a:lnTo>
                    <a:pt x="1808" y="18"/>
                  </a:lnTo>
                  <a:lnTo>
                    <a:pt x="1808" y="20"/>
                  </a:lnTo>
                  <a:lnTo>
                    <a:pt x="1810" y="20"/>
                  </a:lnTo>
                  <a:lnTo>
                    <a:pt x="1810" y="21"/>
                  </a:lnTo>
                  <a:lnTo>
                    <a:pt x="1812" y="21"/>
                  </a:lnTo>
                  <a:lnTo>
                    <a:pt x="1812" y="23"/>
                  </a:lnTo>
                  <a:lnTo>
                    <a:pt x="1813" y="23"/>
                  </a:lnTo>
                  <a:lnTo>
                    <a:pt x="1813" y="25"/>
                  </a:lnTo>
                  <a:lnTo>
                    <a:pt x="1815" y="25"/>
                  </a:lnTo>
                  <a:lnTo>
                    <a:pt x="1815" y="26"/>
                  </a:lnTo>
                  <a:lnTo>
                    <a:pt x="1817" y="26"/>
                  </a:lnTo>
                  <a:lnTo>
                    <a:pt x="1817" y="28"/>
                  </a:lnTo>
                  <a:lnTo>
                    <a:pt x="1818" y="28"/>
                  </a:lnTo>
                  <a:lnTo>
                    <a:pt x="1818" y="30"/>
                  </a:lnTo>
                  <a:lnTo>
                    <a:pt x="1820" y="30"/>
                  </a:lnTo>
                  <a:lnTo>
                    <a:pt x="1820" y="31"/>
                  </a:lnTo>
                  <a:lnTo>
                    <a:pt x="1822" y="31"/>
                  </a:lnTo>
                  <a:lnTo>
                    <a:pt x="1822" y="33"/>
                  </a:lnTo>
                  <a:lnTo>
                    <a:pt x="1823" y="33"/>
                  </a:lnTo>
                  <a:lnTo>
                    <a:pt x="1823" y="35"/>
                  </a:lnTo>
                  <a:lnTo>
                    <a:pt x="1825" y="35"/>
                  </a:lnTo>
                  <a:lnTo>
                    <a:pt x="1825" y="36"/>
                  </a:lnTo>
                  <a:lnTo>
                    <a:pt x="1827" y="36"/>
                  </a:lnTo>
                  <a:lnTo>
                    <a:pt x="1827" y="38"/>
                  </a:lnTo>
                  <a:lnTo>
                    <a:pt x="1828" y="38"/>
                  </a:lnTo>
                  <a:lnTo>
                    <a:pt x="1828" y="40"/>
                  </a:lnTo>
                  <a:lnTo>
                    <a:pt x="1830" y="40"/>
                  </a:lnTo>
                  <a:lnTo>
                    <a:pt x="1830" y="41"/>
                  </a:lnTo>
                  <a:lnTo>
                    <a:pt x="1832" y="41"/>
                  </a:lnTo>
                  <a:lnTo>
                    <a:pt x="1832" y="43"/>
                  </a:lnTo>
                  <a:lnTo>
                    <a:pt x="1833" y="43"/>
                  </a:lnTo>
                  <a:lnTo>
                    <a:pt x="1833" y="45"/>
                  </a:lnTo>
                  <a:lnTo>
                    <a:pt x="1835" y="45"/>
                  </a:lnTo>
                  <a:lnTo>
                    <a:pt x="1835" y="46"/>
                  </a:lnTo>
                  <a:lnTo>
                    <a:pt x="1837" y="46"/>
                  </a:lnTo>
                  <a:lnTo>
                    <a:pt x="1837" y="48"/>
                  </a:lnTo>
                  <a:lnTo>
                    <a:pt x="1838" y="48"/>
                  </a:lnTo>
                  <a:lnTo>
                    <a:pt x="1838" y="50"/>
                  </a:lnTo>
                  <a:lnTo>
                    <a:pt x="1840" y="50"/>
                  </a:lnTo>
                  <a:lnTo>
                    <a:pt x="1840" y="51"/>
                  </a:lnTo>
                  <a:lnTo>
                    <a:pt x="1842" y="51"/>
                  </a:lnTo>
                  <a:lnTo>
                    <a:pt x="1842" y="53"/>
                  </a:lnTo>
                  <a:lnTo>
                    <a:pt x="1843" y="53"/>
                  </a:lnTo>
                  <a:lnTo>
                    <a:pt x="1843" y="55"/>
                  </a:lnTo>
                  <a:lnTo>
                    <a:pt x="1845" y="55"/>
                  </a:lnTo>
                  <a:lnTo>
                    <a:pt x="1845" y="56"/>
                  </a:lnTo>
                  <a:lnTo>
                    <a:pt x="1847" y="56"/>
                  </a:lnTo>
                  <a:lnTo>
                    <a:pt x="1847" y="58"/>
                  </a:lnTo>
                  <a:lnTo>
                    <a:pt x="1848" y="58"/>
                  </a:lnTo>
                  <a:lnTo>
                    <a:pt x="1848" y="60"/>
                  </a:lnTo>
                  <a:lnTo>
                    <a:pt x="1850" y="60"/>
                  </a:lnTo>
                  <a:lnTo>
                    <a:pt x="1850" y="61"/>
                  </a:lnTo>
                  <a:lnTo>
                    <a:pt x="1852" y="61"/>
                  </a:lnTo>
                  <a:lnTo>
                    <a:pt x="1852" y="63"/>
                  </a:lnTo>
                  <a:lnTo>
                    <a:pt x="1853" y="63"/>
                  </a:lnTo>
                  <a:lnTo>
                    <a:pt x="1853" y="65"/>
                  </a:lnTo>
                  <a:lnTo>
                    <a:pt x="1855" y="65"/>
                  </a:lnTo>
                  <a:lnTo>
                    <a:pt x="1855" y="66"/>
                  </a:lnTo>
                  <a:lnTo>
                    <a:pt x="1857" y="66"/>
                  </a:lnTo>
                  <a:lnTo>
                    <a:pt x="1857" y="68"/>
                  </a:lnTo>
                  <a:lnTo>
                    <a:pt x="1858" y="68"/>
                  </a:lnTo>
                  <a:lnTo>
                    <a:pt x="1858" y="70"/>
                  </a:lnTo>
                  <a:lnTo>
                    <a:pt x="1860" y="70"/>
                  </a:lnTo>
                  <a:lnTo>
                    <a:pt x="1860" y="71"/>
                  </a:lnTo>
                  <a:lnTo>
                    <a:pt x="1862" y="71"/>
                  </a:lnTo>
                  <a:lnTo>
                    <a:pt x="1862" y="73"/>
                  </a:lnTo>
                  <a:lnTo>
                    <a:pt x="1863" y="73"/>
                  </a:lnTo>
                  <a:lnTo>
                    <a:pt x="1863" y="75"/>
                  </a:lnTo>
                  <a:lnTo>
                    <a:pt x="1865" y="75"/>
                  </a:lnTo>
                  <a:lnTo>
                    <a:pt x="1865" y="76"/>
                  </a:lnTo>
                  <a:lnTo>
                    <a:pt x="1867" y="76"/>
                  </a:lnTo>
                  <a:lnTo>
                    <a:pt x="1867" y="78"/>
                  </a:lnTo>
                  <a:lnTo>
                    <a:pt x="1868" y="78"/>
                  </a:lnTo>
                  <a:lnTo>
                    <a:pt x="1868" y="80"/>
                  </a:lnTo>
                  <a:lnTo>
                    <a:pt x="1870" y="80"/>
                  </a:lnTo>
                  <a:lnTo>
                    <a:pt x="1870" y="81"/>
                  </a:lnTo>
                  <a:lnTo>
                    <a:pt x="1872" y="81"/>
                  </a:lnTo>
                  <a:lnTo>
                    <a:pt x="1872" y="83"/>
                  </a:lnTo>
                  <a:lnTo>
                    <a:pt x="1873" y="83"/>
                  </a:lnTo>
                  <a:lnTo>
                    <a:pt x="1873" y="85"/>
                  </a:lnTo>
                  <a:lnTo>
                    <a:pt x="1875" y="85"/>
                  </a:lnTo>
                  <a:lnTo>
                    <a:pt x="1875" y="86"/>
                  </a:lnTo>
                  <a:lnTo>
                    <a:pt x="1877" y="86"/>
                  </a:lnTo>
                  <a:lnTo>
                    <a:pt x="1877" y="88"/>
                  </a:lnTo>
                  <a:lnTo>
                    <a:pt x="1878" y="88"/>
                  </a:lnTo>
                  <a:lnTo>
                    <a:pt x="1878" y="90"/>
                  </a:lnTo>
                  <a:lnTo>
                    <a:pt x="1880" y="90"/>
                  </a:lnTo>
                  <a:lnTo>
                    <a:pt x="1880" y="91"/>
                  </a:lnTo>
                  <a:lnTo>
                    <a:pt x="1882" y="91"/>
                  </a:lnTo>
                  <a:lnTo>
                    <a:pt x="1882" y="93"/>
                  </a:lnTo>
                  <a:lnTo>
                    <a:pt x="1883" y="93"/>
                  </a:lnTo>
                  <a:lnTo>
                    <a:pt x="1883" y="95"/>
                  </a:lnTo>
                  <a:lnTo>
                    <a:pt x="1885" y="95"/>
                  </a:lnTo>
                  <a:lnTo>
                    <a:pt x="1885" y="96"/>
                  </a:lnTo>
                  <a:lnTo>
                    <a:pt x="1887" y="96"/>
                  </a:lnTo>
                  <a:lnTo>
                    <a:pt x="1887" y="98"/>
                  </a:lnTo>
                  <a:lnTo>
                    <a:pt x="1888" y="98"/>
                  </a:lnTo>
                  <a:lnTo>
                    <a:pt x="1888" y="100"/>
                  </a:lnTo>
                  <a:lnTo>
                    <a:pt x="1890" y="100"/>
                  </a:lnTo>
                  <a:lnTo>
                    <a:pt x="1890" y="101"/>
                  </a:lnTo>
                  <a:lnTo>
                    <a:pt x="1892" y="101"/>
                  </a:lnTo>
                  <a:lnTo>
                    <a:pt x="1892" y="103"/>
                  </a:lnTo>
                  <a:lnTo>
                    <a:pt x="1893" y="103"/>
                  </a:lnTo>
                  <a:lnTo>
                    <a:pt x="1893" y="105"/>
                  </a:lnTo>
                  <a:lnTo>
                    <a:pt x="1895" y="105"/>
                  </a:lnTo>
                  <a:lnTo>
                    <a:pt x="1895" y="106"/>
                  </a:lnTo>
                  <a:lnTo>
                    <a:pt x="1897" y="106"/>
                  </a:lnTo>
                  <a:lnTo>
                    <a:pt x="1897" y="108"/>
                  </a:lnTo>
                  <a:lnTo>
                    <a:pt x="1898" y="108"/>
                  </a:lnTo>
                  <a:lnTo>
                    <a:pt x="1898" y="110"/>
                  </a:lnTo>
                  <a:lnTo>
                    <a:pt x="1900" y="110"/>
                  </a:lnTo>
                  <a:lnTo>
                    <a:pt x="1900" y="111"/>
                  </a:lnTo>
                  <a:lnTo>
                    <a:pt x="1902" y="111"/>
                  </a:lnTo>
                  <a:lnTo>
                    <a:pt x="1902" y="113"/>
                  </a:lnTo>
                  <a:lnTo>
                    <a:pt x="1903" y="113"/>
                  </a:lnTo>
                  <a:lnTo>
                    <a:pt x="1903" y="115"/>
                  </a:lnTo>
                  <a:lnTo>
                    <a:pt x="1905" y="115"/>
                  </a:lnTo>
                  <a:lnTo>
                    <a:pt x="1905" y="116"/>
                  </a:lnTo>
                  <a:lnTo>
                    <a:pt x="1907" y="116"/>
                  </a:lnTo>
                  <a:lnTo>
                    <a:pt x="1907" y="118"/>
                  </a:lnTo>
                  <a:lnTo>
                    <a:pt x="1908" y="118"/>
                  </a:lnTo>
                  <a:lnTo>
                    <a:pt x="1908" y="120"/>
                  </a:lnTo>
                  <a:lnTo>
                    <a:pt x="1910" y="120"/>
                  </a:lnTo>
                  <a:lnTo>
                    <a:pt x="1910" y="121"/>
                  </a:lnTo>
                  <a:lnTo>
                    <a:pt x="1912" y="121"/>
                  </a:lnTo>
                  <a:lnTo>
                    <a:pt x="1912" y="123"/>
                  </a:lnTo>
                  <a:lnTo>
                    <a:pt x="1913" y="123"/>
                  </a:lnTo>
                  <a:lnTo>
                    <a:pt x="1913" y="125"/>
                  </a:lnTo>
                  <a:lnTo>
                    <a:pt x="1915" y="125"/>
                  </a:lnTo>
                  <a:lnTo>
                    <a:pt x="1915" y="126"/>
                  </a:lnTo>
                  <a:lnTo>
                    <a:pt x="1917" y="126"/>
                  </a:lnTo>
                  <a:lnTo>
                    <a:pt x="1917" y="128"/>
                  </a:lnTo>
                  <a:lnTo>
                    <a:pt x="1918" y="128"/>
                  </a:lnTo>
                  <a:lnTo>
                    <a:pt x="1918" y="130"/>
                  </a:lnTo>
                  <a:lnTo>
                    <a:pt x="1920" y="130"/>
                  </a:lnTo>
                  <a:lnTo>
                    <a:pt x="1920" y="131"/>
                  </a:lnTo>
                  <a:lnTo>
                    <a:pt x="1922" y="131"/>
                  </a:lnTo>
                  <a:lnTo>
                    <a:pt x="1922" y="133"/>
                  </a:lnTo>
                  <a:lnTo>
                    <a:pt x="1923" y="133"/>
                  </a:lnTo>
                  <a:lnTo>
                    <a:pt x="1923" y="135"/>
                  </a:lnTo>
                  <a:lnTo>
                    <a:pt x="1925" y="135"/>
                  </a:lnTo>
                  <a:lnTo>
                    <a:pt x="1925" y="136"/>
                  </a:lnTo>
                  <a:lnTo>
                    <a:pt x="1927" y="136"/>
                  </a:lnTo>
                  <a:lnTo>
                    <a:pt x="1927" y="138"/>
                  </a:lnTo>
                  <a:lnTo>
                    <a:pt x="1928" y="138"/>
                  </a:lnTo>
                  <a:lnTo>
                    <a:pt x="1928" y="140"/>
                  </a:lnTo>
                  <a:lnTo>
                    <a:pt x="1930" y="140"/>
                  </a:lnTo>
                  <a:lnTo>
                    <a:pt x="1930" y="141"/>
                  </a:lnTo>
                  <a:lnTo>
                    <a:pt x="1932" y="141"/>
                  </a:lnTo>
                  <a:lnTo>
                    <a:pt x="1932" y="143"/>
                  </a:lnTo>
                  <a:lnTo>
                    <a:pt x="1933" y="143"/>
                  </a:lnTo>
                  <a:lnTo>
                    <a:pt x="1933" y="145"/>
                  </a:lnTo>
                  <a:lnTo>
                    <a:pt x="1935" y="145"/>
                  </a:lnTo>
                  <a:lnTo>
                    <a:pt x="1935" y="146"/>
                  </a:lnTo>
                  <a:lnTo>
                    <a:pt x="1937" y="146"/>
                  </a:lnTo>
                  <a:lnTo>
                    <a:pt x="1937" y="148"/>
                  </a:lnTo>
                  <a:lnTo>
                    <a:pt x="1938" y="148"/>
                  </a:lnTo>
                  <a:lnTo>
                    <a:pt x="1938" y="150"/>
                  </a:lnTo>
                  <a:lnTo>
                    <a:pt x="1940" y="150"/>
                  </a:lnTo>
                  <a:lnTo>
                    <a:pt x="1940" y="151"/>
                  </a:lnTo>
                  <a:lnTo>
                    <a:pt x="1942" y="151"/>
                  </a:lnTo>
                  <a:lnTo>
                    <a:pt x="1942" y="153"/>
                  </a:lnTo>
                  <a:lnTo>
                    <a:pt x="1943" y="153"/>
                  </a:lnTo>
                  <a:lnTo>
                    <a:pt x="1943" y="155"/>
                  </a:lnTo>
                  <a:lnTo>
                    <a:pt x="1945" y="155"/>
                  </a:lnTo>
                  <a:lnTo>
                    <a:pt x="1945" y="156"/>
                  </a:lnTo>
                  <a:lnTo>
                    <a:pt x="1947" y="156"/>
                  </a:lnTo>
                  <a:lnTo>
                    <a:pt x="1947" y="158"/>
                  </a:lnTo>
                  <a:lnTo>
                    <a:pt x="1948" y="158"/>
                  </a:lnTo>
                  <a:lnTo>
                    <a:pt x="1948" y="160"/>
                  </a:lnTo>
                  <a:lnTo>
                    <a:pt x="1950" y="160"/>
                  </a:lnTo>
                  <a:lnTo>
                    <a:pt x="1950" y="161"/>
                  </a:lnTo>
                  <a:lnTo>
                    <a:pt x="1952" y="161"/>
                  </a:lnTo>
                  <a:lnTo>
                    <a:pt x="1952" y="163"/>
                  </a:lnTo>
                  <a:lnTo>
                    <a:pt x="1953" y="163"/>
                  </a:lnTo>
                  <a:lnTo>
                    <a:pt x="1953" y="165"/>
                  </a:lnTo>
                  <a:lnTo>
                    <a:pt x="1955" y="165"/>
                  </a:lnTo>
                  <a:lnTo>
                    <a:pt x="1955" y="166"/>
                  </a:lnTo>
                  <a:lnTo>
                    <a:pt x="1957" y="166"/>
                  </a:lnTo>
                  <a:lnTo>
                    <a:pt x="1957" y="168"/>
                  </a:lnTo>
                  <a:lnTo>
                    <a:pt x="1958" y="168"/>
                  </a:lnTo>
                  <a:lnTo>
                    <a:pt x="1958" y="170"/>
                  </a:lnTo>
                  <a:lnTo>
                    <a:pt x="1960" y="170"/>
                  </a:lnTo>
                  <a:lnTo>
                    <a:pt x="1960" y="171"/>
                  </a:lnTo>
                  <a:lnTo>
                    <a:pt x="1962" y="171"/>
                  </a:lnTo>
                  <a:lnTo>
                    <a:pt x="1962" y="173"/>
                  </a:lnTo>
                  <a:lnTo>
                    <a:pt x="1963" y="173"/>
                  </a:lnTo>
                  <a:lnTo>
                    <a:pt x="1963" y="175"/>
                  </a:lnTo>
                  <a:lnTo>
                    <a:pt x="1965" y="175"/>
                  </a:lnTo>
                  <a:lnTo>
                    <a:pt x="1965" y="176"/>
                  </a:lnTo>
                  <a:lnTo>
                    <a:pt x="1967" y="176"/>
                  </a:lnTo>
                  <a:lnTo>
                    <a:pt x="1967" y="178"/>
                  </a:lnTo>
                  <a:lnTo>
                    <a:pt x="1968" y="178"/>
                  </a:lnTo>
                  <a:lnTo>
                    <a:pt x="1968" y="180"/>
                  </a:lnTo>
                  <a:lnTo>
                    <a:pt x="1970" y="180"/>
                  </a:lnTo>
                  <a:lnTo>
                    <a:pt x="1970" y="181"/>
                  </a:lnTo>
                  <a:lnTo>
                    <a:pt x="1972" y="181"/>
                  </a:lnTo>
                  <a:lnTo>
                    <a:pt x="1972" y="183"/>
                  </a:lnTo>
                  <a:lnTo>
                    <a:pt x="1973" y="183"/>
                  </a:lnTo>
                  <a:lnTo>
                    <a:pt x="1973" y="185"/>
                  </a:lnTo>
                  <a:lnTo>
                    <a:pt x="1975" y="185"/>
                  </a:lnTo>
                  <a:lnTo>
                    <a:pt x="1975" y="186"/>
                  </a:lnTo>
                  <a:lnTo>
                    <a:pt x="1977" y="186"/>
                  </a:lnTo>
                  <a:lnTo>
                    <a:pt x="1977" y="188"/>
                  </a:lnTo>
                  <a:lnTo>
                    <a:pt x="1978" y="188"/>
                  </a:lnTo>
                  <a:lnTo>
                    <a:pt x="1978" y="190"/>
                  </a:lnTo>
                  <a:lnTo>
                    <a:pt x="1980" y="190"/>
                  </a:lnTo>
                  <a:lnTo>
                    <a:pt x="1980" y="191"/>
                  </a:lnTo>
                  <a:lnTo>
                    <a:pt x="1982" y="191"/>
                  </a:lnTo>
                  <a:lnTo>
                    <a:pt x="1982" y="193"/>
                  </a:lnTo>
                  <a:lnTo>
                    <a:pt x="1983" y="193"/>
                  </a:lnTo>
                  <a:lnTo>
                    <a:pt x="1983" y="195"/>
                  </a:lnTo>
                  <a:lnTo>
                    <a:pt x="1985" y="195"/>
                  </a:lnTo>
                  <a:lnTo>
                    <a:pt x="1985" y="196"/>
                  </a:lnTo>
                  <a:lnTo>
                    <a:pt x="1987" y="196"/>
                  </a:lnTo>
                  <a:lnTo>
                    <a:pt x="1987" y="198"/>
                  </a:lnTo>
                  <a:lnTo>
                    <a:pt x="1988" y="198"/>
                  </a:lnTo>
                  <a:lnTo>
                    <a:pt x="1988" y="200"/>
                  </a:lnTo>
                  <a:lnTo>
                    <a:pt x="1990" y="200"/>
                  </a:lnTo>
                  <a:lnTo>
                    <a:pt x="1990" y="201"/>
                  </a:lnTo>
                  <a:lnTo>
                    <a:pt x="1992" y="201"/>
                  </a:lnTo>
                  <a:lnTo>
                    <a:pt x="1992" y="203"/>
                  </a:lnTo>
                  <a:lnTo>
                    <a:pt x="1993" y="203"/>
                  </a:lnTo>
                  <a:lnTo>
                    <a:pt x="1993" y="205"/>
                  </a:lnTo>
                  <a:lnTo>
                    <a:pt x="1995" y="205"/>
                  </a:lnTo>
                  <a:lnTo>
                    <a:pt x="1995" y="206"/>
                  </a:lnTo>
                  <a:lnTo>
                    <a:pt x="1997" y="206"/>
                  </a:lnTo>
                  <a:lnTo>
                    <a:pt x="1997" y="208"/>
                  </a:lnTo>
                  <a:lnTo>
                    <a:pt x="1998" y="208"/>
                  </a:lnTo>
                  <a:lnTo>
                    <a:pt x="1998" y="210"/>
                  </a:lnTo>
                  <a:lnTo>
                    <a:pt x="2000" y="210"/>
                  </a:lnTo>
                  <a:lnTo>
                    <a:pt x="2000" y="211"/>
                  </a:lnTo>
                  <a:lnTo>
                    <a:pt x="2002" y="211"/>
                  </a:lnTo>
                  <a:lnTo>
                    <a:pt x="2002" y="213"/>
                  </a:lnTo>
                  <a:lnTo>
                    <a:pt x="2003" y="213"/>
                  </a:lnTo>
                  <a:lnTo>
                    <a:pt x="2003" y="215"/>
                  </a:lnTo>
                  <a:lnTo>
                    <a:pt x="2005" y="215"/>
                  </a:lnTo>
                  <a:lnTo>
                    <a:pt x="2005" y="216"/>
                  </a:lnTo>
                  <a:lnTo>
                    <a:pt x="2007" y="216"/>
                  </a:lnTo>
                  <a:lnTo>
                    <a:pt x="2007" y="218"/>
                  </a:lnTo>
                  <a:lnTo>
                    <a:pt x="2008" y="218"/>
                  </a:lnTo>
                  <a:lnTo>
                    <a:pt x="2008" y="220"/>
                  </a:lnTo>
                  <a:lnTo>
                    <a:pt x="2010" y="220"/>
                  </a:lnTo>
                  <a:lnTo>
                    <a:pt x="2010" y="221"/>
                  </a:lnTo>
                  <a:lnTo>
                    <a:pt x="2012" y="221"/>
                  </a:lnTo>
                  <a:lnTo>
                    <a:pt x="2012" y="223"/>
                  </a:lnTo>
                  <a:lnTo>
                    <a:pt x="2013" y="223"/>
                  </a:lnTo>
                  <a:lnTo>
                    <a:pt x="2013" y="225"/>
                  </a:lnTo>
                  <a:lnTo>
                    <a:pt x="2015" y="225"/>
                  </a:lnTo>
                  <a:lnTo>
                    <a:pt x="2015" y="226"/>
                  </a:lnTo>
                  <a:lnTo>
                    <a:pt x="2017" y="226"/>
                  </a:lnTo>
                  <a:lnTo>
                    <a:pt x="2017" y="228"/>
                  </a:lnTo>
                  <a:lnTo>
                    <a:pt x="2018" y="228"/>
                  </a:lnTo>
                  <a:lnTo>
                    <a:pt x="2018" y="230"/>
                  </a:lnTo>
                  <a:lnTo>
                    <a:pt x="2020" y="230"/>
                  </a:lnTo>
                  <a:lnTo>
                    <a:pt x="2020" y="231"/>
                  </a:lnTo>
                  <a:lnTo>
                    <a:pt x="2022" y="231"/>
                  </a:lnTo>
                  <a:lnTo>
                    <a:pt x="2022" y="233"/>
                  </a:lnTo>
                  <a:lnTo>
                    <a:pt x="2023" y="233"/>
                  </a:lnTo>
                  <a:lnTo>
                    <a:pt x="2023" y="235"/>
                  </a:lnTo>
                  <a:lnTo>
                    <a:pt x="2025" y="235"/>
                  </a:lnTo>
                  <a:lnTo>
                    <a:pt x="2025" y="236"/>
                  </a:lnTo>
                  <a:lnTo>
                    <a:pt x="2027" y="236"/>
                  </a:lnTo>
                  <a:lnTo>
                    <a:pt x="2027" y="238"/>
                  </a:lnTo>
                  <a:lnTo>
                    <a:pt x="2028" y="238"/>
                  </a:lnTo>
                  <a:lnTo>
                    <a:pt x="2028" y="240"/>
                  </a:lnTo>
                  <a:lnTo>
                    <a:pt x="2030" y="240"/>
                  </a:lnTo>
                  <a:lnTo>
                    <a:pt x="2030" y="241"/>
                  </a:lnTo>
                  <a:lnTo>
                    <a:pt x="2032" y="241"/>
                  </a:lnTo>
                  <a:lnTo>
                    <a:pt x="2032" y="243"/>
                  </a:lnTo>
                  <a:lnTo>
                    <a:pt x="2033" y="243"/>
                  </a:lnTo>
                  <a:lnTo>
                    <a:pt x="2033" y="245"/>
                  </a:lnTo>
                  <a:lnTo>
                    <a:pt x="2035" y="245"/>
                  </a:lnTo>
                  <a:lnTo>
                    <a:pt x="2035" y="246"/>
                  </a:lnTo>
                  <a:lnTo>
                    <a:pt x="2037" y="246"/>
                  </a:lnTo>
                  <a:lnTo>
                    <a:pt x="2037" y="248"/>
                  </a:lnTo>
                  <a:lnTo>
                    <a:pt x="2038" y="248"/>
                  </a:lnTo>
                  <a:lnTo>
                    <a:pt x="2038" y="250"/>
                  </a:lnTo>
                  <a:lnTo>
                    <a:pt x="2040" y="250"/>
                  </a:lnTo>
                  <a:lnTo>
                    <a:pt x="2040" y="251"/>
                  </a:lnTo>
                  <a:lnTo>
                    <a:pt x="2042" y="251"/>
                  </a:lnTo>
                  <a:lnTo>
                    <a:pt x="2042" y="253"/>
                  </a:lnTo>
                  <a:lnTo>
                    <a:pt x="2043" y="253"/>
                  </a:lnTo>
                  <a:lnTo>
                    <a:pt x="2043" y="255"/>
                  </a:lnTo>
                  <a:lnTo>
                    <a:pt x="2045" y="255"/>
                  </a:lnTo>
                  <a:lnTo>
                    <a:pt x="2045" y="256"/>
                  </a:lnTo>
                  <a:lnTo>
                    <a:pt x="2047" y="256"/>
                  </a:lnTo>
                  <a:lnTo>
                    <a:pt x="2047" y="258"/>
                  </a:lnTo>
                  <a:lnTo>
                    <a:pt x="2048" y="258"/>
                  </a:lnTo>
                  <a:lnTo>
                    <a:pt x="2048" y="260"/>
                  </a:lnTo>
                  <a:lnTo>
                    <a:pt x="2050" y="260"/>
                  </a:lnTo>
                  <a:lnTo>
                    <a:pt x="2050" y="261"/>
                  </a:lnTo>
                  <a:lnTo>
                    <a:pt x="2052" y="261"/>
                  </a:lnTo>
                  <a:lnTo>
                    <a:pt x="2052" y="263"/>
                  </a:lnTo>
                  <a:lnTo>
                    <a:pt x="2053" y="263"/>
                  </a:lnTo>
                  <a:lnTo>
                    <a:pt x="2053" y="265"/>
                  </a:lnTo>
                  <a:lnTo>
                    <a:pt x="2055" y="265"/>
                  </a:lnTo>
                  <a:lnTo>
                    <a:pt x="2055" y="266"/>
                  </a:lnTo>
                  <a:lnTo>
                    <a:pt x="2057" y="266"/>
                  </a:lnTo>
                  <a:lnTo>
                    <a:pt x="2057" y="268"/>
                  </a:lnTo>
                  <a:lnTo>
                    <a:pt x="2058" y="268"/>
                  </a:lnTo>
                  <a:lnTo>
                    <a:pt x="2058" y="270"/>
                  </a:lnTo>
                  <a:lnTo>
                    <a:pt x="2060" y="270"/>
                  </a:lnTo>
                  <a:lnTo>
                    <a:pt x="2060" y="271"/>
                  </a:lnTo>
                  <a:lnTo>
                    <a:pt x="2062" y="271"/>
                  </a:lnTo>
                  <a:lnTo>
                    <a:pt x="2062" y="273"/>
                  </a:lnTo>
                  <a:lnTo>
                    <a:pt x="2063" y="273"/>
                  </a:lnTo>
                  <a:lnTo>
                    <a:pt x="2063" y="275"/>
                  </a:lnTo>
                  <a:lnTo>
                    <a:pt x="2065" y="275"/>
                  </a:lnTo>
                  <a:lnTo>
                    <a:pt x="2065" y="276"/>
                  </a:lnTo>
                  <a:lnTo>
                    <a:pt x="2067" y="276"/>
                  </a:lnTo>
                  <a:lnTo>
                    <a:pt x="2067" y="278"/>
                  </a:lnTo>
                  <a:lnTo>
                    <a:pt x="2068" y="278"/>
                  </a:lnTo>
                  <a:lnTo>
                    <a:pt x="2068" y="280"/>
                  </a:lnTo>
                  <a:lnTo>
                    <a:pt x="2070" y="280"/>
                  </a:lnTo>
                  <a:lnTo>
                    <a:pt x="2070" y="281"/>
                  </a:lnTo>
                  <a:lnTo>
                    <a:pt x="2072" y="281"/>
                  </a:lnTo>
                  <a:lnTo>
                    <a:pt x="2072" y="283"/>
                  </a:lnTo>
                  <a:lnTo>
                    <a:pt x="2073" y="283"/>
                  </a:lnTo>
                  <a:lnTo>
                    <a:pt x="2073" y="285"/>
                  </a:lnTo>
                  <a:lnTo>
                    <a:pt x="2075" y="285"/>
                  </a:lnTo>
                  <a:lnTo>
                    <a:pt x="2075" y="286"/>
                  </a:lnTo>
                  <a:lnTo>
                    <a:pt x="2077" y="286"/>
                  </a:lnTo>
                  <a:lnTo>
                    <a:pt x="2077" y="288"/>
                  </a:lnTo>
                  <a:lnTo>
                    <a:pt x="2078" y="288"/>
                  </a:lnTo>
                  <a:lnTo>
                    <a:pt x="2078" y="290"/>
                  </a:lnTo>
                  <a:lnTo>
                    <a:pt x="2080" y="290"/>
                  </a:lnTo>
                  <a:lnTo>
                    <a:pt x="2080" y="291"/>
                  </a:lnTo>
                  <a:lnTo>
                    <a:pt x="2082" y="291"/>
                  </a:lnTo>
                  <a:lnTo>
                    <a:pt x="2082" y="293"/>
                  </a:lnTo>
                  <a:lnTo>
                    <a:pt x="2083" y="293"/>
                  </a:lnTo>
                  <a:lnTo>
                    <a:pt x="2083" y="295"/>
                  </a:lnTo>
                  <a:lnTo>
                    <a:pt x="2085" y="295"/>
                  </a:lnTo>
                  <a:lnTo>
                    <a:pt x="2085" y="296"/>
                  </a:lnTo>
                  <a:lnTo>
                    <a:pt x="2087" y="296"/>
                  </a:lnTo>
                  <a:lnTo>
                    <a:pt x="2087" y="298"/>
                  </a:lnTo>
                  <a:lnTo>
                    <a:pt x="2088" y="298"/>
                  </a:lnTo>
                  <a:lnTo>
                    <a:pt x="2088" y="300"/>
                  </a:lnTo>
                  <a:lnTo>
                    <a:pt x="2090" y="300"/>
                  </a:lnTo>
                  <a:lnTo>
                    <a:pt x="2090" y="301"/>
                  </a:lnTo>
                  <a:lnTo>
                    <a:pt x="2092" y="301"/>
                  </a:lnTo>
                  <a:lnTo>
                    <a:pt x="2092" y="303"/>
                  </a:lnTo>
                  <a:lnTo>
                    <a:pt x="2093" y="303"/>
                  </a:lnTo>
                  <a:lnTo>
                    <a:pt x="2093" y="305"/>
                  </a:lnTo>
                  <a:lnTo>
                    <a:pt x="2095" y="305"/>
                  </a:lnTo>
                  <a:lnTo>
                    <a:pt x="2095" y="306"/>
                  </a:lnTo>
                  <a:lnTo>
                    <a:pt x="2097" y="306"/>
                  </a:lnTo>
                  <a:lnTo>
                    <a:pt x="2097" y="308"/>
                  </a:lnTo>
                  <a:lnTo>
                    <a:pt x="2098" y="308"/>
                  </a:lnTo>
                  <a:lnTo>
                    <a:pt x="2098" y="310"/>
                  </a:lnTo>
                  <a:lnTo>
                    <a:pt x="2100" y="310"/>
                  </a:lnTo>
                  <a:lnTo>
                    <a:pt x="2100" y="311"/>
                  </a:lnTo>
                  <a:lnTo>
                    <a:pt x="2102" y="311"/>
                  </a:lnTo>
                  <a:lnTo>
                    <a:pt x="2102" y="313"/>
                  </a:lnTo>
                  <a:lnTo>
                    <a:pt x="2103" y="313"/>
                  </a:lnTo>
                  <a:lnTo>
                    <a:pt x="2103" y="315"/>
                  </a:lnTo>
                  <a:lnTo>
                    <a:pt x="2105" y="315"/>
                  </a:lnTo>
                  <a:lnTo>
                    <a:pt x="2105" y="316"/>
                  </a:lnTo>
                  <a:lnTo>
                    <a:pt x="2107" y="316"/>
                  </a:lnTo>
                  <a:lnTo>
                    <a:pt x="2107" y="318"/>
                  </a:lnTo>
                  <a:lnTo>
                    <a:pt x="2108" y="318"/>
                  </a:lnTo>
                  <a:lnTo>
                    <a:pt x="2108" y="320"/>
                  </a:lnTo>
                  <a:lnTo>
                    <a:pt x="2110" y="320"/>
                  </a:lnTo>
                  <a:lnTo>
                    <a:pt x="2110" y="321"/>
                  </a:lnTo>
                  <a:lnTo>
                    <a:pt x="2112" y="321"/>
                  </a:lnTo>
                  <a:lnTo>
                    <a:pt x="2112" y="323"/>
                  </a:lnTo>
                  <a:lnTo>
                    <a:pt x="2113" y="323"/>
                  </a:lnTo>
                  <a:lnTo>
                    <a:pt x="2113" y="325"/>
                  </a:lnTo>
                  <a:lnTo>
                    <a:pt x="2115" y="325"/>
                  </a:lnTo>
                  <a:lnTo>
                    <a:pt x="2115" y="326"/>
                  </a:lnTo>
                  <a:lnTo>
                    <a:pt x="2117" y="326"/>
                  </a:lnTo>
                  <a:lnTo>
                    <a:pt x="2117" y="328"/>
                  </a:lnTo>
                  <a:lnTo>
                    <a:pt x="2118" y="328"/>
                  </a:lnTo>
                  <a:lnTo>
                    <a:pt x="2118" y="330"/>
                  </a:lnTo>
                  <a:lnTo>
                    <a:pt x="2120" y="330"/>
                  </a:lnTo>
                  <a:lnTo>
                    <a:pt x="2120" y="331"/>
                  </a:lnTo>
                  <a:lnTo>
                    <a:pt x="2122" y="331"/>
                  </a:lnTo>
                  <a:lnTo>
                    <a:pt x="2122" y="333"/>
                  </a:lnTo>
                  <a:lnTo>
                    <a:pt x="2123" y="333"/>
                  </a:lnTo>
                  <a:lnTo>
                    <a:pt x="2123" y="335"/>
                  </a:lnTo>
                  <a:lnTo>
                    <a:pt x="2125" y="335"/>
                  </a:lnTo>
                  <a:lnTo>
                    <a:pt x="2125" y="336"/>
                  </a:lnTo>
                  <a:lnTo>
                    <a:pt x="2127" y="336"/>
                  </a:lnTo>
                  <a:lnTo>
                    <a:pt x="2127" y="338"/>
                  </a:lnTo>
                  <a:lnTo>
                    <a:pt x="2128" y="338"/>
                  </a:lnTo>
                  <a:lnTo>
                    <a:pt x="2128" y="340"/>
                  </a:lnTo>
                  <a:lnTo>
                    <a:pt x="2130" y="340"/>
                  </a:lnTo>
                  <a:lnTo>
                    <a:pt x="2130" y="341"/>
                  </a:lnTo>
                  <a:lnTo>
                    <a:pt x="2132" y="341"/>
                  </a:lnTo>
                  <a:lnTo>
                    <a:pt x="2132" y="343"/>
                  </a:lnTo>
                  <a:lnTo>
                    <a:pt x="2133" y="343"/>
                  </a:lnTo>
                  <a:lnTo>
                    <a:pt x="2133" y="345"/>
                  </a:lnTo>
                  <a:lnTo>
                    <a:pt x="2135" y="345"/>
                  </a:lnTo>
                  <a:lnTo>
                    <a:pt x="2135" y="346"/>
                  </a:lnTo>
                  <a:lnTo>
                    <a:pt x="2137" y="346"/>
                  </a:lnTo>
                  <a:lnTo>
                    <a:pt x="2137" y="348"/>
                  </a:lnTo>
                  <a:lnTo>
                    <a:pt x="2138" y="348"/>
                  </a:lnTo>
                  <a:lnTo>
                    <a:pt x="2138" y="350"/>
                  </a:lnTo>
                  <a:lnTo>
                    <a:pt x="2140" y="350"/>
                  </a:lnTo>
                  <a:lnTo>
                    <a:pt x="2140" y="351"/>
                  </a:lnTo>
                  <a:lnTo>
                    <a:pt x="2142" y="351"/>
                  </a:lnTo>
                  <a:lnTo>
                    <a:pt x="2142" y="353"/>
                  </a:lnTo>
                  <a:lnTo>
                    <a:pt x="2143" y="353"/>
                  </a:lnTo>
                  <a:lnTo>
                    <a:pt x="2143" y="355"/>
                  </a:lnTo>
                  <a:lnTo>
                    <a:pt x="2145" y="355"/>
                  </a:lnTo>
                  <a:lnTo>
                    <a:pt x="2145" y="356"/>
                  </a:lnTo>
                  <a:lnTo>
                    <a:pt x="2147" y="356"/>
                  </a:lnTo>
                  <a:lnTo>
                    <a:pt x="2147" y="358"/>
                  </a:lnTo>
                  <a:lnTo>
                    <a:pt x="2148" y="358"/>
                  </a:lnTo>
                  <a:lnTo>
                    <a:pt x="2148" y="360"/>
                  </a:lnTo>
                  <a:lnTo>
                    <a:pt x="2150" y="360"/>
                  </a:lnTo>
                  <a:lnTo>
                    <a:pt x="2150" y="361"/>
                  </a:lnTo>
                  <a:lnTo>
                    <a:pt x="2152" y="361"/>
                  </a:lnTo>
                  <a:lnTo>
                    <a:pt x="2152" y="363"/>
                  </a:lnTo>
                  <a:lnTo>
                    <a:pt x="2153" y="363"/>
                  </a:lnTo>
                  <a:lnTo>
                    <a:pt x="2153" y="365"/>
                  </a:lnTo>
                  <a:lnTo>
                    <a:pt x="2155" y="365"/>
                  </a:lnTo>
                  <a:lnTo>
                    <a:pt x="2155" y="366"/>
                  </a:lnTo>
                  <a:lnTo>
                    <a:pt x="2157" y="366"/>
                  </a:lnTo>
                  <a:lnTo>
                    <a:pt x="2157" y="368"/>
                  </a:lnTo>
                  <a:lnTo>
                    <a:pt x="2158" y="368"/>
                  </a:lnTo>
                  <a:lnTo>
                    <a:pt x="2158" y="370"/>
                  </a:lnTo>
                  <a:lnTo>
                    <a:pt x="2160" y="370"/>
                  </a:lnTo>
                  <a:lnTo>
                    <a:pt x="2160" y="371"/>
                  </a:lnTo>
                  <a:lnTo>
                    <a:pt x="2162" y="371"/>
                  </a:lnTo>
                  <a:lnTo>
                    <a:pt x="2162" y="373"/>
                  </a:lnTo>
                  <a:lnTo>
                    <a:pt x="2163" y="373"/>
                  </a:lnTo>
                  <a:lnTo>
                    <a:pt x="2163" y="375"/>
                  </a:lnTo>
                  <a:lnTo>
                    <a:pt x="2165" y="375"/>
                  </a:lnTo>
                  <a:lnTo>
                    <a:pt x="2165" y="376"/>
                  </a:lnTo>
                  <a:lnTo>
                    <a:pt x="2167" y="376"/>
                  </a:lnTo>
                  <a:lnTo>
                    <a:pt x="2167" y="378"/>
                  </a:lnTo>
                  <a:lnTo>
                    <a:pt x="2168" y="378"/>
                  </a:lnTo>
                  <a:lnTo>
                    <a:pt x="2168" y="380"/>
                  </a:lnTo>
                  <a:lnTo>
                    <a:pt x="2170" y="380"/>
                  </a:lnTo>
                  <a:lnTo>
                    <a:pt x="2170" y="381"/>
                  </a:lnTo>
                  <a:lnTo>
                    <a:pt x="2172" y="381"/>
                  </a:lnTo>
                  <a:lnTo>
                    <a:pt x="2172" y="383"/>
                  </a:lnTo>
                  <a:lnTo>
                    <a:pt x="2173" y="383"/>
                  </a:lnTo>
                  <a:lnTo>
                    <a:pt x="2173" y="385"/>
                  </a:lnTo>
                  <a:lnTo>
                    <a:pt x="2175" y="385"/>
                  </a:lnTo>
                  <a:lnTo>
                    <a:pt x="2175" y="386"/>
                  </a:lnTo>
                  <a:lnTo>
                    <a:pt x="2177" y="386"/>
                  </a:lnTo>
                  <a:lnTo>
                    <a:pt x="2177" y="388"/>
                  </a:lnTo>
                  <a:lnTo>
                    <a:pt x="2178" y="388"/>
                  </a:lnTo>
                  <a:lnTo>
                    <a:pt x="2178" y="390"/>
                  </a:lnTo>
                  <a:lnTo>
                    <a:pt x="2180" y="390"/>
                  </a:lnTo>
                  <a:lnTo>
                    <a:pt x="2180" y="391"/>
                  </a:lnTo>
                  <a:lnTo>
                    <a:pt x="2182" y="391"/>
                  </a:lnTo>
                  <a:lnTo>
                    <a:pt x="2182" y="393"/>
                  </a:lnTo>
                  <a:lnTo>
                    <a:pt x="2183" y="393"/>
                  </a:lnTo>
                  <a:lnTo>
                    <a:pt x="2183" y="395"/>
                  </a:lnTo>
                  <a:lnTo>
                    <a:pt x="2185" y="395"/>
                  </a:lnTo>
                  <a:lnTo>
                    <a:pt x="2185" y="396"/>
                  </a:lnTo>
                  <a:lnTo>
                    <a:pt x="2187" y="396"/>
                  </a:lnTo>
                  <a:lnTo>
                    <a:pt x="2187" y="398"/>
                  </a:lnTo>
                  <a:lnTo>
                    <a:pt x="2188" y="398"/>
                  </a:lnTo>
                  <a:lnTo>
                    <a:pt x="2188" y="400"/>
                  </a:lnTo>
                  <a:lnTo>
                    <a:pt x="2190" y="400"/>
                  </a:lnTo>
                  <a:lnTo>
                    <a:pt x="2190" y="401"/>
                  </a:lnTo>
                  <a:lnTo>
                    <a:pt x="2192" y="401"/>
                  </a:lnTo>
                  <a:lnTo>
                    <a:pt x="2192" y="403"/>
                  </a:lnTo>
                  <a:lnTo>
                    <a:pt x="2193" y="403"/>
                  </a:lnTo>
                  <a:lnTo>
                    <a:pt x="2193" y="405"/>
                  </a:lnTo>
                  <a:lnTo>
                    <a:pt x="2195" y="405"/>
                  </a:lnTo>
                  <a:lnTo>
                    <a:pt x="2195" y="406"/>
                  </a:lnTo>
                  <a:lnTo>
                    <a:pt x="2197" y="406"/>
                  </a:lnTo>
                  <a:lnTo>
                    <a:pt x="2197" y="408"/>
                  </a:lnTo>
                  <a:lnTo>
                    <a:pt x="2198" y="408"/>
                  </a:lnTo>
                  <a:lnTo>
                    <a:pt x="2198" y="410"/>
                  </a:lnTo>
                  <a:lnTo>
                    <a:pt x="2200" y="410"/>
                  </a:lnTo>
                  <a:lnTo>
                    <a:pt x="2200" y="411"/>
                  </a:lnTo>
                  <a:lnTo>
                    <a:pt x="2202" y="411"/>
                  </a:lnTo>
                  <a:lnTo>
                    <a:pt x="2202" y="413"/>
                  </a:lnTo>
                  <a:lnTo>
                    <a:pt x="2203" y="413"/>
                  </a:lnTo>
                  <a:lnTo>
                    <a:pt x="2203" y="415"/>
                  </a:lnTo>
                  <a:lnTo>
                    <a:pt x="2205" y="415"/>
                  </a:lnTo>
                  <a:lnTo>
                    <a:pt x="2205" y="416"/>
                  </a:lnTo>
                  <a:lnTo>
                    <a:pt x="2207" y="416"/>
                  </a:lnTo>
                  <a:lnTo>
                    <a:pt x="2207" y="418"/>
                  </a:lnTo>
                  <a:lnTo>
                    <a:pt x="2208" y="418"/>
                  </a:lnTo>
                  <a:lnTo>
                    <a:pt x="2208" y="420"/>
                  </a:lnTo>
                  <a:lnTo>
                    <a:pt x="2210" y="420"/>
                  </a:lnTo>
                  <a:lnTo>
                    <a:pt x="2210" y="421"/>
                  </a:lnTo>
                  <a:lnTo>
                    <a:pt x="2212" y="421"/>
                  </a:lnTo>
                  <a:lnTo>
                    <a:pt x="2212" y="423"/>
                  </a:lnTo>
                  <a:lnTo>
                    <a:pt x="2213" y="423"/>
                  </a:lnTo>
                  <a:lnTo>
                    <a:pt x="2213" y="425"/>
                  </a:lnTo>
                  <a:lnTo>
                    <a:pt x="2215" y="425"/>
                  </a:lnTo>
                  <a:lnTo>
                    <a:pt x="2215" y="426"/>
                  </a:lnTo>
                  <a:lnTo>
                    <a:pt x="2217" y="426"/>
                  </a:lnTo>
                  <a:lnTo>
                    <a:pt x="2217" y="428"/>
                  </a:lnTo>
                  <a:lnTo>
                    <a:pt x="2218" y="428"/>
                  </a:lnTo>
                  <a:lnTo>
                    <a:pt x="2218" y="430"/>
                  </a:lnTo>
                  <a:lnTo>
                    <a:pt x="2220" y="430"/>
                  </a:lnTo>
                  <a:lnTo>
                    <a:pt x="2220" y="431"/>
                  </a:lnTo>
                  <a:lnTo>
                    <a:pt x="2222" y="431"/>
                  </a:lnTo>
                  <a:lnTo>
                    <a:pt x="2222" y="433"/>
                  </a:lnTo>
                  <a:lnTo>
                    <a:pt x="2223" y="433"/>
                  </a:lnTo>
                  <a:lnTo>
                    <a:pt x="2223" y="435"/>
                  </a:lnTo>
                  <a:lnTo>
                    <a:pt x="2225" y="435"/>
                  </a:lnTo>
                  <a:lnTo>
                    <a:pt x="2225" y="436"/>
                  </a:lnTo>
                  <a:lnTo>
                    <a:pt x="2227" y="436"/>
                  </a:lnTo>
                  <a:lnTo>
                    <a:pt x="2227" y="438"/>
                  </a:lnTo>
                  <a:lnTo>
                    <a:pt x="2228" y="438"/>
                  </a:lnTo>
                  <a:lnTo>
                    <a:pt x="2228" y="440"/>
                  </a:lnTo>
                  <a:lnTo>
                    <a:pt x="2230" y="440"/>
                  </a:lnTo>
                  <a:lnTo>
                    <a:pt x="2230" y="441"/>
                  </a:lnTo>
                  <a:lnTo>
                    <a:pt x="2232" y="441"/>
                  </a:lnTo>
                  <a:lnTo>
                    <a:pt x="2232" y="443"/>
                  </a:lnTo>
                  <a:lnTo>
                    <a:pt x="2233" y="443"/>
                  </a:lnTo>
                  <a:lnTo>
                    <a:pt x="2233" y="445"/>
                  </a:lnTo>
                  <a:lnTo>
                    <a:pt x="2235" y="445"/>
                  </a:lnTo>
                  <a:lnTo>
                    <a:pt x="2235" y="446"/>
                  </a:lnTo>
                  <a:lnTo>
                    <a:pt x="2237" y="446"/>
                  </a:lnTo>
                  <a:lnTo>
                    <a:pt x="2237" y="448"/>
                  </a:lnTo>
                  <a:lnTo>
                    <a:pt x="2238" y="448"/>
                  </a:lnTo>
                  <a:lnTo>
                    <a:pt x="2238" y="450"/>
                  </a:lnTo>
                  <a:lnTo>
                    <a:pt x="2240" y="450"/>
                  </a:lnTo>
                  <a:lnTo>
                    <a:pt x="2240" y="451"/>
                  </a:lnTo>
                  <a:lnTo>
                    <a:pt x="2242" y="451"/>
                  </a:lnTo>
                  <a:lnTo>
                    <a:pt x="2242" y="453"/>
                  </a:lnTo>
                  <a:lnTo>
                    <a:pt x="2243" y="453"/>
                  </a:lnTo>
                  <a:lnTo>
                    <a:pt x="2243" y="455"/>
                  </a:lnTo>
                  <a:lnTo>
                    <a:pt x="2245" y="455"/>
                  </a:lnTo>
                  <a:lnTo>
                    <a:pt x="2245" y="456"/>
                  </a:lnTo>
                  <a:lnTo>
                    <a:pt x="2247" y="456"/>
                  </a:lnTo>
                  <a:lnTo>
                    <a:pt x="2247" y="458"/>
                  </a:lnTo>
                  <a:lnTo>
                    <a:pt x="2248" y="458"/>
                  </a:lnTo>
                  <a:lnTo>
                    <a:pt x="2248" y="460"/>
                  </a:lnTo>
                  <a:lnTo>
                    <a:pt x="2250" y="460"/>
                  </a:lnTo>
                  <a:lnTo>
                    <a:pt x="2250" y="461"/>
                  </a:lnTo>
                  <a:lnTo>
                    <a:pt x="2252" y="461"/>
                  </a:lnTo>
                  <a:lnTo>
                    <a:pt x="2252" y="463"/>
                  </a:lnTo>
                  <a:lnTo>
                    <a:pt x="2253" y="463"/>
                  </a:lnTo>
                  <a:lnTo>
                    <a:pt x="2253" y="465"/>
                  </a:lnTo>
                  <a:lnTo>
                    <a:pt x="2255" y="465"/>
                  </a:lnTo>
                  <a:lnTo>
                    <a:pt x="2255" y="466"/>
                  </a:lnTo>
                  <a:lnTo>
                    <a:pt x="2257" y="466"/>
                  </a:lnTo>
                  <a:lnTo>
                    <a:pt x="2257" y="468"/>
                  </a:lnTo>
                  <a:lnTo>
                    <a:pt x="2258" y="468"/>
                  </a:lnTo>
                  <a:lnTo>
                    <a:pt x="2258" y="470"/>
                  </a:lnTo>
                  <a:lnTo>
                    <a:pt x="2260" y="470"/>
                  </a:lnTo>
                  <a:lnTo>
                    <a:pt x="2260" y="471"/>
                  </a:lnTo>
                  <a:lnTo>
                    <a:pt x="2262" y="471"/>
                  </a:lnTo>
                  <a:lnTo>
                    <a:pt x="2262" y="473"/>
                  </a:lnTo>
                  <a:lnTo>
                    <a:pt x="2263" y="473"/>
                  </a:lnTo>
                  <a:lnTo>
                    <a:pt x="2263" y="475"/>
                  </a:lnTo>
                  <a:lnTo>
                    <a:pt x="2265" y="475"/>
                  </a:lnTo>
                  <a:lnTo>
                    <a:pt x="2265" y="476"/>
                  </a:lnTo>
                  <a:lnTo>
                    <a:pt x="2267" y="476"/>
                  </a:lnTo>
                  <a:lnTo>
                    <a:pt x="2267" y="478"/>
                  </a:lnTo>
                  <a:lnTo>
                    <a:pt x="2268" y="478"/>
                  </a:lnTo>
                  <a:lnTo>
                    <a:pt x="2268" y="480"/>
                  </a:lnTo>
                  <a:lnTo>
                    <a:pt x="2270" y="480"/>
                  </a:lnTo>
                  <a:lnTo>
                    <a:pt x="2270" y="481"/>
                  </a:lnTo>
                  <a:lnTo>
                    <a:pt x="2272" y="481"/>
                  </a:lnTo>
                  <a:lnTo>
                    <a:pt x="2272" y="483"/>
                  </a:lnTo>
                  <a:lnTo>
                    <a:pt x="2273" y="483"/>
                  </a:lnTo>
                  <a:lnTo>
                    <a:pt x="2273" y="485"/>
                  </a:lnTo>
                  <a:lnTo>
                    <a:pt x="2275" y="485"/>
                  </a:lnTo>
                  <a:lnTo>
                    <a:pt x="2275" y="486"/>
                  </a:lnTo>
                  <a:lnTo>
                    <a:pt x="2277" y="486"/>
                  </a:lnTo>
                  <a:lnTo>
                    <a:pt x="2277" y="488"/>
                  </a:lnTo>
                  <a:lnTo>
                    <a:pt x="2278" y="488"/>
                  </a:lnTo>
                  <a:lnTo>
                    <a:pt x="2278" y="490"/>
                  </a:lnTo>
                  <a:lnTo>
                    <a:pt x="2280" y="490"/>
                  </a:lnTo>
                  <a:lnTo>
                    <a:pt x="2280" y="491"/>
                  </a:lnTo>
                  <a:lnTo>
                    <a:pt x="2282" y="491"/>
                  </a:lnTo>
                  <a:lnTo>
                    <a:pt x="2282" y="493"/>
                  </a:lnTo>
                  <a:lnTo>
                    <a:pt x="2283" y="493"/>
                  </a:lnTo>
                  <a:lnTo>
                    <a:pt x="2283" y="495"/>
                  </a:lnTo>
                  <a:lnTo>
                    <a:pt x="2285" y="495"/>
                  </a:lnTo>
                  <a:lnTo>
                    <a:pt x="2285" y="496"/>
                  </a:lnTo>
                  <a:lnTo>
                    <a:pt x="2287" y="496"/>
                  </a:lnTo>
                  <a:lnTo>
                    <a:pt x="2287" y="498"/>
                  </a:lnTo>
                  <a:lnTo>
                    <a:pt x="2288" y="498"/>
                  </a:lnTo>
                  <a:lnTo>
                    <a:pt x="2288" y="500"/>
                  </a:lnTo>
                  <a:lnTo>
                    <a:pt x="2290" y="500"/>
                  </a:lnTo>
                  <a:lnTo>
                    <a:pt x="2290" y="501"/>
                  </a:lnTo>
                  <a:lnTo>
                    <a:pt x="2292" y="501"/>
                  </a:lnTo>
                  <a:lnTo>
                    <a:pt x="2292" y="503"/>
                  </a:lnTo>
                  <a:lnTo>
                    <a:pt x="2293" y="503"/>
                  </a:lnTo>
                  <a:lnTo>
                    <a:pt x="2293" y="505"/>
                  </a:lnTo>
                  <a:lnTo>
                    <a:pt x="2295" y="505"/>
                  </a:lnTo>
                  <a:lnTo>
                    <a:pt x="2295" y="506"/>
                  </a:lnTo>
                  <a:lnTo>
                    <a:pt x="2297" y="506"/>
                  </a:lnTo>
                  <a:lnTo>
                    <a:pt x="2297" y="508"/>
                  </a:lnTo>
                  <a:lnTo>
                    <a:pt x="2298" y="508"/>
                  </a:lnTo>
                  <a:lnTo>
                    <a:pt x="2298" y="510"/>
                  </a:lnTo>
                  <a:lnTo>
                    <a:pt x="2300" y="510"/>
                  </a:lnTo>
                  <a:lnTo>
                    <a:pt x="2300" y="511"/>
                  </a:lnTo>
                  <a:lnTo>
                    <a:pt x="2302" y="511"/>
                  </a:lnTo>
                  <a:lnTo>
                    <a:pt x="2302" y="513"/>
                  </a:lnTo>
                  <a:lnTo>
                    <a:pt x="2303" y="513"/>
                  </a:lnTo>
                  <a:lnTo>
                    <a:pt x="2303" y="515"/>
                  </a:lnTo>
                  <a:lnTo>
                    <a:pt x="2305" y="515"/>
                  </a:lnTo>
                  <a:lnTo>
                    <a:pt x="2305" y="516"/>
                  </a:lnTo>
                  <a:lnTo>
                    <a:pt x="2307" y="516"/>
                  </a:lnTo>
                  <a:lnTo>
                    <a:pt x="2307" y="518"/>
                  </a:lnTo>
                  <a:lnTo>
                    <a:pt x="2308" y="518"/>
                  </a:lnTo>
                  <a:lnTo>
                    <a:pt x="2308" y="520"/>
                  </a:lnTo>
                  <a:lnTo>
                    <a:pt x="2310" y="520"/>
                  </a:lnTo>
                  <a:lnTo>
                    <a:pt x="2310" y="521"/>
                  </a:lnTo>
                  <a:lnTo>
                    <a:pt x="2312" y="521"/>
                  </a:lnTo>
                  <a:lnTo>
                    <a:pt x="2312" y="523"/>
                  </a:lnTo>
                  <a:lnTo>
                    <a:pt x="2313" y="523"/>
                  </a:lnTo>
                  <a:lnTo>
                    <a:pt x="2313" y="525"/>
                  </a:lnTo>
                  <a:lnTo>
                    <a:pt x="2315" y="525"/>
                  </a:lnTo>
                  <a:lnTo>
                    <a:pt x="2315" y="526"/>
                  </a:lnTo>
                  <a:lnTo>
                    <a:pt x="2317" y="526"/>
                  </a:lnTo>
                  <a:lnTo>
                    <a:pt x="2317" y="528"/>
                  </a:lnTo>
                  <a:lnTo>
                    <a:pt x="2318" y="528"/>
                  </a:lnTo>
                  <a:lnTo>
                    <a:pt x="2318" y="530"/>
                  </a:lnTo>
                  <a:lnTo>
                    <a:pt x="2320" y="530"/>
                  </a:lnTo>
                  <a:lnTo>
                    <a:pt x="2320" y="531"/>
                  </a:lnTo>
                  <a:lnTo>
                    <a:pt x="2322" y="531"/>
                  </a:lnTo>
                  <a:lnTo>
                    <a:pt x="2322" y="533"/>
                  </a:lnTo>
                  <a:lnTo>
                    <a:pt x="2323" y="533"/>
                  </a:lnTo>
                  <a:lnTo>
                    <a:pt x="2323" y="535"/>
                  </a:lnTo>
                  <a:lnTo>
                    <a:pt x="2325" y="535"/>
                  </a:lnTo>
                  <a:lnTo>
                    <a:pt x="2325" y="536"/>
                  </a:lnTo>
                  <a:lnTo>
                    <a:pt x="2327" y="536"/>
                  </a:lnTo>
                  <a:lnTo>
                    <a:pt x="2327" y="538"/>
                  </a:lnTo>
                  <a:lnTo>
                    <a:pt x="2328" y="538"/>
                  </a:lnTo>
                  <a:lnTo>
                    <a:pt x="2328" y="540"/>
                  </a:lnTo>
                  <a:lnTo>
                    <a:pt x="2330" y="540"/>
                  </a:lnTo>
                  <a:lnTo>
                    <a:pt x="2330" y="541"/>
                  </a:lnTo>
                  <a:lnTo>
                    <a:pt x="2332" y="541"/>
                  </a:lnTo>
                  <a:lnTo>
                    <a:pt x="2332" y="543"/>
                  </a:lnTo>
                  <a:lnTo>
                    <a:pt x="2333" y="543"/>
                  </a:lnTo>
                  <a:lnTo>
                    <a:pt x="2333" y="545"/>
                  </a:lnTo>
                  <a:lnTo>
                    <a:pt x="2335" y="545"/>
                  </a:lnTo>
                  <a:lnTo>
                    <a:pt x="2335" y="546"/>
                  </a:lnTo>
                  <a:lnTo>
                    <a:pt x="2337" y="546"/>
                  </a:lnTo>
                  <a:lnTo>
                    <a:pt x="2337" y="548"/>
                  </a:lnTo>
                  <a:lnTo>
                    <a:pt x="2338" y="548"/>
                  </a:lnTo>
                  <a:lnTo>
                    <a:pt x="2338" y="550"/>
                  </a:lnTo>
                  <a:lnTo>
                    <a:pt x="2340" y="550"/>
                  </a:lnTo>
                  <a:lnTo>
                    <a:pt x="2340" y="551"/>
                  </a:lnTo>
                  <a:lnTo>
                    <a:pt x="2342" y="551"/>
                  </a:lnTo>
                  <a:lnTo>
                    <a:pt x="2342" y="553"/>
                  </a:lnTo>
                  <a:lnTo>
                    <a:pt x="2343" y="553"/>
                  </a:lnTo>
                  <a:lnTo>
                    <a:pt x="2343" y="555"/>
                  </a:lnTo>
                  <a:lnTo>
                    <a:pt x="2345" y="555"/>
                  </a:lnTo>
                  <a:lnTo>
                    <a:pt x="2345" y="556"/>
                  </a:lnTo>
                  <a:lnTo>
                    <a:pt x="2347" y="556"/>
                  </a:lnTo>
                  <a:lnTo>
                    <a:pt x="2347" y="558"/>
                  </a:lnTo>
                  <a:lnTo>
                    <a:pt x="2348" y="558"/>
                  </a:lnTo>
                  <a:lnTo>
                    <a:pt x="2348" y="560"/>
                  </a:lnTo>
                  <a:lnTo>
                    <a:pt x="2350" y="560"/>
                  </a:lnTo>
                  <a:lnTo>
                    <a:pt x="2350" y="561"/>
                  </a:lnTo>
                  <a:lnTo>
                    <a:pt x="2352" y="561"/>
                  </a:lnTo>
                  <a:lnTo>
                    <a:pt x="2352" y="563"/>
                  </a:lnTo>
                  <a:lnTo>
                    <a:pt x="2353" y="563"/>
                  </a:lnTo>
                  <a:lnTo>
                    <a:pt x="2353" y="565"/>
                  </a:lnTo>
                  <a:lnTo>
                    <a:pt x="2355" y="565"/>
                  </a:lnTo>
                  <a:lnTo>
                    <a:pt x="2355" y="566"/>
                  </a:lnTo>
                  <a:lnTo>
                    <a:pt x="2357" y="566"/>
                  </a:lnTo>
                  <a:lnTo>
                    <a:pt x="2357" y="568"/>
                  </a:lnTo>
                  <a:lnTo>
                    <a:pt x="2358" y="568"/>
                  </a:lnTo>
                  <a:lnTo>
                    <a:pt x="2358" y="570"/>
                  </a:lnTo>
                  <a:lnTo>
                    <a:pt x="2360" y="570"/>
                  </a:lnTo>
                  <a:lnTo>
                    <a:pt x="2360" y="571"/>
                  </a:lnTo>
                  <a:lnTo>
                    <a:pt x="2362" y="571"/>
                  </a:lnTo>
                  <a:lnTo>
                    <a:pt x="2362" y="573"/>
                  </a:lnTo>
                  <a:lnTo>
                    <a:pt x="2363" y="573"/>
                  </a:lnTo>
                  <a:lnTo>
                    <a:pt x="2363" y="575"/>
                  </a:lnTo>
                  <a:lnTo>
                    <a:pt x="2365" y="575"/>
                  </a:lnTo>
                  <a:lnTo>
                    <a:pt x="2365" y="576"/>
                  </a:lnTo>
                  <a:lnTo>
                    <a:pt x="2367" y="576"/>
                  </a:lnTo>
                  <a:lnTo>
                    <a:pt x="2367" y="578"/>
                  </a:lnTo>
                  <a:lnTo>
                    <a:pt x="2368" y="578"/>
                  </a:lnTo>
                  <a:lnTo>
                    <a:pt x="2368" y="580"/>
                  </a:lnTo>
                  <a:lnTo>
                    <a:pt x="2370" y="580"/>
                  </a:lnTo>
                  <a:lnTo>
                    <a:pt x="2370" y="581"/>
                  </a:lnTo>
                  <a:lnTo>
                    <a:pt x="2372" y="581"/>
                  </a:lnTo>
                  <a:lnTo>
                    <a:pt x="2372" y="583"/>
                  </a:lnTo>
                  <a:lnTo>
                    <a:pt x="2373" y="583"/>
                  </a:lnTo>
                  <a:lnTo>
                    <a:pt x="2373" y="585"/>
                  </a:lnTo>
                  <a:lnTo>
                    <a:pt x="2375" y="585"/>
                  </a:lnTo>
                  <a:lnTo>
                    <a:pt x="2375" y="586"/>
                  </a:lnTo>
                  <a:lnTo>
                    <a:pt x="2377" y="586"/>
                  </a:lnTo>
                  <a:lnTo>
                    <a:pt x="2377" y="588"/>
                  </a:lnTo>
                  <a:lnTo>
                    <a:pt x="2378" y="588"/>
                  </a:lnTo>
                  <a:lnTo>
                    <a:pt x="2378" y="590"/>
                  </a:lnTo>
                  <a:lnTo>
                    <a:pt x="2380" y="590"/>
                  </a:lnTo>
                  <a:lnTo>
                    <a:pt x="2380" y="591"/>
                  </a:lnTo>
                  <a:lnTo>
                    <a:pt x="2382" y="591"/>
                  </a:lnTo>
                  <a:lnTo>
                    <a:pt x="2382" y="593"/>
                  </a:lnTo>
                  <a:lnTo>
                    <a:pt x="2383" y="593"/>
                  </a:lnTo>
                  <a:lnTo>
                    <a:pt x="2383" y="595"/>
                  </a:lnTo>
                  <a:lnTo>
                    <a:pt x="2385" y="595"/>
                  </a:lnTo>
                  <a:lnTo>
                    <a:pt x="2385" y="596"/>
                  </a:lnTo>
                  <a:lnTo>
                    <a:pt x="2387" y="596"/>
                  </a:lnTo>
                  <a:lnTo>
                    <a:pt x="2387" y="598"/>
                  </a:lnTo>
                  <a:lnTo>
                    <a:pt x="2388" y="598"/>
                  </a:lnTo>
                  <a:lnTo>
                    <a:pt x="2388" y="600"/>
                  </a:lnTo>
                  <a:lnTo>
                    <a:pt x="2390" y="600"/>
                  </a:lnTo>
                  <a:lnTo>
                    <a:pt x="2390" y="601"/>
                  </a:lnTo>
                  <a:lnTo>
                    <a:pt x="2392" y="601"/>
                  </a:lnTo>
                  <a:lnTo>
                    <a:pt x="2392" y="603"/>
                  </a:lnTo>
                  <a:lnTo>
                    <a:pt x="2393" y="603"/>
                  </a:lnTo>
                  <a:lnTo>
                    <a:pt x="2393" y="605"/>
                  </a:lnTo>
                  <a:lnTo>
                    <a:pt x="2395" y="605"/>
                  </a:lnTo>
                  <a:lnTo>
                    <a:pt x="2395" y="606"/>
                  </a:lnTo>
                  <a:lnTo>
                    <a:pt x="2397" y="606"/>
                  </a:lnTo>
                  <a:lnTo>
                    <a:pt x="2397" y="608"/>
                  </a:lnTo>
                  <a:lnTo>
                    <a:pt x="2398" y="608"/>
                  </a:lnTo>
                  <a:lnTo>
                    <a:pt x="2398" y="610"/>
                  </a:lnTo>
                  <a:lnTo>
                    <a:pt x="2400" y="610"/>
                  </a:lnTo>
                  <a:lnTo>
                    <a:pt x="2400" y="611"/>
                  </a:lnTo>
                  <a:lnTo>
                    <a:pt x="2402" y="611"/>
                  </a:lnTo>
                  <a:lnTo>
                    <a:pt x="2402" y="613"/>
                  </a:lnTo>
                  <a:lnTo>
                    <a:pt x="2403" y="613"/>
                  </a:lnTo>
                  <a:lnTo>
                    <a:pt x="2403" y="615"/>
                  </a:lnTo>
                  <a:lnTo>
                    <a:pt x="2405" y="615"/>
                  </a:lnTo>
                  <a:lnTo>
                    <a:pt x="2405" y="616"/>
                  </a:lnTo>
                  <a:lnTo>
                    <a:pt x="2407" y="616"/>
                  </a:lnTo>
                  <a:lnTo>
                    <a:pt x="2407" y="618"/>
                  </a:lnTo>
                  <a:lnTo>
                    <a:pt x="2408" y="618"/>
                  </a:lnTo>
                  <a:lnTo>
                    <a:pt x="2408" y="620"/>
                  </a:lnTo>
                  <a:lnTo>
                    <a:pt x="2410" y="620"/>
                  </a:lnTo>
                  <a:lnTo>
                    <a:pt x="2410" y="621"/>
                  </a:lnTo>
                  <a:lnTo>
                    <a:pt x="2412" y="621"/>
                  </a:lnTo>
                  <a:lnTo>
                    <a:pt x="2412" y="623"/>
                  </a:lnTo>
                  <a:lnTo>
                    <a:pt x="2413" y="623"/>
                  </a:lnTo>
                  <a:lnTo>
                    <a:pt x="2413" y="625"/>
                  </a:lnTo>
                  <a:lnTo>
                    <a:pt x="2415" y="625"/>
                  </a:lnTo>
                  <a:lnTo>
                    <a:pt x="2415" y="626"/>
                  </a:lnTo>
                  <a:lnTo>
                    <a:pt x="2417" y="626"/>
                  </a:lnTo>
                  <a:lnTo>
                    <a:pt x="2417" y="628"/>
                  </a:lnTo>
                  <a:lnTo>
                    <a:pt x="2418" y="628"/>
                  </a:lnTo>
                  <a:lnTo>
                    <a:pt x="2418" y="630"/>
                  </a:lnTo>
                  <a:lnTo>
                    <a:pt x="2420" y="630"/>
                  </a:lnTo>
                  <a:lnTo>
                    <a:pt x="2420" y="631"/>
                  </a:lnTo>
                  <a:lnTo>
                    <a:pt x="2422" y="631"/>
                  </a:lnTo>
                  <a:lnTo>
                    <a:pt x="2422" y="633"/>
                  </a:lnTo>
                  <a:lnTo>
                    <a:pt x="2423" y="633"/>
                  </a:lnTo>
                  <a:lnTo>
                    <a:pt x="2423" y="635"/>
                  </a:lnTo>
                  <a:lnTo>
                    <a:pt x="2425" y="635"/>
                  </a:lnTo>
                  <a:lnTo>
                    <a:pt x="2425" y="636"/>
                  </a:lnTo>
                  <a:lnTo>
                    <a:pt x="2427" y="636"/>
                  </a:lnTo>
                  <a:lnTo>
                    <a:pt x="2427" y="638"/>
                  </a:lnTo>
                  <a:lnTo>
                    <a:pt x="2428" y="638"/>
                  </a:lnTo>
                  <a:lnTo>
                    <a:pt x="2428" y="640"/>
                  </a:lnTo>
                  <a:lnTo>
                    <a:pt x="2430" y="640"/>
                  </a:lnTo>
                  <a:lnTo>
                    <a:pt x="2430" y="641"/>
                  </a:lnTo>
                  <a:lnTo>
                    <a:pt x="2432" y="641"/>
                  </a:lnTo>
                  <a:lnTo>
                    <a:pt x="2432" y="643"/>
                  </a:lnTo>
                  <a:lnTo>
                    <a:pt x="2433" y="643"/>
                  </a:lnTo>
                  <a:lnTo>
                    <a:pt x="2433" y="645"/>
                  </a:lnTo>
                  <a:lnTo>
                    <a:pt x="2435" y="645"/>
                  </a:lnTo>
                  <a:lnTo>
                    <a:pt x="2435" y="646"/>
                  </a:lnTo>
                  <a:lnTo>
                    <a:pt x="2437" y="646"/>
                  </a:lnTo>
                  <a:lnTo>
                    <a:pt x="2437" y="648"/>
                  </a:lnTo>
                  <a:lnTo>
                    <a:pt x="2438" y="648"/>
                  </a:lnTo>
                  <a:lnTo>
                    <a:pt x="2438" y="650"/>
                  </a:lnTo>
                  <a:lnTo>
                    <a:pt x="2440" y="650"/>
                  </a:lnTo>
                  <a:lnTo>
                    <a:pt x="2440" y="651"/>
                  </a:lnTo>
                  <a:lnTo>
                    <a:pt x="2442" y="651"/>
                  </a:lnTo>
                  <a:lnTo>
                    <a:pt x="2442" y="653"/>
                  </a:lnTo>
                  <a:lnTo>
                    <a:pt x="2443" y="653"/>
                  </a:lnTo>
                  <a:lnTo>
                    <a:pt x="2443" y="655"/>
                  </a:lnTo>
                  <a:lnTo>
                    <a:pt x="2445" y="655"/>
                  </a:lnTo>
                  <a:lnTo>
                    <a:pt x="2445" y="656"/>
                  </a:lnTo>
                  <a:lnTo>
                    <a:pt x="2447" y="656"/>
                  </a:lnTo>
                  <a:lnTo>
                    <a:pt x="2447" y="658"/>
                  </a:lnTo>
                  <a:lnTo>
                    <a:pt x="2448" y="658"/>
                  </a:lnTo>
                  <a:lnTo>
                    <a:pt x="2448" y="660"/>
                  </a:lnTo>
                  <a:lnTo>
                    <a:pt x="2450" y="660"/>
                  </a:lnTo>
                  <a:lnTo>
                    <a:pt x="2450" y="661"/>
                  </a:lnTo>
                  <a:lnTo>
                    <a:pt x="2452" y="661"/>
                  </a:lnTo>
                  <a:lnTo>
                    <a:pt x="2452" y="663"/>
                  </a:lnTo>
                  <a:lnTo>
                    <a:pt x="2453" y="663"/>
                  </a:lnTo>
                  <a:lnTo>
                    <a:pt x="2453" y="665"/>
                  </a:lnTo>
                  <a:lnTo>
                    <a:pt x="2455" y="665"/>
                  </a:lnTo>
                  <a:lnTo>
                    <a:pt x="2455" y="666"/>
                  </a:lnTo>
                  <a:lnTo>
                    <a:pt x="2457" y="666"/>
                  </a:lnTo>
                  <a:lnTo>
                    <a:pt x="2457" y="668"/>
                  </a:lnTo>
                  <a:lnTo>
                    <a:pt x="2458" y="668"/>
                  </a:lnTo>
                  <a:lnTo>
                    <a:pt x="2458" y="670"/>
                  </a:lnTo>
                  <a:lnTo>
                    <a:pt x="2460" y="670"/>
                  </a:lnTo>
                  <a:lnTo>
                    <a:pt x="2460" y="671"/>
                  </a:lnTo>
                  <a:lnTo>
                    <a:pt x="2462" y="671"/>
                  </a:lnTo>
                  <a:lnTo>
                    <a:pt x="2462" y="673"/>
                  </a:lnTo>
                  <a:lnTo>
                    <a:pt x="2463" y="673"/>
                  </a:lnTo>
                  <a:lnTo>
                    <a:pt x="2463" y="675"/>
                  </a:lnTo>
                  <a:lnTo>
                    <a:pt x="2465" y="675"/>
                  </a:lnTo>
                  <a:lnTo>
                    <a:pt x="2465" y="676"/>
                  </a:lnTo>
                  <a:lnTo>
                    <a:pt x="2467" y="676"/>
                  </a:lnTo>
                  <a:lnTo>
                    <a:pt x="2467" y="678"/>
                  </a:lnTo>
                  <a:lnTo>
                    <a:pt x="2468" y="678"/>
                  </a:lnTo>
                  <a:lnTo>
                    <a:pt x="2468" y="680"/>
                  </a:lnTo>
                  <a:lnTo>
                    <a:pt x="2470" y="680"/>
                  </a:lnTo>
                  <a:lnTo>
                    <a:pt x="2470" y="681"/>
                  </a:lnTo>
                  <a:lnTo>
                    <a:pt x="2472" y="681"/>
                  </a:lnTo>
                  <a:lnTo>
                    <a:pt x="2472" y="683"/>
                  </a:lnTo>
                  <a:lnTo>
                    <a:pt x="2473" y="683"/>
                  </a:lnTo>
                  <a:lnTo>
                    <a:pt x="2473" y="685"/>
                  </a:lnTo>
                  <a:lnTo>
                    <a:pt x="2475" y="685"/>
                  </a:lnTo>
                  <a:lnTo>
                    <a:pt x="2475" y="686"/>
                  </a:lnTo>
                  <a:lnTo>
                    <a:pt x="2477" y="686"/>
                  </a:lnTo>
                  <a:lnTo>
                    <a:pt x="2477" y="688"/>
                  </a:lnTo>
                  <a:lnTo>
                    <a:pt x="2478" y="688"/>
                  </a:lnTo>
                  <a:lnTo>
                    <a:pt x="2478" y="690"/>
                  </a:lnTo>
                  <a:lnTo>
                    <a:pt x="2480" y="690"/>
                  </a:lnTo>
                  <a:lnTo>
                    <a:pt x="2480" y="691"/>
                  </a:lnTo>
                  <a:lnTo>
                    <a:pt x="2482" y="691"/>
                  </a:lnTo>
                  <a:lnTo>
                    <a:pt x="2482" y="693"/>
                  </a:lnTo>
                  <a:lnTo>
                    <a:pt x="2483" y="693"/>
                  </a:lnTo>
                  <a:lnTo>
                    <a:pt x="2483" y="695"/>
                  </a:lnTo>
                  <a:lnTo>
                    <a:pt x="2485" y="695"/>
                  </a:lnTo>
                  <a:lnTo>
                    <a:pt x="2485" y="696"/>
                  </a:lnTo>
                  <a:lnTo>
                    <a:pt x="2487" y="696"/>
                  </a:lnTo>
                  <a:lnTo>
                    <a:pt x="2487" y="698"/>
                  </a:lnTo>
                  <a:lnTo>
                    <a:pt x="2488" y="698"/>
                  </a:lnTo>
                  <a:lnTo>
                    <a:pt x="2488" y="700"/>
                  </a:lnTo>
                  <a:lnTo>
                    <a:pt x="2490" y="700"/>
                  </a:lnTo>
                  <a:lnTo>
                    <a:pt x="2490" y="701"/>
                  </a:lnTo>
                  <a:lnTo>
                    <a:pt x="2492" y="701"/>
                  </a:lnTo>
                  <a:lnTo>
                    <a:pt x="2492" y="703"/>
                  </a:lnTo>
                  <a:lnTo>
                    <a:pt x="2493" y="703"/>
                  </a:lnTo>
                  <a:lnTo>
                    <a:pt x="2493" y="705"/>
                  </a:lnTo>
                  <a:lnTo>
                    <a:pt x="2495" y="705"/>
                  </a:lnTo>
                  <a:lnTo>
                    <a:pt x="2495" y="706"/>
                  </a:lnTo>
                  <a:lnTo>
                    <a:pt x="2497" y="706"/>
                  </a:lnTo>
                  <a:lnTo>
                    <a:pt x="2497" y="708"/>
                  </a:lnTo>
                  <a:lnTo>
                    <a:pt x="2498" y="708"/>
                  </a:lnTo>
                  <a:lnTo>
                    <a:pt x="2498" y="710"/>
                  </a:lnTo>
                  <a:lnTo>
                    <a:pt x="2500" y="710"/>
                  </a:lnTo>
                  <a:lnTo>
                    <a:pt x="2500" y="711"/>
                  </a:lnTo>
                  <a:lnTo>
                    <a:pt x="2502" y="711"/>
                  </a:lnTo>
                  <a:lnTo>
                    <a:pt x="2502" y="713"/>
                  </a:lnTo>
                  <a:lnTo>
                    <a:pt x="2503" y="713"/>
                  </a:lnTo>
                  <a:lnTo>
                    <a:pt x="2503" y="715"/>
                  </a:lnTo>
                  <a:lnTo>
                    <a:pt x="2505" y="715"/>
                  </a:lnTo>
                  <a:lnTo>
                    <a:pt x="2505" y="716"/>
                  </a:lnTo>
                  <a:lnTo>
                    <a:pt x="2507" y="716"/>
                  </a:lnTo>
                  <a:lnTo>
                    <a:pt x="2507" y="718"/>
                  </a:lnTo>
                  <a:lnTo>
                    <a:pt x="2508" y="718"/>
                  </a:lnTo>
                  <a:lnTo>
                    <a:pt x="2508" y="720"/>
                  </a:lnTo>
                  <a:lnTo>
                    <a:pt x="2510" y="720"/>
                  </a:lnTo>
                  <a:lnTo>
                    <a:pt x="2510" y="721"/>
                  </a:lnTo>
                  <a:lnTo>
                    <a:pt x="2512" y="721"/>
                  </a:lnTo>
                  <a:lnTo>
                    <a:pt x="2512" y="723"/>
                  </a:lnTo>
                  <a:lnTo>
                    <a:pt x="2513" y="723"/>
                  </a:lnTo>
                  <a:lnTo>
                    <a:pt x="2513" y="725"/>
                  </a:lnTo>
                  <a:lnTo>
                    <a:pt x="2515" y="725"/>
                  </a:lnTo>
                  <a:lnTo>
                    <a:pt x="2515" y="726"/>
                  </a:lnTo>
                  <a:lnTo>
                    <a:pt x="2517" y="726"/>
                  </a:lnTo>
                  <a:lnTo>
                    <a:pt x="2517" y="728"/>
                  </a:lnTo>
                  <a:lnTo>
                    <a:pt x="2518" y="728"/>
                  </a:lnTo>
                  <a:lnTo>
                    <a:pt x="2518" y="730"/>
                  </a:lnTo>
                  <a:lnTo>
                    <a:pt x="2520" y="730"/>
                  </a:lnTo>
                  <a:lnTo>
                    <a:pt x="2520" y="731"/>
                  </a:lnTo>
                  <a:lnTo>
                    <a:pt x="2522" y="731"/>
                  </a:lnTo>
                  <a:lnTo>
                    <a:pt x="2522" y="733"/>
                  </a:lnTo>
                  <a:lnTo>
                    <a:pt x="2523" y="733"/>
                  </a:lnTo>
                  <a:lnTo>
                    <a:pt x="2523" y="735"/>
                  </a:lnTo>
                  <a:lnTo>
                    <a:pt x="2525" y="735"/>
                  </a:lnTo>
                  <a:lnTo>
                    <a:pt x="2525" y="736"/>
                  </a:lnTo>
                  <a:lnTo>
                    <a:pt x="2527" y="736"/>
                  </a:lnTo>
                  <a:lnTo>
                    <a:pt x="2527" y="738"/>
                  </a:lnTo>
                  <a:lnTo>
                    <a:pt x="2528" y="738"/>
                  </a:lnTo>
                  <a:lnTo>
                    <a:pt x="2528" y="740"/>
                  </a:lnTo>
                  <a:lnTo>
                    <a:pt x="2530" y="740"/>
                  </a:lnTo>
                  <a:lnTo>
                    <a:pt x="2530" y="741"/>
                  </a:lnTo>
                  <a:lnTo>
                    <a:pt x="2532" y="741"/>
                  </a:lnTo>
                  <a:lnTo>
                    <a:pt x="2532" y="743"/>
                  </a:lnTo>
                  <a:lnTo>
                    <a:pt x="2533" y="743"/>
                  </a:lnTo>
                  <a:lnTo>
                    <a:pt x="2533" y="745"/>
                  </a:lnTo>
                  <a:lnTo>
                    <a:pt x="2535" y="745"/>
                  </a:lnTo>
                  <a:lnTo>
                    <a:pt x="2535" y="746"/>
                  </a:lnTo>
                  <a:lnTo>
                    <a:pt x="2537" y="746"/>
                  </a:lnTo>
                  <a:lnTo>
                    <a:pt x="2537" y="748"/>
                  </a:lnTo>
                  <a:lnTo>
                    <a:pt x="2538" y="748"/>
                  </a:lnTo>
                  <a:lnTo>
                    <a:pt x="2538" y="750"/>
                  </a:lnTo>
                  <a:lnTo>
                    <a:pt x="2540" y="750"/>
                  </a:lnTo>
                  <a:lnTo>
                    <a:pt x="2540" y="751"/>
                  </a:lnTo>
                  <a:lnTo>
                    <a:pt x="2542" y="751"/>
                  </a:lnTo>
                  <a:lnTo>
                    <a:pt x="2542" y="753"/>
                  </a:lnTo>
                  <a:lnTo>
                    <a:pt x="2543" y="753"/>
                  </a:lnTo>
                  <a:lnTo>
                    <a:pt x="2543" y="755"/>
                  </a:lnTo>
                  <a:lnTo>
                    <a:pt x="2545" y="755"/>
                  </a:lnTo>
                  <a:lnTo>
                    <a:pt x="2545" y="756"/>
                  </a:lnTo>
                  <a:lnTo>
                    <a:pt x="2547" y="756"/>
                  </a:lnTo>
                  <a:lnTo>
                    <a:pt x="2547" y="758"/>
                  </a:lnTo>
                  <a:lnTo>
                    <a:pt x="2548" y="758"/>
                  </a:lnTo>
                  <a:lnTo>
                    <a:pt x="2548" y="760"/>
                  </a:lnTo>
                  <a:lnTo>
                    <a:pt x="2550" y="760"/>
                  </a:lnTo>
                  <a:lnTo>
                    <a:pt x="2550" y="761"/>
                  </a:lnTo>
                  <a:lnTo>
                    <a:pt x="2552" y="761"/>
                  </a:lnTo>
                  <a:lnTo>
                    <a:pt x="2552" y="763"/>
                  </a:lnTo>
                  <a:lnTo>
                    <a:pt x="2553" y="763"/>
                  </a:lnTo>
                  <a:lnTo>
                    <a:pt x="2553" y="765"/>
                  </a:lnTo>
                  <a:lnTo>
                    <a:pt x="2555" y="765"/>
                  </a:lnTo>
                  <a:lnTo>
                    <a:pt x="2555" y="766"/>
                  </a:lnTo>
                  <a:lnTo>
                    <a:pt x="2557" y="766"/>
                  </a:lnTo>
                  <a:lnTo>
                    <a:pt x="2557" y="768"/>
                  </a:lnTo>
                  <a:lnTo>
                    <a:pt x="2558" y="768"/>
                  </a:lnTo>
                  <a:lnTo>
                    <a:pt x="2558" y="770"/>
                  </a:lnTo>
                  <a:lnTo>
                    <a:pt x="2560" y="770"/>
                  </a:lnTo>
                  <a:lnTo>
                    <a:pt x="2560" y="771"/>
                  </a:lnTo>
                  <a:lnTo>
                    <a:pt x="2562" y="771"/>
                  </a:lnTo>
                  <a:lnTo>
                    <a:pt x="2562" y="773"/>
                  </a:lnTo>
                  <a:lnTo>
                    <a:pt x="2563" y="773"/>
                  </a:lnTo>
                  <a:lnTo>
                    <a:pt x="2563" y="775"/>
                  </a:lnTo>
                  <a:lnTo>
                    <a:pt x="2565" y="775"/>
                  </a:lnTo>
                  <a:lnTo>
                    <a:pt x="2565" y="776"/>
                  </a:lnTo>
                  <a:lnTo>
                    <a:pt x="2567" y="776"/>
                  </a:lnTo>
                  <a:lnTo>
                    <a:pt x="2567" y="778"/>
                  </a:lnTo>
                  <a:lnTo>
                    <a:pt x="2568" y="778"/>
                  </a:lnTo>
                  <a:lnTo>
                    <a:pt x="2568" y="780"/>
                  </a:lnTo>
                  <a:lnTo>
                    <a:pt x="2570" y="780"/>
                  </a:lnTo>
                  <a:lnTo>
                    <a:pt x="2570" y="781"/>
                  </a:lnTo>
                  <a:lnTo>
                    <a:pt x="2572" y="781"/>
                  </a:lnTo>
                  <a:lnTo>
                    <a:pt x="2572" y="783"/>
                  </a:lnTo>
                  <a:lnTo>
                    <a:pt x="2573" y="783"/>
                  </a:lnTo>
                  <a:lnTo>
                    <a:pt x="2573" y="785"/>
                  </a:lnTo>
                  <a:lnTo>
                    <a:pt x="2575" y="785"/>
                  </a:lnTo>
                  <a:lnTo>
                    <a:pt x="2575" y="786"/>
                  </a:lnTo>
                  <a:lnTo>
                    <a:pt x="2577" y="786"/>
                  </a:lnTo>
                  <a:lnTo>
                    <a:pt x="2577" y="788"/>
                  </a:lnTo>
                  <a:lnTo>
                    <a:pt x="2578" y="788"/>
                  </a:lnTo>
                  <a:lnTo>
                    <a:pt x="2578" y="790"/>
                  </a:lnTo>
                  <a:lnTo>
                    <a:pt x="2580" y="790"/>
                  </a:lnTo>
                  <a:lnTo>
                    <a:pt x="2580" y="791"/>
                  </a:lnTo>
                  <a:lnTo>
                    <a:pt x="2582" y="791"/>
                  </a:lnTo>
                  <a:lnTo>
                    <a:pt x="2582" y="793"/>
                  </a:lnTo>
                  <a:lnTo>
                    <a:pt x="2583" y="793"/>
                  </a:lnTo>
                  <a:lnTo>
                    <a:pt x="2583" y="795"/>
                  </a:lnTo>
                  <a:lnTo>
                    <a:pt x="2585" y="795"/>
                  </a:lnTo>
                  <a:lnTo>
                    <a:pt x="2585" y="796"/>
                  </a:lnTo>
                  <a:lnTo>
                    <a:pt x="2587" y="796"/>
                  </a:lnTo>
                  <a:lnTo>
                    <a:pt x="2587" y="798"/>
                  </a:lnTo>
                  <a:lnTo>
                    <a:pt x="2588" y="798"/>
                  </a:lnTo>
                  <a:lnTo>
                    <a:pt x="2588" y="800"/>
                  </a:lnTo>
                  <a:lnTo>
                    <a:pt x="2590" y="800"/>
                  </a:lnTo>
                  <a:lnTo>
                    <a:pt x="2590" y="801"/>
                  </a:lnTo>
                  <a:lnTo>
                    <a:pt x="2592" y="801"/>
                  </a:lnTo>
                  <a:lnTo>
                    <a:pt x="2592" y="803"/>
                  </a:lnTo>
                  <a:lnTo>
                    <a:pt x="2593" y="803"/>
                  </a:lnTo>
                  <a:lnTo>
                    <a:pt x="2593" y="805"/>
                  </a:lnTo>
                  <a:lnTo>
                    <a:pt x="2595" y="805"/>
                  </a:lnTo>
                  <a:lnTo>
                    <a:pt x="2595" y="806"/>
                  </a:lnTo>
                  <a:lnTo>
                    <a:pt x="2597" y="806"/>
                  </a:lnTo>
                  <a:lnTo>
                    <a:pt x="2597" y="808"/>
                  </a:lnTo>
                  <a:lnTo>
                    <a:pt x="2598" y="808"/>
                  </a:lnTo>
                  <a:lnTo>
                    <a:pt x="2598" y="810"/>
                  </a:lnTo>
                  <a:lnTo>
                    <a:pt x="2600" y="810"/>
                  </a:lnTo>
                  <a:lnTo>
                    <a:pt x="2600" y="811"/>
                  </a:lnTo>
                  <a:lnTo>
                    <a:pt x="2602" y="811"/>
                  </a:lnTo>
                  <a:lnTo>
                    <a:pt x="2602" y="813"/>
                  </a:lnTo>
                  <a:lnTo>
                    <a:pt x="2603" y="813"/>
                  </a:lnTo>
                  <a:lnTo>
                    <a:pt x="2603" y="815"/>
                  </a:lnTo>
                  <a:lnTo>
                    <a:pt x="2605" y="815"/>
                  </a:lnTo>
                  <a:lnTo>
                    <a:pt x="2605" y="816"/>
                  </a:lnTo>
                  <a:lnTo>
                    <a:pt x="2607" y="816"/>
                  </a:lnTo>
                  <a:lnTo>
                    <a:pt x="2607" y="818"/>
                  </a:lnTo>
                  <a:lnTo>
                    <a:pt x="2608" y="818"/>
                  </a:lnTo>
                  <a:lnTo>
                    <a:pt x="2608" y="820"/>
                  </a:lnTo>
                  <a:lnTo>
                    <a:pt x="2610" y="820"/>
                  </a:lnTo>
                  <a:lnTo>
                    <a:pt x="2610" y="821"/>
                  </a:lnTo>
                  <a:lnTo>
                    <a:pt x="2608" y="821"/>
                  </a:lnTo>
                  <a:lnTo>
                    <a:pt x="2608" y="823"/>
                  </a:lnTo>
                  <a:lnTo>
                    <a:pt x="2607" y="823"/>
                  </a:lnTo>
                  <a:lnTo>
                    <a:pt x="2607" y="825"/>
                  </a:lnTo>
                  <a:lnTo>
                    <a:pt x="2605" y="825"/>
                  </a:lnTo>
                  <a:lnTo>
                    <a:pt x="2605" y="826"/>
                  </a:lnTo>
                  <a:lnTo>
                    <a:pt x="2603" y="826"/>
                  </a:lnTo>
                  <a:lnTo>
                    <a:pt x="2603" y="828"/>
                  </a:lnTo>
                  <a:lnTo>
                    <a:pt x="2602" y="828"/>
                  </a:lnTo>
                  <a:lnTo>
                    <a:pt x="2602" y="830"/>
                  </a:lnTo>
                  <a:lnTo>
                    <a:pt x="2600" y="830"/>
                  </a:lnTo>
                  <a:lnTo>
                    <a:pt x="2600" y="831"/>
                  </a:lnTo>
                  <a:lnTo>
                    <a:pt x="2598" y="831"/>
                  </a:lnTo>
                  <a:lnTo>
                    <a:pt x="2598" y="83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Oval 31">
              <a:extLst>
                <a:ext uri="{FF2B5EF4-FFF2-40B4-BE49-F238E27FC236}">
                  <a16:creationId xmlns:a16="http://schemas.microsoft.com/office/drawing/2014/main" id="{B56B7AE7-45EC-44E8-A975-94701E159837}"/>
                </a:ext>
              </a:extLst>
            </p:cNvPr>
            <p:cNvSpPr>
              <a:spLocks noChangeArrowheads="1"/>
            </p:cNvSpPr>
            <p:nvPr/>
          </p:nvSpPr>
          <p:spPr bwMode="auto">
            <a:xfrm>
              <a:off x="5068291" y="227860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Rectangle 32">
              <a:extLst>
                <a:ext uri="{FF2B5EF4-FFF2-40B4-BE49-F238E27FC236}">
                  <a16:creationId xmlns:a16="http://schemas.microsoft.com/office/drawing/2014/main" id="{37432668-AA3F-43C5-85DB-0B0FAA710372}"/>
                </a:ext>
              </a:extLst>
            </p:cNvPr>
            <p:cNvSpPr>
              <a:spLocks noChangeArrowheads="1"/>
            </p:cNvSpPr>
            <p:nvPr/>
          </p:nvSpPr>
          <p:spPr bwMode="auto">
            <a:xfrm>
              <a:off x="3663489" y="1946787"/>
              <a:ext cx="522240"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Oval 33">
              <a:extLst>
                <a:ext uri="{FF2B5EF4-FFF2-40B4-BE49-F238E27FC236}">
                  <a16:creationId xmlns:a16="http://schemas.microsoft.com/office/drawing/2014/main" id="{C66E955B-10A4-45E5-B2D3-E198E027498A}"/>
                </a:ext>
              </a:extLst>
            </p:cNvPr>
            <p:cNvSpPr>
              <a:spLocks noChangeArrowheads="1"/>
            </p:cNvSpPr>
            <p:nvPr/>
          </p:nvSpPr>
          <p:spPr bwMode="auto">
            <a:xfrm>
              <a:off x="4180027" y="192968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21">
            <a:extLst>
              <a:ext uri="{FF2B5EF4-FFF2-40B4-BE49-F238E27FC236}">
                <a16:creationId xmlns:a16="http://schemas.microsoft.com/office/drawing/2014/main" id="{12B0BBE9-565E-492D-841E-B92D70C83EB0}"/>
              </a:ext>
            </a:extLst>
          </p:cNvPr>
          <p:cNvGrpSpPr/>
          <p:nvPr/>
        </p:nvGrpSpPr>
        <p:grpSpPr>
          <a:xfrm>
            <a:off x="10157773" y="4517156"/>
            <a:ext cx="2034227" cy="1232623"/>
            <a:chOff x="8471972" y="1146323"/>
            <a:chExt cx="2034227" cy="1232623"/>
          </a:xfrm>
        </p:grpSpPr>
        <p:grpSp>
          <p:nvGrpSpPr>
            <p:cNvPr id="23" name="Group 22">
              <a:extLst>
                <a:ext uri="{FF2B5EF4-FFF2-40B4-BE49-F238E27FC236}">
                  <a16:creationId xmlns:a16="http://schemas.microsoft.com/office/drawing/2014/main" id="{938EAD82-0D03-42C8-917E-84559032B68C}"/>
                </a:ext>
              </a:extLst>
            </p:cNvPr>
            <p:cNvGrpSpPr/>
            <p:nvPr/>
          </p:nvGrpSpPr>
          <p:grpSpPr>
            <a:xfrm>
              <a:off x="8471972" y="1146323"/>
              <a:ext cx="2034227" cy="1232623"/>
              <a:chOff x="8471972" y="1146323"/>
              <a:chExt cx="2034227" cy="1232623"/>
            </a:xfrm>
            <a:solidFill>
              <a:schemeClr val="bg2"/>
            </a:solidFill>
          </p:grpSpPr>
          <p:sp>
            <p:nvSpPr>
              <p:cNvPr id="26" name="Rectangle 6">
                <a:extLst>
                  <a:ext uri="{FF2B5EF4-FFF2-40B4-BE49-F238E27FC236}">
                    <a16:creationId xmlns:a16="http://schemas.microsoft.com/office/drawing/2014/main" id="{A4A23B0D-885D-473F-A460-6BC5688009F8}"/>
                  </a:ext>
                </a:extLst>
              </p:cNvPr>
              <p:cNvSpPr>
                <a:spLocks noChangeArrowheads="1"/>
              </p:cNvSpPr>
              <p:nvPr/>
            </p:nvSpPr>
            <p:spPr bwMode="auto">
              <a:xfrm>
                <a:off x="9987380" y="1585324"/>
                <a:ext cx="518819"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Rectangle 8">
                <a:extLst>
                  <a:ext uri="{FF2B5EF4-FFF2-40B4-BE49-F238E27FC236}">
                    <a16:creationId xmlns:a16="http://schemas.microsoft.com/office/drawing/2014/main" id="{FBF9AF7E-491F-4F7B-96E8-4374FE14EB15}"/>
                  </a:ext>
                </a:extLst>
              </p:cNvPr>
              <p:cNvSpPr>
                <a:spLocks noChangeArrowheads="1"/>
              </p:cNvSpPr>
              <p:nvPr/>
            </p:nvSpPr>
            <p:spPr bwMode="auto">
              <a:xfrm>
                <a:off x="9224545" y="1740399"/>
                <a:ext cx="1281654"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9" name="Oval 9">
                <a:extLst>
                  <a:ext uri="{FF2B5EF4-FFF2-40B4-BE49-F238E27FC236}">
                    <a16:creationId xmlns:a16="http://schemas.microsoft.com/office/drawing/2014/main" id="{9A1E596A-F2F5-42F3-830B-941FA2EB0861}"/>
                  </a:ext>
                </a:extLst>
              </p:cNvPr>
              <p:cNvSpPr>
                <a:spLocks noChangeArrowheads="1"/>
              </p:cNvSpPr>
              <p:nvPr/>
            </p:nvSpPr>
            <p:spPr bwMode="auto">
              <a:xfrm>
                <a:off x="9193758" y="1724436"/>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Rectangle 10">
                <a:extLst>
                  <a:ext uri="{FF2B5EF4-FFF2-40B4-BE49-F238E27FC236}">
                    <a16:creationId xmlns:a16="http://schemas.microsoft.com/office/drawing/2014/main" id="{599405DC-27CC-4573-8C7A-0590C5B89E74}"/>
                  </a:ext>
                </a:extLst>
              </p:cNvPr>
              <p:cNvSpPr>
                <a:spLocks noChangeArrowheads="1"/>
              </p:cNvSpPr>
              <p:nvPr/>
            </p:nvSpPr>
            <p:spPr bwMode="auto">
              <a:xfrm>
                <a:off x="9689771" y="1163427"/>
                <a:ext cx="816427" cy="10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Oval 11">
                <a:extLst>
                  <a:ext uri="{FF2B5EF4-FFF2-40B4-BE49-F238E27FC236}">
                    <a16:creationId xmlns:a16="http://schemas.microsoft.com/office/drawing/2014/main" id="{847596AD-E338-4BAB-B8E0-CDC3C89346B9}"/>
                  </a:ext>
                </a:extLst>
              </p:cNvPr>
              <p:cNvSpPr>
                <a:spLocks noChangeArrowheads="1"/>
              </p:cNvSpPr>
              <p:nvPr/>
            </p:nvSpPr>
            <p:spPr bwMode="auto">
              <a:xfrm>
                <a:off x="9669247" y="1146323"/>
                <a:ext cx="4333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 name="Freeform 12">
                <a:extLst>
                  <a:ext uri="{FF2B5EF4-FFF2-40B4-BE49-F238E27FC236}">
                    <a16:creationId xmlns:a16="http://schemas.microsoft.com/office/drawing/2014/main" id="{6ACFFBDE-4416-4798-9BC5-8658C58F290F}"/>
                  </a:ext>
                </a:extLst>
              </p:cNvPr>
              <p:cNvSpPr>
                <a:spLocks/>
              </p:cNvSpPr>
              <p:nvPr/>
            </p:nvSpPr>
            <p:spPr bwMode="auto">
              <a:xfrm>
                <a:off x="8492497" y="1900036"/>
                <a:ext cx="2013702" cy="456105"/>
              </a:xfrm>
              <a:custGeom>
                <a:avLst/>
                <a:gdLst>
                  <a:gd name="T0" fmla="*/ 15 w 3678"/>
                  <a:gd name="T1" fmla="*/ 807 h 835"/>
                  <a:gd name="T2" fmla="*/ 40 w 3678"/>
                  <a:gd name="T3" fmla="*/ 780 h 835"/>
                  <a:gd name="T4" fmla="*/ 66 w 3678"/>
                  <a:gd name="T5" fmla="*/ 755 h 835"/>
                  <a:gd name="T6" fmla="*/ 91 w 3678"/>
                  <a:gd name="T7" fmla="*/ 729 h 835"/>
                  <a:gd name="T8" fmla="*/ 118 w 3678"/>
                  <a:gd name="T9" fmla="*/ 704 h 835"/>
                  <a:gd name="T10" fmla="*/ 143 w 3678"/>
                  <a:gd name="T11" fmla="*/ 677 h 835"/>
                  <a:gd name="T12" fmla="*/ 170 w 3678"/>
                  <a:gd name="T13" fmla="*/ 652 h 835"/>
                  <a:gd name="T14" fmla="*/ 195 w 3678"/>
                  <a:gd name="T15" fmla="*/ 625 h 835"/>
                  <a:gd name="T16" fmla="*/ 221 w 3678"/>
                  <a:gd name="T17" fmla="*/ 600 h 835"/>
                  <a:gd name="T18" fmla="*/ 246 w 3678"/>
                  <a:gd name="T19" fmla="*/ 574 h 835"/>
                  <a:gd name="T20" fmla="*/ 273 w 3678"/>
                  <a:gd name="T21" fmla="*/ 549 h 835"/>
                  <a:gd name="T22" fmla="*/ 298 w 3678"/>
                  <a:gd name="T23" fmla="*/ 522 h 835"/>
                  <a:gd name="T24" fmla="*/ 325 w 3678"/>
                  <a:gd name="T25" fmla="*/ 497 h 835"/>
                  <a:gd name="T26" fmla="*/ 350 w 3678"/>
                  <a:gd name="T27" fmla="*/ 470 h 835"/>
                  <a:gd name="T28" fmla="*/ 376 w 3678"/>
                  <a:gd name="T29" fmla="*/ 445 h 835"/>
                  <a:gd name="T30" fmla="*/ 401 w 3678"/>
                  <a:gd name="T31" fmla="*/ 419 h 835"/>
                  <a:gd name="T32" fmla="*/ 428 w 3678"/>
                  <a:gd name="T33" fmla="*/ 394 h 835"/>
                  <a:gd name="T34" fmla="*/ 453 w 3678"/>
                  <a:gd name="T35" fmla="*/ 367 h 835"/>
                  <a:gd name="T36" fmla="*/ 480 w 3678"/>
                  <a:gd name="T37" fmla="*/ 342 h 835"/>
                  <a:gd name="T38" fmla="*/ 505 w 3678"/>
                  <a:gd name="T39" fmla="*/ 315 h 835"/>
                  <a:gd name="T40" fmla="*/ 531 w 3678"/>
                  <a:gd name="T41" fmla="*/ 290 h 835"/>
                  <a:gd name="T42" fmla="*/ 556 w 3678"/>
                  <a:gd name="T43" fmla="*/ 264 h 835"/>
                  <a:gd name="T44" fmla="*/ 583 w 3678"/>
                  <a:gd name="T45" fmla="*/ 239 h 835"/>
                  <a:gd name="T46" fmla="*/ 608 w 3678"/>
                  <a:gd name="T47" fmla="*/ 212 h 835"/>
                  <a:gd name="T48" fmla="*/ 635 w 3678"/>
                  <a:gd name="T49" fmla="*/ 187 h 835"/>
                  <a:gd name="T50" fmla="*/ 660 w 3678"/>
                  <a:gd name="T51" fmla="*/ 160 h 835"/>
                  <a:gd name="T52" fmla="*/ 686 w 3678"/>
                  <a:gd name="T53" fmla="*/ 135 h 835"/>
                  <a:gd name="T54" fmla="*/ 711 w 3678"/>
                  <a:gd name="T55" fmla="*/ 109 h 835"/>
                  <a:gd name="T56" fmla="*/ 738 w 3678"/>
                  <a:gd name="T57" fmla="*/ 84 h 835"/>
                  <a:gd name="T58" fmla="*/ 763 w 3678"/>
                  <a:gd name="T59" fmla="*/ 57 h 835"/>
                  <a:gd name="T60" fmla="*/ 790 w 3678"/>
                  <a:gd name="T61" fmla="*/ 32 h 835"/>
                  <a:gd name="T62" fmla="*/ 815 w 3678"/>
                  <a:gd name="T63" fmla="*/ 5 h 835"/>
                  <a:gd name="T64" fmla="*/ 810 w 3678"/>
                  <a:gd name="T65" fmla="*/ 37 h 835"/>
                  <a:gd name="T66" fmla="*/ 785 w 3678"/>
                  <a:gd name="T67" fmla="*/ 64 h 835"/>
                  <a:gd name="T68" fmla="*/ 758 w 3678"/>
                  <a:gd name="T69" fmla="*/ 89 h 835"/>
                  <a:gd name="T70" fmla="*/ 733 w 3678"/>
                  <a:gd name="T71" fmla="*/ 115 h 835"/>
                  <a:gd name="T72" fmla="*/ 706 w 3678"/>
                  <a:gd name="T73" fmla="*/ 140 h 835"/>
                  <a:gd name="T74" fmla="*/ 681 w 3678"/>
                  <a:gd name="T75" fmla="*/ 167 h 835"/>
                  <a:gd name="T76" fmla="*/ 655 w 3678"/>
                  <a:gd name="T77" fmla="*/ 192 h 835"/>
                  <a:gd name="T78" fmla="*/ 630 w 3678"/>
                  <a:gd name="T79" fmla="*/ 219 h 835"/>
                  <a:gd name="T80" fmla="*/ 603 w 3678"/>
                  <a:gd name="T81" fmla="*/ 244 h 835"/>
                  <a:gd name="T82" fmla="*/ 578 w 3678"/>
                  <a:gd name="T83" fmla="*/ 270 h 835"/>
                  <a:gd name="T84" fmla="*/ 551 w 3678"/>
                  <a:gd name="T85" fmla="*/ 295 h 835"/>
                  <a:gd name="T86" fmla="*/ 526 w 3678"/>
                  <a:gd name="T87" fmla="*/ 322 h 835"/>
                  <a:gd name="T88" fmla="*/ 500 w 3678"/>
                  <a:gd name="T89" fmla="*/ 347 h 835"/>
                  <a:gd name="T90" fmla="*/ 475 w 3678"/>
                  <a:gd name="T91" fmla="*/ 374 h 835"/>
                  <a:gd name="T92" fmla="*/ 448 w 3678"/>
                  <a:gd name="T93" fmla="*/ 399 h 835"/>
                  <a:gd name="T94" fmla="*/ 423 w 3678"/>
                  <a:gd name="T95" fmla="*/ 425 h 835"/>
                  <a:gd name="T96" fmla="*/ 396 w 3678"/>
                  <a:gd name="T97" fmla="*/ 450 h 835"/>
                  <a:gd name="T98" fmla="*/ 371 w 3678"/>
                  <a:gd name="T99" fmla="*/ 477 h 835"/>
                  <a:gd name="T100" fmla="*/ 345 w 3678"/>
                  <a:gd name="T101" fmla="*/ 502 h 835"/>
                  <a:gd name="T102" fmla="*/ 320 w 3678"/>
                  <a:gd name="T103" fmla="*/ 529 h 835"/>
                  <a:gd name="T104" fmla="*/ 293 w 3678"/>
                  <a:gd name="T105" fmla="*/ 554 h 835"/>
                  <a:gd name="T106" fmla="*/ 268 w 3678"/>
                  <a:gd name="T107" fmla="*/ 580 h 835"/>
                  <a:gd name="T108" fmla="*/ 241 w 3678"/>
                  <a:gd name="T109" fmla="*/ 605 h 835"/>
                  <a:gd name="T110" fmla="*/ 216 w 3678"/>
                  <a:gd name="T111" fmla="*/ 632 h 835"/>
                  <a:gd name="T112" fmla="*/ 190 w 3678"/>
                  <a:gd name="T113" fmla="*/ 657 h 835"/>
                  <a:gd name="T114" fmla="*/ 165 w 3678"/>
                  <a:gd name="T115" fmla="*/ 684 h 835"/>
                  <a:gd name="T116" fmla="*/ 138 w 3678"/>
                  <a:gd name="T117" fmla="*/ 709 h 835"/>
                  <a:gd name="T118" fmla="*/ 113 w 3678"/>
                  <a:gd name="T119" fmla="*/ 735 h 835"/>
                  <a:gd name="T120" fmla="*/ 86 w 3678"/>
                  <a:gd name="T121" fmla="*/ 760 h 835"/>
                  <a:gd name="T122" fmla="*/ 61 w 3678"/>
                  <a:gd name="T123" fmla="*/ 787 h 835"/>
                  <a:gd name="T124" fmla="*/ 35 w 3678"/>
                  <a:gd name="T125" fmla="*/ 812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8" h="835">
                    <a:moveTo>
                      <a:pt x="10" y="835"/>
                    </a:moveTo>
                    <a:lnTo>
                      <a:pt x="10" y="834"/>
                    </a:lnTo>
                    <a:lnTo>
                      <a:pt x="8" y="834"/>
                    </a:lnTo>
                    <a:lnTo>
                      <a:pt x="8" y="832"/>
                    </a:lnTo>
                    <a:lnTo>
                      <a:pt x="6" y="832"/>
                    </a:lnTo>
                    <a:lnTo>
                      <a:pt x="6" y="830"/>
                    </a:lnTo>
                    <a:lnTo>
                      <a:pt x="5" y="830"/>
                    </a:lnTo>
                    <a:lnTo>
                      <a:pt x="5" y="829"/>
                    </a:lnTo>
                    <a:lnTo>
                      <a:pt x="3" y="829"/>
                    </a:lnTo>
                    <a:lnTo>
                      <a:pt x="3" y="827"/>
                    </a:lnTo>
                    <a:lnTo>
                      <a:pt x="1" y="827"/>
                    </a:lnTo>
                    <a:lnTo>
                      <a:pt x="1" y="825"/>
                    </a:lnTo>
                    <a:lnTo>
                      <a:pt x="0" y="825"/>
                    </a:lnTo>
                    <a:lnTo>
                      <a:pt x="0" y="820"/>
                    </a:lnTo>
                    <a:lnTo>
                      <a:pt x="1" y="820"/>
                    </a:lnTo>
                    <a:lnTo>
                      <a:pt x="1" y="819"/>
                    </a:lnTo>
                    <a:lnTo>
                      <a:pt x="3" y="819"/>
                    </a:lnTo>
                    <a:lnTo>
                      <a:pt x="3" y="817"/>
                    </a:lnTo>
                    <a:lnTo>
                      <a:pt x="5" y="817"/>
                    </a:lnTo>
                    <a:lnTo>
                      <a:pt x="5" y="815"/>
                    </a:lnTo>
                    <a:lnTo>
                      <a:pt x="6" y="815"/>
                    </a:lnTo>
                    <a:lnTo>
                      <a:pt x="6" y="814"/>
                    </a:lnTo>
                    <a:lnTo>
                      <a:pt x="8" y="814"/>
                    </a:lnTo>
                    <a:lnTo>
                      <a:pt x="8" y="812"/>
                    </a:lnTo>
                    <a:lnTo>
                      <a:pt x="10" y="812"/>
                    </a:lnTo>
                    <a:lnTo>
                      <a:pt x="10" y="810"/>
                    </a:lnTo>
                    <a:lnTo>
                      <a:pt x="11" y="810"/>
                    </a:lnTo>
                    <a:lnTo>
                      <a:pt x="11" y="809"/>
                    </a:lnTo>
                    <a:lnTo>
                      <a:pt x="13" y="809"/>
                    </a:lnTo>
                    <a:lnTo>
                      <a:pt x="13" y="807"/>
                    </a:lnTo>
                    <a:lnTo>
                      <a:pt x="15" y="807"/>
                    </a:lnTo>
                    <a:lnTo>
                      <a:pt x="15" y="805"/>
                    </a:lnTo>
                    <a:lnTo>
                      <a:pt x="16" y="805"/>
                    </a:lnTo>
                    <a:lnTo>
                      <a:pt x="16" y="804"/>
                    </a:lnTo>
                    <a:lnTo>
                      <a:pt x="18" y="804"/>
                    </a:lnTo>
                    <a:lnTo>
                      <a:pt x="18" y="802"/>
                    </a:lnTo>
                    <a:lnTo>
                      <a:pt x="20" y="802"/>
                    </a:lnTo>
                    <a:lnTo>
                      <a:pt x="20" y="800"/>
                    </a:lnTo>
                    <a:lnTo>
                      <a:pt x="21" y="800"/>
                    </a:lnTo>
                    <a:lnTo>
                      <a:pt x="21" y="799"/>
                    </a:lnTo>
                    <a:lnTo>
                      <a:pt x="23" y="799"/>
                    </a:lnTo>
                    <a:lnTo>
                      <a:pt x="23" y="797"/>
                    </a:lnTo>
                    <a:lnTo>
                      <a:pt x="25" y="797"/>
                    </a:lnTo>
                    <a:lnTo>
                      <a:pt x="25" y="795"/>
                    </a:lnTo>
                    <a:lnTo>
                      <a:pt x="26" y="795"/>
                    </a:lnTo>
                    <a:lnTo>
                      <a:pt x="26" y="794"/>
                    </a:lnTo>
                    <a:lnTo>
                      <a:pt x="28" y="794"/>
                    </a:lnTo>
                    <a:lnTo>
                      <a:pt x="28" y="792"/>
                    </a:lnTo>
                    <a:lnTo>
                      <a:pt x="30" y="792"/>
                    </a:lnTo>
                    <a:lnTo>
                      <a:pt x="30" y="790"/>
                    </a:lnTo>
                    <a:lnTo>
                      <a:pt x="31" y="790"/>
                    </a:lnTo>
                    <a:lnTo>
                      <a:pt x="31" y="789"/>
                    </a:lnTo>
                    <a:lnTo>
                      <a:pt x="33" y="789"/>
                    </a:lnTo>
                    <a:lnTo>
                      <a:pt x="33" y="787"/>
                    </a:lnTo>
                    <a:lnTo>
                      <a:pt x="35" y="787"/>
                    </a:lnTo>
                    <a:lnTo>
                      <a:pt x="35" y="785"/>
                    </a:lnTo>
                    <a:lnTo>
                      <a:pt x="36" y="785"/>
                    </a:lnTo>
                    <a:lnTo>
                      <a:pt x="36" y="784"/>
                    </a:lnTo>
                    <a:lnTo>
                      <a:pt x="38" y="784"/>
                    </a:lnTo>
                    <a:lnTo>
                      <a:pt x="38" y="782"/>
                    </a:lnTo>
                    <a:lnTo>
                      <a:pt x="40" y="782"/>
                    </a:lnTo>
                    <a:lnTo>
                      <a:pt x="40" y="780"/>
                    </a:lnTo>
                    <a:lnTo>
                      <a:pt x="41" y="780"/>
                    </a:lnTo>
                    <a:lnTo>
                      <a:pt x="41" y="779"/>
                    </a:lnTo>
                    <a:lnTo>
                      <a:pt x="43" y="779"/>
                    </a:lnTo>
                    <a:lnTo>
                      <a:pt x="43" y="777"/>
                    </a:lnTo>
                    <a:lnTo>
                      <a:pt x="45" y="777"/>
                    </a:lnTo>
                    <a:lnTo>
                      <a:pt x="45" y="775"/>
                    </a:lnTo>
                    <a:lnTo>
                      <a:pt x="46" y="775"/>
                    </a:lnTo>
                    <a:lnTo>
                      <a:pt x="46" y="774"/>
                    </a:lnTo>
                    <a:lnTo>
                      <a:pt x="48" y="774"/>
                    </a:lnTo>
                    <a:lnTo>
                      <a:pt x="48" y="772"/>
                    </a:lnTo>
                    <a:lnTo>
                      <a:pt x="50" y="772"/>
                    </a:lnTo>
                    <a:lnTo>
                      <a:pt x="50" y="770"/>
                    </a:lnTo>
                    <a:lnTo>
                      <a:pt x="51" y="770"/>
                    </a:lnTo>
                    <a:lnTo>
                      <a:pt x="51" y="769"/>
                    </a:lnTo>
                    <a:lnTo>
                      <a:pt x="53" y="769"/>
                    </a:lnTo>
                    <a:lnTo>
                      <a:pt x="53" y="767"/>
                    </a:lnTo>
                    <a:lnTo>
                      <a:pt x="55" y="767"/>
                    </a:lnTo>
                    <a:lnTo>
                      <a:pt x="55" y="765"/>
                    </a:lnTo>
                    <a:lnTo>
                      <a:pt x="56" y="765"/>
                    </a:lnTo>
                    <a:lnTo>
                      <a:pt x="56" y="764"/>
                    </a:lnTo>
                    <a:lnTo>
                      <a:pt x="58" y="764"/>
                    </a:lnTo>
                    <a:lnTo>
                      <a:pt x="58" y="762"/>
                    </a:lnTo>
                    <a:lnTo>
                      <a:pt x="60" y="762"/>
                    </a:lnTo>
                    <a:lnTo>
                      <a:pt x="60" y="760"/>
                    </a:lnTo>
                    <a:lnTo>
                      <a:pt x="61" y="760"/>
                    </a:lnTo>
                    <a:lnTo>
                      <a:pt x="61" y="759"/>
                    </a:lnTo>
                    <a:lnTo>
                      <a:pt x="63" y="759"/>
                    </a:lnTo>
                    <a:lnTo>
                      <a:pt x="63" y="757"/>
                    </a:lnTo>
                    <a:lnTo>
                      <a:pt x="65" y="757"/>
                    </a:lnTo>
                    <a:lnTo>
                      <a:pt x="65" y="755"/>
                    </a:lnTo>
                    <a:lnTo>
                      <a:pt x="66" y="755"/>
                    </a:lnTo>
                    <a:lnTo>
                      <a:pt x="66" y="754"/>
                    </a:lnTo>
                    <a:lnTo>
                      <a:pt x="68" y="754"/>
                    </a:lnTo>
                    <a:lnTo>
                      <a:pt x="68" y="752"/>
                    </a:lnTo>
                    <a:lnTo>
                      <a:pt x="70" y="752"/>
                    </a:lnTo>
                    <a:lnTo>
                      <a:pt x="70" y="750"/>
                    </a:lnTo>
                    <a:lnTo>
                      <a:pt x="71" y="750"/>
                    </a:lnTo>
                    <a:lnTo>
                      <a:pt x="71" y="749"/>
                    </a:lnTo>
                    <a:lnTo>
                      <a:pt x="73" y="749"/>
                    </a:lnTo>
                    <a:lnTo>
                      <a:pt x="73" y="747"/>
                    </a:lnTo>
                    <a:lnTo>
                      <a:pt x="75" y="747"/>
                    </a:lnTo>
                    <a:lnTo>
                      <a:pt x="75" y="745"/>
                    </a:lnTo>
                    <a:lnTo>
                      <a:pt x="76" y="745"/>
                    </a:lnTo>
                    <a:lnTo>
                      <a:pt x="76" y="744"/>
                    </a:lnTo>
                    <a:lnTo>
                      <a:pt x="78" y="744"/>
                    </a:lnTo>
                    <a:lnTo>
                      <a:pt x="78" y="742"/>
                    </a:lnTo>
                    <a:lnTo>
                      <a:pt x="80" y="742"/>
                    </a:lnTo>
                    <a:lnTo>
                      <a:pt x="80" y="740"/>
                    </a:lnTo>
                    <a:lnTo>
                      <a:pt x="81" y="740"/>
                    </a:lnTo>
                    <a:lnTo>
                      <a:pt x="81" y="739"/>
                    </a:lnTo>
                    <a:lnTo>
                      <a:pt x="83" y="739"/>
                    </a:lnTo>
                    <a:lnTo>
                      <a:pt x="83" y="737"/>
                    </a:lnTo>
                    <a:lnTo>
                      <a:pt x="85" y="737"/>
                    </a:lnTo>
                    <a:lnTo>
                      <a:pt x="85" y="735"/>
                    </a:lnTo>
                    <a:lnTo>
                      <a:pt x="86" y="735"/>
                    </a:lnTo>
                    <a:lnTo>
                      <a:pt x="86" y="734"/>
                    </a:lnTo>
                    <a:lnTo>
                      <a:pt x="88" y="734"/>
                    </a:lnTo>
                    <a:lnTo>
                      <a:pt x="88" y="732"/>
                    </a:lnTo>
                    <a:lnTo>
                      <a:pt x="90" y="732"/>
                    </a:lnTo>
                    <a:lnTo>
                      <a:pt x="90" y="730"/>
                    </a:lnTo>
                    <a:lnTo>
                      <a:pt x="91" y="730"/>
                    </a:lnTo>
                    <a:lnTo>
                      <a:pt x="91" y="729"/>
                    </a:lnTo>
                    <a:lnTo>
                      <a:pt x="93" y="729"/>
                    </a:lnTo>
                    <a:lnTo>
                      <a:pt x="93" y="727"/>
                    </a:lnTo>
                    <a:lnTo>
                      <a:pt x="95" y="727"/>
                    </a:lnTo>
                    <a:lnTo>
                      <a:pt x="95" y="725"/>
                    </a:lnTo>
                    <a:lnTo>
                      <a:pt x="96" y="725"/>
                    </a:lnTo>
                    <a:lnTo>
                      <a:pt x="96" y="724"/>
                    </a:lnTo>
                    <a:lnTo>
                      <a:pt x="98" y="724"/>
                    </a:lnTo>
                    <a:lnTo>
                      <a:pt x="98" y="722"/>
                    </a:lnTo>
                    <a:lnTo>
                      <a:pt x="100" y="722"/>
                    </a:lnTo>
                    <a:lnTo>
                      <a:pt x="100" y="720"/>
                    </a:lnTo>
                    <a:lnTo>
                      <a:pt x="101" y="720"/>
                    </a:lnTo>
                    <a:lnTo>
                      <a:pt x="101" y="719"/>
                    </a:lnTo>
                    <a:lnTo>
                      <a:pt x="103" y="719"/>
                    </a:lnTo>
                    <a:lnTo>
                      <a:pt x="103" y="717"/>
                    </a:lnTo>
                    <a:lnTo>
                      <a:pt x="105" y="717"/>
                    </a:lnTo>
                    <a:lnTo>
                      <a:pt x="105" y="715"/>
                    </a:lnTo>
                    <a:lnTo>
                      <a:pt x="106" y="715"/>
                    </a:lnTo>
                    <a:lnTo>
                      <a:pt x="106" y="714"/>
                    </a:lnTo>
                    <a:lnTo>
                      <a:pt x="108" y="714"/>
                    </a:lnTo>
                    <a:lnTo>
                      <a:pt x="108" y="712"/>
                    </a:lnTo>
                    <a:lnTo>
                      <a:pt x="110" y="712"/>
                    </a:lnTo>
                    <a:lnTo>
                      <a:pt x="110" y="710"/>
                    </a:lnTo>
                    <a:lnTo>
                      <a:pt x="111" y="710"/>
                    </a:lnTo>
                    <a:lnTo>
                      <a:pt x="111" y="709"/>
                    </a:lnTo>
                    <a:lnTo>
                      <a:pt x="113" y="709"/>
                    </a:lnTo>
                    <a:lnTo>
                      <a:pt x="113" y="707"/>
                    </a:lnTo>
                    <a:lnTo>
                      <a:pt x="115" y="707"/>
                    </a:lnTo>
                    <a:lnTo>
                      <a:pt x="115" y="705"/>
                    </a:lnTo>
                    <a:lnTo>
                      <a:pt x="116" y="705"/>
                    </a:lnTo>
                    <a:lnTo>
                      <a:pt x="116" y="704"/>
                    </a:lnTo>
                    <a:lnTo>
                      <a:pt x="118" y="704"/>
                    </a:lnTo>
                    <a:lnTo>
                      <a:pt x="118" y="702"/>
                    </a:lnTo>
                    <a:lnTo>
                      <a:pt x="120" y="702"/>
                    </a:lnTo>
                    <a:lnTo>
                      <a:pt x="120" y="700"/>
                    </a:lnTo>
                    <a:lnTo>
                      <a:pt x="121" y="700"/>
                    </a:lnTo>
                    <a:lnTo>
                      <a:pt x="121" y="699"/>
                    </a:lnTo>
                    <a:lnTo>
                      <a:pt x="123" y="699"/>
                    </a:lnTo>
                    <a:lnTo>
                      <a:pt x="123" y="697"/>
                    </a:lnTo>
                    <a:lnTo>
                      <a:pt x="125" y="697"/>
                    </a:lnTo>
                    <a:lnTo>
                      <a:pt x="125" y="695"/>
                    </a:lnTo>
                    <a:lnTo>
                      <a:pt x="126" y="695"/>
                    </a:lnTo>
                    <a:lnTo>
                      <a:pt x="126" y="694"/>
                    </a:lnTo>
                    <a:lnTo>
                      <a:pt x="128" y="694"/>
                    </a:lnTo>
                    <a:lnTo>
                      <a:pt x="128" y="692"/>
                    </a:lnTo>
                    <a:lnTo>
                      <a:pt x="130" y="692"/>
                    </a:lnTo>
                    <a:lnTo>
                      <a:pt x="130" y="690"/>
                    </a:lnTo>
                    <a:lnTo>
                      <a:pt x="131" y="690"/>
                    </a:lnTo>
                    <a:lnTo>
                      <a:pt x="131" y="689"/>
                    </a:lnTo>
                    <a:lnTo>
                      <a:pt x="133" y="689"/>
                    </a:lnTo>
                    <a:lnTo>
                      <a:pt x="133" y="687"/>
                    </a:lnTo>
                    <a:lnTo>
                      <a:pt x="135" y="687"/>
                    </a:lnTo>
                    <a:lnTo>
                      <a:pt x="135" y="685"/>
                    </a:lnTo>
                    <a:lnTo>
                      <a:pt x="136" y="685"/>
                    </a:lnTo>
                    <a:lnTo>
                      <a:pt x="136" y="684"/>
                    </a:lnTo>
                    <a:lnTo>
                      <a:pt x="138" y="684"/>
                    </a:lnTo>
                    <a:lnTo>
                      <a:pt x="138" y="682"/>
                    </a:lnTo>
                    <a:lnTo>
                      <a:pt x="140" y="682"/>
                    </a:lnTo>
                    <a:lnTo>
                      <a:pt x="140" y="680"/>
                    </a:lnTo>
                    <a:lnTo>
                      <a:pt x="141" y="680"/>
                    </a:lnTo>
                    <a:lnTo>
                      <a:pt x="141" y="679"/>
                    </a:lnTo>
                    <a:lnTo>
                      <a:pt x="143" y="679"/>
                    </a:lnTo>
                    <a:lnTo>
                      <a:pt x="143" y="677"/>
                    </a:lnTo>
                    <a:lnTo>
                      <a:pt x="145" y="677"/>
                    </a:lnTo>
                    <a:lnTo>
                      <a:pt x="145" y="675"/>
                    </a:lnTo>
                    <a:lnTo>
                      <a:pt x="146" y="675"/>
                    </a:lnTo>
                    <a:lnTo>
                      <a:pt x="146" y="674"/>
                    </a:lnTo>
                    <a:lnTo>
                      <a:pt x="148" y="674"/>
                    </a:lnTo>
                    <a:lnTo>
                      <a:pt x="148" y="672"/>
                    </a:lnTo>
                    <a:lnTo>
                      <a:pt x="150" y="672"/>
                    </a:lnTo>
                    <a:lnTo>
                      <a:pt x="150" y="670"/>
                    </a:lnTo>
                    <a:lnTo>
                      <a:pt x="151" y="670"/>
                    </a:lnTo>
                    <a:lnTo>
                      <a:pt x="151" y="669"/>
                    </a:lnTo>
                    <a:lnTo>
                      <a:pt x="153" y="669"/>
                    </a:lnTo>
                    <a:lnTo>
                      <a:pt x="153" y="667"/>
                    </a:lnTo>
                    <a:lnTo>
                      <a:pt x="155" y="667"/>
                    </a:lnTo>
                    <a:lnTo>
                      <a:pt x="155" y="665"/>
                    </a:lnTo>
                    <a:lnTo>
                      <a:pt x="156" y="665"/>
                    </a:lnTo>
                    <a:lnTo>
                      <a:pt x="156" y="664"/>
                    </a:lnTo>
                    <a:lnTo>
                      <a:pt x="158" y="664"/>
                    </a:lnTo>
                    <a:lnTo>
                      <a:pt x="158" y="662"/>
                    </a:lnTo>
                    <a:lnTo>
                      <a:pt x="160" y="662"/>
                    </a:lnTo>
                    <a:lnTo>
                      <a:pt x="160" y="660"/>
                    </a:lnTo>
                    <a:lnTo>
                      <a:pt x="161" y="660"/>
                    </a:lnTo>
                    <a:lnTo>
                      <a:pt x="161" y="659"/>
                    </a:lnTo>
                    <a:lnTo>
                      <a:pt x="163" y="659"/>
                    </a:lnTo>
                    <a:lnTo>
                      <a:pt x="163" y="657"/>
                    </a:lnTo>
                    <a:lnTo>
                      <a:pt x="165" y="657"/>
                    </a:lnTo>
                    <a:lnTo>
                      <a:pt x="165" y="655"/>
                    </a:lnTo>
                    <a:lnTo>
                      <a:pt x="166" y="655"/>
                    </a:lnTo>
                    <a:lnTo>
                      <a:pt x="166" y="654"/>
                    </a:lnTo>
                    <a:lnTo>
                      <a:pt x="168" y="654"/>
                    </a:lnTo>
                    <a:lnTo>
                      <a:pt x="168" y="652"/>
                    </a:lnTo>
                    <a:lnTo>
                      <a:pt x="170" y="652"/>
                    </a:lnTo>
                    <a:lnTo>
                      <a:pt x="170" y="650"/>
                    </a:lnTo>
                    <a:lnTo>
                      <a:pt x="171" y="650"/>
                    </a:lnTo>
                    <a:lnTo>
                      <a:pt x="171" y="649"/>
                    </a:lnTo>
                    <a:lnTo>
                      <a:pt x="173" y="649"/>
                    </a:lnTo>
                    <a:lnTo>
                      <a:pt x="173" y="647"/>
                    </a:lnTo>
                    <a:lnTo>
                      <a:pt x="175" y="647"/>
                    </a:lnTo>
                    <a:lnTo>
                      <a:pt x="175" y="645"/>
                    </a:lnTo>
                    <a:lnTo>
                      <a:pt x="176" y="645"/>
                    </a:lnTo>
                    <a:lnTo>
                      <a:pt x="176" y="644"/>
                    </a:lnTo>
                    <a:lnTo>
                      <a:pt x="178" y="644"/>
                    </a:lnTo>
                    <a:lnTo>
                      <a:pt x="178" y="642"/>
                    </a:lnTo>
                    <a:lnTo>
                      <a:pt x="180" y="642"/>
                    </a:lnTo>
                    <a:lnTo>
                      <a:pt x="180" y="640"/>
                    </a:lnTo>
                    <a:lnTo>
                      <a:pt x="181" y="640"/>
                    </a:lnTo>
                    <a:lnTo>
                      <a:pt x="181" y="639"/>
                    </a:lnTo>
                    <a:lnTo>
                      <a:pt x="183" y="639"/>
                    </a:lnTo>
                    <a:lnTo>
                      <a:pt x="183" y="637"/>
                    </a:lnTo>
                    <a:lnTo>
                      <a:pt x="185" y="637"/>
                    </a:lnTo>
                    <a:lnTo>
                      <a:pt x="185" y="635"/>
                    </a:lnTo>
                    <a:lnTo>
                      <a:pt x="186" y="635"/>
                    </a:lnTo>
                    <a:lnTo>
                      <a:pt x="186" y="634"/>
                    </a:lnTo>
                    <a:lnTo>
                      <a:pt x="188" y="634"/>
                    </a:lnTo>
                    <a:lnTo>
                      <a:pt x="188" y="632"/>
                    </a:lnTo>
                    <a:lnTo>
                      <a:pt x="190" y="632"/>
                    </a:lnTo>
                    <a:lnTo>
                      <a:pt x="190" y="630"/>
                    </a:lnTo>
                    <a:lnTo>
                      <a:pt x="191" y="630"/>
                    </a:lnTo>
                    <a:lnTo>
                      <a:pt x="191" y="629"/>
                    </a:lnTo>
                    <a:lnTo>
                      <a:pt x="193" y="629"/>
                    </a:lnTo>
                    <a:lnTo>
                      <a:pt x="193" y="627"/>
                    </a:lnTo>
                    <a:lnTo>
                      <a:pt x="195" y="627"/>
                    </a:lnTo>
                    <a:lnTo>
                      <a:pt x="195" y="625"/>
                    </a:lnTo>
                    <a:lnTo>
                      <a:pt x="196" y="625"/>
                    </a:lnTo>
                    <a:lnTo>
                      <a:pt x="196" y="624"/>
                    </a:lnTo>
                    <a:lnTo>
                      <a:pt x="198" y="624"/>
                    </a:lnTo>
                    <a:lnTo>
                      <a:pt x="198" y="622"/>
                    </a:lnTo>
                    <a:lnTo>
                      <a:pt x="200" y="622"/>
                    </a:lnTo>
                    <a:lnTo>
                      <a:pt x="200" y="620"/>
                    </a:lnTo>
                    <a:lnTo>
                      <a:pt x="201" y="620"/>
                    </a:lnTo>
                    <a:lnTo>
                      <a:pt x="201" y="619"/>
                    </a:lnTo>
                    <a:lnTo>
                      <a:pt x="203" y="619"/>
                    </a:lnTo>
                    <a:lnTo>
                      <a:pt x="203" y="617"/>
                    </a:lnTo>
                    <a:lnTo>
                      <a:pt x="205" y="617"/>
                    </a:lnTo>
                    <a:lnTo>
                      <a:pt x="205" y="615"/>
                    </a:lnTo>
                    <a:lnTo>
                      <a:pt x="206" y="615"/>
                    </a:lnTo>
                    <a:lnTo>
                      <a:pt x="206" y="614"/>
                    </a:lnTo>
                    <a:lnTo>
                      <a:pt x="208" y="614"/>
                    </a:lnTo>
                    <a:lnTo>
                      <a:pt x="208" y="612"/>
                    </a:lnTo>
                    <a:lnTo>
                      <a:pt x="210" y="612"/>
                    </a:lnTo>
                    <a:lnTo>
                      <a:pt x="210" y="610"/>
                    </a:lnTo>
                    <a:lnTo>
                      <a:pt x="211" y="610"/>
                    </a:lnTo>
                    <a:lnTo>
                      <a:pt x="211" y="609"/>
                    </a:lnTo>
                    <a:lnTo>
                      <a:pt x="213" y="609"/>
                    </a:lnTo>
                    <a:lnTo>
                      <a:pt x="213" y="607"/>
                    </a:lnTo>
                    <a:lnTo>
                      <a:pt x="215" y="607"/>
                    </a:lnTo>
                    <a:lnTo>
                      <a:pt x="215" y="605"/>
                    </a:lnTo>
                    <a:lnTo>
                      <a:pt x="216" y="605"/>
                    </a:lnTo>
                    <a:lnTo>
                      <a:pt x="216" y="604"/>
                    </a:lnTo>
                    <a:lnTo>
                      <a:pt x="218" y="604"/>
                    </a:lnTo>
                    <a:lnTo>
                      <a:pt x="218" y="602"/>
                    </a:lnTo>
                    <a:lnTo>
                      <a:pt x="220" y="602"/>
                    </a:lnTo>
                    <a:lnTo>
                      <a:pt x="220" y="600"/>
                    </a:lnTo>
                    <a:lnTo>
                      <a:pt x="221" y="600"/>
                    </a:lnTo>
                    <a:lnTo>
                      <a:pt x="221" y="599"/>
                    </a:lnTo>
                    <a:lnTo>
                      <a:pt x="223" y="599"/>
                    </a:lnTo>
                    <a:lnTo>
                      <a:pt x="223" y="597"/>
                    </a:lnTo>
                    <a:lnTo>
                      <a:pt x="225" y="597"/>
                    </a:lnTo>
                    <a:lnTo>
                      <a:pt x="225" y="595"/>
                    </a:lnTo>
                    <a:lnTo>
                      <a:pt x="226" y="595"/>
                    </a:lnTo>
                    <a:lnTo>
                      <a:pt x="226" y="594"/>
                    </a:lnTo>
                    <a:lnTo>
                      <a:pt x="228" y="594"/>
                    </a:lnTo>
                    <a:lnTo>
                      <a:pt x="228" y="592"/>
                    </a:lnTo>
                    <a:lnTo>
                      <a:pt x="230" y="592"/>
                    </a:lnTo>
                    <a:lnTo>
                      <a:pt x="230" y="590"/>
                    </a:lnTo>
                    <a:lnTo>
                      <a:pt x="231" y="590"/>
                    </a:lnTo>
                    <a:lnTo>
                      <a:pt x="231" y="589"/>
                    </a:lnTo>
                    <a:lnTo>
                      <a:pt x="233" y="589"/>
                    </a:lnTo>
                    <a:lnTo>
                      <a:pt x="233" y="587"/>
                    </a:lnTo>
                    <a:lnTo>
                      <a:pt x="235" y="587"/>
                    </a:lnTo>
                    <a:lnTo>
                      <a:pt x="235" y="585"/>
                    </a:lnTo>
                    <a:lnTo>
                      <a:pt x="236" y="585"/>
                    </a:lnTo>
                    <a:lnTo>
                      <a:pt x="236" y="584"/>
                    </a:lnTo>
                    <a:lnTo>
                      <a:pt x="238" y="584"/>
                    </a:lnTo>
                    <a:lnTo>
                      <a:pt x="238" y="582"/>
                    </a:lnTo>
                    <a:lnTo>
                      <a:pt x="240" y="582"/>
                    </a:lnTo>
                    <a:lnTo>
                      <a:pt x="240" y="580"/>
                    </a:lnTo>
                    <a:lnTo>
                      <a:pt x="241" y="580"/>
                    </a:lnTo>
                    <a:lnTo>
                      <a:pt x="241" y="579"/>
                    </a:lnTo>
                    <a:lnTo>
                      <a:pt x="243" y="579"/>
                    </a:lnTo>
                    <a:lnTo>
                      <a:pt x="243" y="577"/>
                    </a:lnTo>
                    <a:lnTo>
                      <a:pt x="245" y="577"/>
                    </a:lnTo>
                    <a:lnTo>
                      <a:pt x="245" y="575"/>
                    </a:lnTo>
                    <a:lnTo>
                      <a:pt x="246" y="575"/>
                    </a:lnTo>
                    <a:lnTo>
                      <a:pt x="246" y="574"/>
                    </a:lnTo>
                    <a:lnTo>
                      <a:pt x="248" y="574"/>
                    </a:lnTo>
                    <a:lnTo>
                      <a:pt x="248" y="572"/>
                    </a:lnTo>
                    <a:lnTo>
                      <a:pt x="250" y="572"/>
                    </a:lnTo>
                    <a:lnTo>
                      <a:pt x="250" y="570"/>
                    </a:lnTo>
                    <a:lnTo>
                      <a:pt x="251" y="570"/>
                    </a:lnTo>
                    <a:lnTo>
                      <a:pt x="251" y="569"/>
                    </a:lnTo>
                    <a:lnTo>
                      <a:pt x="253" y="569"/>
                    </a:lnTo>
                    <a:lnTo>
                      <a:pt x="253" y="567"/>
                    </a:lnTo>
                    <a:lnTo>
                      <a:pt x="255" y="567"/>
                    </a:lnTo>
                    <a:lnTo>
                      <a:pt x="255" y="565"/>
                    </a:lnTo>
                    <a:lnTo>
                      <a:pt x="256" y="565"/>
                    </a:lnTo>
                    <a:lnTo>
                      <a:pt x="256" y="564"/>
                    </a:lnTo>
                    <a:lnTo>
                      <a:pt x="258" y="564"/>
                    </a:lnTo>
                    <a:lnTo>
                      <a:pt x="258" y="562"/>
                    </a:lnTo>
                    <a:lnTo>
                      <a:pt x="260" y="562"/>
                    </a:lnTo>
                    <a:lnTo>
                      <a:pt x="260" y="560"/>
                    </a:lnTo>
                    <a:lnTo>
                      <a:pt x="261" y="560"/>
                    </a:lnTo>
                    <a:lnTo>
                      <a:pt x="261" y="559"/>
                    </a:lnTo>
                    <a:lnTo>
                      <a:pt x="263" y="559"/>
                    </a:lnTo>
                    <a:lnTo>
                      <a:pt x="263" y="557"/>
                    </a:lnTo>
                    <a:lnTo>
                      <a:pt x="265" y="557"/>
                    </a:lnTo>
                    <a:lnTo>
                      <a:pt x="265" y="555"/>
                    </a:lnTo>
                    <a:lnTo>
                      <a:pt x="266" y="555"/>
                    </a:lnTo>
                    <a:lnTo>
                      <a:pt x="266" y="554"/>
                    </a:lnTo>
                    <a:lnTo>
                      <a:pt x="268" y="554"/>
                    </a:lnTo>
                    <a:lnTo>
                      <a:pt x="268" y="552"/>
                    </a:lnTo>
                    <a:lnTo>
                      <a:pt x="270" y="552"/>
                    </a:lnTo>
                    <a:lnTo>
                      <a:pt x="270" y="550"/>
                    </a:lnTo>
                    <a:lnTo>
                      <a:pt x="271" y="550"/>
                    </a:lnTo>
                    <a:lnTo>
                      <a:pt x="271" y="549"/>
                    </a:lnTo>
                    <a:lnTo>
                      <a:pt x="273" y="549"/>
                    </a:lnTo>
                    <a:lnTo>
                      <a:pt x="273" y="547"/>
                    </a:lnTo>
                    <a:lnTo>
                      <a:pt x="275" y="547"/>
                    </a:lnTo>
                    <a:lnTo>
                      <a:pt x="275" y="545"/>
                    </a:lnTo>
                    <a:lnTo>
                      <a:pt x="276" y="545"/>
                    </a:lnTo>
                    <a:lnTo>
                      <a:pt x="276" y="544"/>
                    </a:lnTo>
                    <a:lnTo>
                      <a:pt x="278" y="544"/>
                    </a:lnTo>
                    <a:lnTo>
                      <a:pt x="278" y="542"/>
                    </a:lnTo>
                    <a:lnTo>
                      <a:pt x="280" y="542"/>
                    </a:lnTo>
                    <a:lnTo>
                      <a:pt x="280" y="540"/>
                    </a:lnTo>
                    <a:lnTo>
                      <a:pt x="281" y="540"/>
                    </a:lnTo>
                    <a:lnTo>
                      <a:pt x="281" y="539"/>
                    </a:lnTo>
                    <a:lnTo>
                      <a:pt x="283" y="539"/>
                    </a:lnTo>
                    <a:lnTo>
                      <a:pt x="283" y="537"/>
                    </a:lnTo>
                    <a:lnTo>
                      <a:pt x="285" y="537"/>
                    </a:lnTo>
                    <a:lnTo>
                      <a:pt x="285" y="535"/>
                    </a:lnTo>
                    <a:lnTo>
                      <a:pt x="286" y="535"/>
                    </a:lnTo>
                    <a:lnTo>
                      <a:pt x="286" y="534"/>
                    </a:lnTo>
                    <a:lnTo>
                      <a:pt x="288" y="534"/>
                    </a:lnTo>
                    <a:lnTo>
                      <a:pt x="288" y="532"/>
                    </a:lnTo>
                    <a:lnTo>
                      <a:pt x="290" y="532"/>
                    </a:lnTo>
                    <a:lnTo>
                      <a:pt x="290" y="530"/>
                    </a:lnTo>
                    <a:lnTo>
                      <a:pt x="291" y="530"/>
                    </a:lnTo>
                    <a:lnTo>
                      <a:pt x="291" y="529"/>
                    </a:lnTo>
                    <a:lnTo>
                      <a:pt x="293" y="529"/>
                    </a:lnTo>
                    <a:lnTo>
                      <a:pt x="293" y="527"/>
                    </a:lnTo>
                    <a:lnTo>
                      <a:pt x="295" y="527"/>
                    </a:lnTo>
                    <a:lnTo>
                      <a:pt x="295" y="525"/>
                    </a:lnTo>
                    <a:lnTo>
                      <a:pt x="296" y="525"/>
                    </a:lnTo>
                    <a:lnTo>
                      <a:pt x="296" y="524"/>
                    </a:lnTo>
                    <a:lnTo>
                      <a:pt x="298" y="524"/>
                    </a:lnTo>
                    <a:lnTo>
                      <a:pt x="298" y="522"/>
                    </a:lnTo>
                    <a:lnTo>
                      <a:pt x="300" y="522"/>
                    </a:lnTo>
                    <a:lnTo>
                      <a:pt x="300" y="520"/>
                    </a:lnTo>
                    <a:lnTo>
                      <a:pt x="301" y="520"/>
                    </a:lnTo>
                    <a:lnTo>
                      <a:pt x="301" y="519"/>
                    </a:lnTo>
                    <a:lnTo>
                      <a:pt x="303" y="519"/>
                    </a:lnTo>
                    <a:lnTo>
                      <a:pt x="303" y="517"/>
                    </a:lnTo>
                    <a:lnTo>
                      <a:pt x="305" y="517"/>
                    </a:lnTo>
                    <a:lnTo>
                      <a:pt x="305" y="515"/>
                    </a:lnTo>
                    <a:lnTo>
                      <a:pt x="306" y="515"/>
                    </a:lnTo>
                    <a:lnTo>
                      <a:pt x="306" y="514"/>
                    </a:lnTo>
                    <a:lnTo>
                      <a:pt x="308" y="514"/>
                    </a:lnTo>
                    <a:lnTo>
                      <a:pt x="308" y="512"/>
                    </a:lnTo>
                    <a:lnTo>
                      <a:pt x="310" y="512"/>
                    </a:lnTo>
                    <a:lnTo>
                      <a:pt x="310" y="510"/>
                    </a:lnTo>
                    <a:lnTo>
                      <a:pt x="311" y="510"/>
                    </a:lnTo>
                    <a:lnTo>
                      <a:pt x="311" y="509"/>
                    </a:lnTo>
                    <a:lnTo>
                      <a:pt x="313" y="509"/>
                    </a:lnTo>
                    <a:lnTo>
                      <a:pt x="313" y="507"/>
                    </a:lnTo>
                    <a:lnTo>
                      <a:pt x="315" y="507"/>
                    </a:lnTo>
                    <a:lnTo>
                      <a:pt x="315" y="505"/>
                    </a:lnTo>
                    <a:lnTo>
                      <a:pt x="316" y="505"/>
                    </a:lnTo>
                    <a:lnTo>
                      <a:pt x="316" y="504"/>
                    </a:lnTo>
                    <a:lnTo>
                      <a:pt x="318" y="504"/>
                    </a:lnTo>
                    <a:lnTo>
                      <a:pt x="318" y="502"/>
                    </a:lnTo>
                    <a:lnTo>
                      <a:pt x="320" y="502"/>
                    </a:lnTo>
                    <a:lnTo>
                      <a:pt x="320" y="500"/>
                    </a:lnTo>
                    <a:lnTo>
                      <a:pt x="321" y="500"/>
                    </a:lnTo>
                    <a:lnTo>
                      <a:pt x="321" y="499"/>
                    </a:lnTo>
                    <a:lnTo>
                      <a:pt x="323" y="499"/>
                    </a:lnTo>
                    <a:lnTo>
                      <a:pt x="323" y="497"/>
                    </a:lnTo>
                    <a:lnTo>
                      <a:pt x="325" y="497"/>
                    </a:lnTo>
                    <a:lnTo>
                      <a:pt x="325" y="495"/>
                    </a:lnTo>
                    <a:lnTo>
                      <a:pt x="326" y="495"/>
                    </a:lnTo>
                    <a:lnTo>
                      <a:pt x="326" y="494"/>
                    </a:lnTo>
                    <a:lnTo>
                      <a:pt x="328" y="494"/>
                    </a:lnTo>
                    <a:lnTo>
                      <a:pt x="328" y="492"/>
                    </a:lnTo>
                    <a:lnTo>
                      <a:pt x="330" y="492"/>
                    </a:lnTo>
                    <a:lnTo>
                      <a:pt x="330" y="490"/>
                    </a:lnTo>
                    <a:lnTo>
                      <a:pt x="331" y="490"/>
                    </a:lnTo>
                    <a:lnTo>
                      <a:pt x="331" y="489"/>
                    </a:lnTo>
                    <a:lnTo>
                      <a:pt x="333" y="489"/>
                    </a:lnTo>
                    <a:lnTo>
                      <a:pt x="333" y="487"/>
                    </a:lnTo>
                    <a:lnTo>
                      <a:pt x="335" y="487"/>
                    </a:lnTo>
                    <a:lnTo>
                      <a:pt x="335" y="485"/>
                    </a:lnTo>
                    <a:lnTo>
                      <a:pt x="336" y="485"/>
                    </a:lnTo>
                    <a:lnTo>
                      <a:pt x="336" y="484"/>
                    </a:lnTo>
                    <a:lnTo>
                      <a:pt x="338" y="484"/>
                    </a:lnTo>
                    <a:lnTo>
                      <a:pt x="338" y="482"/>
                    </a:lnTo>
                    <a:lnTo>
                      <a:pt x="340" y="482"/>
                    </a:lnTo>
                    <a:lnTo>
                      <a:pt x="340" y="480"/>
                    </a:lnTo>
                    <a:lnTo>
                      <a:pt x="341" y="480"/>
                    </a:lnTo>
                    <a:lnTo>
                      <a:pt x="341" y="479"/>
                    </a:lnTo>
                    <a:lnTo>
                      <a:pt x="343" y="479"/>
                    </a:lnTo>
                    <a:lnTo>
                      <a:pt x="343" y="477"/>
                    </a:lnTo>
                    <a:lnTo>
                      <a:pt x="345" y="477"/>
                    </a:lnTo>
                    <a:lnTo>
                      <a:pt x="345" y="475"/>
                    </a:lnTo>
                    <a:lnTo>
                      <a:pt x="346" y="475"/>
                    </a:lnTo>
                    <a:lnTo>
                      <a:pt x="346" y="474"/>
                    </a:lnTo>
                    <a:lnTo>
                      <a:pt x="348" y="474"/>
                    </a:lnTo>
                    <a:lnTo>
                      <a:pt x="348" y="472"/>
                    </a:lnTo>
                    <a:lnTo>
                      <a:pt x="350" y="472"/>
                    </a:lnTo>
                    <a:lnTo>
                      <a:pt x="350" y="470"/>
                    </a:lnTo>
                    <a:lnTo>
                      <a:pt x="351" y="470"/>
                    </a:lnTo>
                    <a:lnTo>
                      <a:pt x="351" y="469"/>
                    </a:lnTo>
                    <a:lnTo>
                      <a:pt x="353" y="469"/>
                    </a:lnTo>
                    <a:lnTo>
                      <a:pt x="353" y="467"/>
                    </a:lnTo>
                    <a:lnTo>
                      <a:pt x="355" y="467"/>
                    </a:lnTo>
                    <a:lnTo>
                      <a:pt x="355" y="465"/>
                    </a:lnTo>
                    <a:lnTo>
                      <a:pt x="356" y="465"/>
                    </a:lnTo>
                    <a:lnTo>
                      <a:pt x="356" y="464"/>
                    </a:lnTo>
                    <a:lnTo>
                      <a:pt x="358" y="464"/>
                    </a:lnTo>
                    <a:lnTo>
                      <a:pt x="358" y="462"/>
                    </a:lnTo>
                    <a:lnTo>
                      <a:pt x="360" y="462"/>
                    </a:lnTo>
                    <a:lnTo>
                      <a:pt x="360" y="460"/>
                    </a:lnTo>
                    <a:lnTo>
                      <a:pt x="361" y="460"/>
                    </a:lnTo>
                    <a:lnTo>
                      <a:pt x="361" y="459"/>
                    </a:lnTo>
                    <a:lnTo>
                      <a:pt x="363" y="459"/>
                    </a:lnTo>
                    <a:lnTo>
                      <a:pt x="363" y="457"/>
                    </a:lnTo>
                    <a:lnTo>
                      <a:pt x="365" y="457"/>
                    </a:lnTo>
                    <a:lnTo>
                      <a:pt x="365" y="455"/>
                    </a:lnTo>
                    <a:lnTo>
                      <a:pt x="366" y="455"/>
                    </a:lnTo>
                    <a:lnTo>
                      <a:pt x="366" y="454"/>
                    </a:lnTo>
                    <a:lnTo>
                      <a:pt x="368" y="454"/>
                    </a:lnTo>
                    <a:lnTo>
                      <a:pt x="368" y="452"/>
                    </a:lnTo>
                    <a:lnTo>
                      <a:pt x="370" y="452"/>
                    </a:lnTo>
                    <a:lnTo>
                      <a:pt x="370" y="450"/>
                    </a:lnTo>
                    <a:lnTo>
                      <a:pt x="371" y="450"/>
                    </a:lnTo>
                    <a:lnTo>
                      <a:pt x="371" y="449"/>
                    </a:lnTo>
                    <a:lnTo>
                      <a:pt x="373" y="449"/>
                    </a:lnTo>
                    <a:lnTo>
                      <a:pt x="373" y="447"/>
                    </a:lnTo>
                    <a:lnTo>
                      <a:pt x="375" y="447"/>
                    </a:lnTo>
                    <a:lnTo>
                      <a:pt x="375" y="445"/>
                    </a:lnTo>
                    <a:lnTo>
                      <a:pt x="376" y="445"/>
                    </a:lnTo>
                    <a:lnTo>
                      <a:pt x="376" y="444"/>
                    </a:lnTo>
                    <a:lnTo>
                      <a:pt x="378" y="444"/>
                    </a:lnTo>
                    <a:lnTo>
                      <a:pt x="378" y="442"/>
                    </a:lnTo>
                    <a:lnTo>
                      <a:pt x="380" y="442"/>
                    </a:lnTo>
                    <a:lnTo>
                      <a:pt x="380" y="440"/>
                    </a:lnTo>
                    <a:lnTo>
                      <a:pt x="381" y="440"/>
                    </a:lnTo>
                    <a:lnTo>
                      <a:pt x="381" y="439"/>
                    </a:lnTo>
                    <a:lnTo>
                      <a:pt x="383" y="439"/>
                    </a:lnTo>
                    <a:lnTo>
                      <a:pt x="383" y="437"/>
                    </a:lnTo>
                    <a:lnTo>
                      <a:pt x="385" y="437"/>
                    </a:lnTo>
                    <a:lnTo>
                      <a:pt x="385" y="435"/>
                    </a:lnTo>
                    <a:lnTo>
                      <a:pt x="386" y="435"/>
                    </a:lnTo>
                    <a:lnTo>
                      <a:pt x="386" y="434"/>
                    </a:lnTo>
                    <a:lnTo>
                      <a:pt x="388" y="434"/>
                    </a:lnTo>
                    <a:lnTo>
                      <a:pt x="388" y="432"/>
                    </a:lnTo>
                    <a:lnTo>
                      <a:pt x="390" y="432"/>
                    </a:lnTo>
                    <a:lnTo>
                      <a:pt x="390" y="430"/>
                    </a:lnTo>
                    <a:lnTo>
                      <a:pt x="391" y="430"/>
                    </a:lnTo>
                    <a:lnTo>
                      <a:pt x="391" y="429"/>
                    </a:lnTo>
                    <a:lnTo>
                      <a:pt x="393" y="429"/>
                    </a:lnTo>
                    <a:lnTo>
                      <a:pt x="393" y="427"/>
                    </a:lnTo>
                    <a:lnTo>
                      <a:pt x="395" y="427"/>
                    </a:lnTo>
                    <a:lnTo>
                      <a:pt x="395" y="425"/>
                    </a:lnTo>
                    <a:lnTo>
                      <a:pt x="396" y="425"/>
                    </a:lnTo>
                    <a:lnTo>
                      <a:pt x="396" y="424"/>
                    </a:lnTo>
                    <a:lnTo>
                      <a:pt x="398" y="424"/>
                    </a:lnTo>
                    <a:lnTo>
                      <a:pt x="398" y="422"/>
                    </a:lnTo>
                    <a:lnTo>
                      <a:pt x="400" y="422"/>
                    </a:lnTo>
                    <a:lnTo>
                      <a:pt x="400" y="420"/>
                    </a:lnTo>
                    <a:lnTo>
                      <a:pt x="401" y="420"/>
                    </a:lnTo>
                    <a:lnTo>
                      <a:pt x="401" y="419"/>
                    </a:lnTo>
                    <a:lnTo>
                      <a:pt x="403" y="419"/>
                    </a:lnTo>
                    <a:lnTo>
                      <a:pt x="403" y="417"/>
                    </a:lnTo>
                    <a:lnTo>
                      <a:pt x="405" y="417"/>
                    </a:lnTo>
                    <a:lnTo>
                      <a:pt x="405" y="415"/>
                    </a:lnTo>
                    <a:lnTo>
                      <a:pt x="406" y="415"/>
                    </a:lnTo>
                    <a:lnTo>
                      <a:pt x="406" y="414"/>
                    </a:lnTo>
                    <a:lnTo>
                      <a:pt x="408" y="414"/>
                    </a:lnTo>
                    <a:lnTo>
                      <a:pt x="408" y="412"/>
                    </a:lnTo>
                    <a:lnTo>
                      <a:pt x="410" y="412"/>
                    </a:lnTo>
                    <a:lnTo>
                      <a:pt x="410" y="410"/>
                    </a:lnTo>
                    <a:lnTo>
                      <a:pt x="411" y="410"/>
                    </a:lnTo>
                    <a:lnTo>
                      <a:pt x="411" y="409"/>
                    </a:lnTo>
                    <a:lnTo>
                      <a:pt x="413" y="409"/>
                    </a:lnTo>
                    <a:lnTo>
                      <a:pt x="413" y="407"/>
                    </a:lnTo>
                    <a:lnTo>
                      <a:pt x="415" y="407"/>
                    </a:lnTo>
                    <a:lnTo>
                      <a:pt x="415" y="405"/>
                    </a:lnTo>
                    <a:lnTo>
                      <a:pt x="416" y="405"/>
                    </a:lnTo>
                    <a:lnTo>
                      <a:pt x="416" y="404"/>
                    </a:lnTo>
                    <a:lnTo>
                      <a:pt x="418" y="404"/>
                    </a:lnTo>
                    <a:lnTo>
                      <a:pt x="418" y="402"/>
                    </a:lnTo>
                    <a:lnTo>
                      <a:pt x="420" y="402"/>
                    </a:lnTo>
                    <a:lnTo>
                      <a:pt x="420" y="400"/>
                    </a:lnTo>
                    <a:lnTo>
                      <a:pt x="421" y="400"/>
                    </a:lnTo>
                    <a:lnTo>
                      <a:pt x="421" y="399"/>
                    </a:lnTo>
                    <a:lnTo>
                      <a:pt x="423" y="399"/>
                    </a:lnTo>
                    <a:lnTo>
                      <a:pt x="423" y="397"/>
                    </a:lnTo>
                    <a:lnTo>
                      <a:pt x="425" y="397"/>
                    </a:lnTo>
                    <a:lnTo>
                      <a:pt x="425" y="395"/>
                    </a:lnTo>
                    <a:lnTo>
                      <a:pt x="426" y="395"/>
                    </a:lnTo>
                    <a:lnTo>
                      <a:pt x="426" y="394"/>
                    </a:lnTo>
                    <a:lnTo>
                      <a:pt x="428" y="394"/>
                    </a:lnTo>
                    <a:lnTo>
                      <a:pt x="428" y="392"/>
                    </a:lnTo>
                    <a:lnTo>
                      <a:pt x="430" y="392"/>
                    </a:lnTo>
                    <a:lnTo>
                      <a:pt x="430" y="390"/>
                    </a:lnTo>
                    <a:lnTo>
                      <a:pt x="431" y="390"/>
                    </a:lnTo>
                    <a:lnTo>
                      <a:pt x="431" y="389"/>
                    </a:lnTo>
                    <a:lnTo>
                      <a:pt x="433" y="389"/>
                    </a:lnTo>
                    <a:lnTo>
                      <a:pt x="433" y="387"/>
                    </a:lnTo>
                    <a:lnTo>
                      <a:pt x="435" y="387"/>
                    </a:lnTo>
                    <a:lnTo>
                      <a:pt x="435" y="385"/>
                    </a:lnTo>
                    <a:lnTo>
                      <a:pt x="436" y="385"/>
                    </a:lnTo>
                    <a:lnTo>
                      <a:pt x="436" y="384"/>
                    </a:lnTo>
                    <a:lnTo>
                      <a:pt x="438" y="384"/>
                    </a:lnTo>
                    <a:lnTo>
                      <a:pt x="438" y="382"/>
                    </a:lnTo>
                    <a:lnTo>
                      <a:pt x="440" y="382"/>
                    </a:lnTo>
                    <a:lnTo>
                      <a:pt x="440" y="380"/>
                    </a:lnTo>
                    <a:lnTo>
                      <a:pt x="441" y="380"/>
                    </a:lnTo>
                    <a:lnTo>
                      <a:pt x="441" y="379"/>
                    </a:lnTo>
                    <a:lnTo>
                      <a:pt x="443" y="379"/>
                    </a:lnTo>
                    <a:lnTo>
                      <a:pt x="443" y="377"/>
                    </a:lnTo>
                    <a:lnTo>
                      <a:pt x="445" y="377"/>
                    </a:lnTo>
                    <a:lnTo>
                      <a:pt x="445" y="375"/>
                    </a:lnTo>
                    <a:lnTo>
                      <a:pt x="446" y="375"/>
                    </a:lnTo>
                    <a:lnTo>
                      <a:pt x="446" y="374"/>
                    </a:lnTo>
                    <a:lnTo>
                      <a:pt x="448" y="374"/>
                    </a:lnTo>
                    <a:lnTo>
                      <a:pt x="448" y="372"/>
                    </a:lnTo>
                    <a:lnTo>
                      <a:pt x="450" y="372"/>
                    </a:lnTo>
                    <a:lnTo>
                      <a:pt x="450" y="370"/>
                    </a:lnTo>
                    <a:lnTo>
                      <a:pt x="451" y="370"/>
                    </a:lnTo>
                    <a:lnTo>
                      <a:pt x="451" y="369"/>
                    </a:lnTo>
                    <a:lnTo>
                      <a:pt x="453" y="369"/>
                    </a:lnTo>
                    <a:lnTo>
                      <a:pt x="453" y="367"/>
                    </a:lnTo>
                    <a:lnTo>
                      <a:pt x="455" y="367"/>
                    </a:lnTo>
                    <a:lnTo>
                      <a:pt x="455" y="365"/>
                    </a:lnTo>
                    <a:lnTo>
                      <a:pt x="456" y="365"/>
                    </a:lnTo>
                    <a:lnTo>
                      <a:pt x="456" y="364"/>
                    </a:lnTo>
                    <a:lnTo>
                      <a:pt x="458" y="364"/>
                    </a:lnTo>
                    <a:lnTo>
                      <a:pt x="458" y="362"/>
                    </a:lnTo>
                    <a:lnTo>
                      <a:pt x="460" y="362"/>
                    </a:lnTo>
                    <a:lnTo>
                      <a:pt x="460" y="360"/>
                    </a:lnTo>
                    <a:lnTo>
                      <a:pt x="461" y="360"/>
                    </a:lnTo>
                    <a:lnTo>
                      <a:pt x="461" y="359"/>
                    </a:lnTo>
                    <a:lnTo>
                      <a:pt x="463" y="359"/>
                    </a:lnTo>
                    <a:lnTo>
                      <a:pt x="463" y="357"/>
                    </a:lnTo>
                    <a:lnTo>
                      <a:pt x="465" y="357"/>
                    </a:lnTo>
                    <a:lnTo>
                      <a:pt x="465" y="355"/>
                    </a:lnTo>
                    <a:lnTo>
                      <a:pt x="466" y="355"/>
                    </a:lnTo>
                    <a:lnTo>
                      <a:pt x="466" y="354"/>
                    </a:lnTo>
                    <a:lnTo>
                      <a:pt x="468" y="354"/>
                    </a:lnTo>
                    <a:lnTo>
                      <a:pt x="468" y="352"/>
                    </a:lnTo>
                    <a:lnTo>
                      <a:pt x="470" y="352"/>
                    </a:lnTo>
                    <a:lnTo>
                      <a:pt x="470" y="350"/>
                    </a:lnTo>
                    <a:lnTo>
                      <a:pt x="471" y="350"/>
                    </a:lnTo>
                    <a:lnTo>
                      <a:pt x="471" y="349"/>
                    </a:lnTo>
                    <a:lnTo>
                      <a:pt x="473" y="349"/>
                    </a:lnTo>
                    <a:lnTo>
                      <a:pt x="473" y="347"/>
                    </a:lnTo>
                    <a:lnTo>
                      <a:pt x="475" y="347"/>
                    </a:lnTo>
                    <a:lnTo>
                      <a:pt x="475" y="345"/>
                    </a:lnTo>
                    <a:lnTo>
                      <a:pt x="476" y="345"/>
                    </a:lnTo>
                    <a:lnTo>
                      <a:pt x="476" y="344"/>
                    </a:lnTo>
                    <a:lnTo>
                      <a:pt x="478" y="344"/>
                    </a:lnTo>
                    <a:lnTo>
                      <a:pt x="478" y="342"/>
                    </a:lnTo>
                    <a:lnTo>
                      <a:pt x="480" y="342"/>
                    </a:lnTo>
                    <a:lnTo>
                      <a:pt x="480" y="340"/>
                    </a:lnTo>
                    <a:lnTo>
                      <a:pt x="481" y="340"/>
                    </a:lnTo>
                    <a:lnTo>
                      <a:pt x="481" y="339"/>
                    </a:lnTo>
                    <a:lnTo>
                      <a:pt x="483" y="339"/>
                    </a:lnTo>
                    <a:lnTo>
                      <a:pt x="483" y="337"/>
                    </a:lnTo>
                    <a:lnTo>
                      <a:pt x="485" y="337"/>
                    </a:lnTo>
                    <a:lnTo>
                      <a:pt x="485" y="335"/>
                    </a:lnTo>
                    <a:lnTo>
                      <a:pt x="486" y="335"/>
                    </a:lnTo>
                    <a:lnTo>
                      <a:pt x="486" y="334"/>
                    </a:lnTo>
                    <a:lnTo>
                      <a:pt x="488" y="334"/>
                    </a:lnTo>
                    <a:lnTo>
                      <a:pt x="488" y="332"/>
                    </a:lnTo>
                    <a:lnTo>
                      <a:pt x="490" y="332"/>
                    </a:lnTo>
                    <a:lnTo>
                      <a:pt x="490" y="330"/>
                    </a:lnTo>
                    <a:lnTo>
                      <a:pt x="491" y="330"/>
                    </a:lnTo>
                    <a:lnTo>
                      <a:pt x="491" y="329"/>
                    </a:lnTo>
                    <a:lnTo>
                      <a:pt x="493" y="329"/>
                    </a:lnTo>
                    <a:lnTo>
                      <a:pt x="493" y="327"/>
                    </a:lnTo>
                    <a:lnTo>
                      <a:pt x="495" y="327"/>
                    </a:lnTo>
                    <a:lnTo>
                      <a:pt x="495" y="325"/>
                    </a:lnTo>
                    <a:lnTo>
                      <a:pt x="496" y="325"/>
                    </a:lnTo>
                    <a:lnTo>
                      <a:pt x="496" y="324"/>
                    </a:lnTo>
                    <a:lnTo>
                      <a:pt x="498" y="324"/>
                    </a:lnTo>
                    <a:lnTo>
                      <a:pt x="498" y="322"/>
                    </a:lnTo>
                    <a:lnTo>
                      <a:pt x="500" y="322"/>
                    </a:lnTo>
                    <a:lnTo>
                      <a:pt x="500" y="320"/>
                    </a:lnTo>
                    <a:lnTo>
                      <a:pt x="501" y="320"/>
                    </a:lnTo>
                    <a:lnTo>
                      <a:pt x="501" y="319"/>
                    </a:lnTo>
                    <a:lnTo>
                      <a:pt x="503" y="319"/>
                    </a:lnTo>
                    <a:lnTo>
                      <a:pt x="503" y="317"/>
                    </a:lnTo>
                    <a:lnTo>
                      <a:pt x="505" y="317"/>
                    </a:lnTo>
                    <a:lnTo>
                      <a:pt x="505" y="315"/>
                    </a:lnTo>
                    <a:lnTo>
                      <a:pt x="506" y="315"/>
                    </a:lnTo>
                    <a:lnTo>
                      <a:pt x="506" y="314"/>
                    </a:lnTo>
                    <a:lnTo>
                      <a:pt x="508" y="314"/>
                    </a:lnTo>
                    <a:lnTo>
                      <a:pt x="508" y="312"/>
                    </a:lnTo>
                    <a:lnTo>
                      <a:pt x="510" y="312"/>
                    </a:lnTo>
                    <a:lnTo>
                      <a:pt x="510" y="310"/>
                    </a:lnTo>
                    <a:lnTo>
                      <a:pt x="511" y="310"/>
                    </a:lnTo>
                    <a:lnTo>
                      <a:pt x="511" y="309"/>
                    </a:lnTo>
                    <a:lnTo>
                      <a:pt x="513" y="309"/>
                    </a:lnTo>
                    <a:lnTo>
                      <a:pt x="513" y="307"/>
                    </a:lnTo>
                    <a:lnTo>
                      <a:pt x="515" y="307"/>
                    </a:lnTo>
                    <a:lnTo>
                      <a:pt x="515" y="305"/>
                    </a:lnTo>
                    <a:lnTo>
                      <a:pt x="516" y="305"/>
                    </a:lnTo>
                    <a:lnTo>
                      <a:pt x="516" y="304"/>
                    </a:lnTo>
                    <a:lnTo>
                      <a:pt x="518" y="304"/>
                    </a:lnTo>
                    <a:lnTo>
                      <a:pt x="518" y="302"/>
                    </a:lnTo>
                    <a:lnTo>
                      <a:pt x="520" y="302"/>
                    </a:lnTo>
                    <a:lnTo>
                      <a:pt x="520" y="300"/>
                    </a:lnTo>
                    <a:lnTo>
                      <a:pt x="521" y="300"/>
                    </a:lnTo>
                    <a:lnTo>
                      <a:pt x="521" y="299"/>
                    </a:lnTo>
                    <a:lnTo>
                      <a:pt x="523" y="299"/>
                    </a:lnTo>
                    <a:lnTo>
                      <a:pt x="523" y="297"/>
                    </a:lnTo>
                    <a:lnTo>
                      <a:pt x="525" y="297"/>
                    </a:lnTo>
                    <a:lnTo>
                      <a:pt x="525" y="295"/>
                    </a:lnTo>
                    <a:lnTo>
                      <a:pt x="526" y="295"/>
                    </a:lnTo>
                    <a:lnTo>
                      <a:pt x="526" y="294"/>
                    </a:lnTo>
                    <a:lnTo>
                      <a:pt x="528" y="294"/>
                    </a:lnTo>
                    <a:lnTo>
                      <a:pt x="528" y="292"/>
                    </a:lnTo>
                    <a:lnTo>
                      <a:pt x="530" y="292"/>
                    </a:lnTo>
                    <a:lnTo>
                      <a:pt x="530" y="290"/>
                    </a:lnTo>
                    <a:lnTo>
                      <a:pt x="531" y="290"/>
                    </a:lnTo>
                    <a:lnTo>
                      <a:pt x="531" y="289"/>
                    </a:lnTo>
                    <a:lnTo>
                      <a:pt x="533" y="289"/>
                    </a:lnTo>
                    <a:lnTo>
                      <a:pt x="533" y="287"/>
                    </a:lnTo>
                    <a:lnTo>
                      <a:pt x="535" y="287"/>
                    </a:lnTo>
                    <a:lnTo>
                      <a:pt x="535" y="285"/>
                    </a:lnTo>
                    <a:lnTo>
                      <a:pt x="536" y="285"/>
                    </a:lnTo>
                    <a:lnTo>
                      <a:pt x="536" y="284"/>
                    </a:lnTo>
                    <a:lnTo>
                      <a:pt x="538" y="284"/>
                    </a:lnTo>
                    <a:lnTo>
                      <a:pt x="538" y="282"/>
                    </a:lnTo>
                    <a:lnTo>
                      <a:pt x="540" y="282"/>
                    </a:lnTo>
                    <a:lnTo>
                      <a:pt x="540" y="280"/>
                    </a:lnTo>
                    <a:lnTo>
                      <a:pt x="541" y="280"/>
                    </a:lnTo>
                    <a:lnTo>
                      <a:pt x="541" y="279"/>
                    </a:lnTo>
                    <a:lnTo>
                      <a:pt x="543" y="279"/>
                    </a:lnTo>
                    <a:lnTo>
                      <a:pt x="543" y="277"/>
                    </a:lnTo>
                    <a:lnTo>
                      <a:pt x="545" y="277"/>
                    </a:lnTo>
                    <a:lnTo>
                      <a:pt x="545" y="275"/>
                    </a:lnTo>
                    <a:lnTo>
                      <a:pt x="546" y="275"/>
                    </a:lnTo>
                    <a:lnTo>
                      <a:pt x="546" y="274"/>
                    </a:lnTo>
                    <a:lnTo>
                      <a:pt x="548" y="274"/>
                    </a:lnTo>
                    <a:lnTo>
                      <a:pt x="548" y="272"/>
                    </a:lnTo>
                    <a:lnTo>
                      <a:pt x="550" y="272"/>
                    </a:lnTo>
                    <a:lnTo>
                      <a:pt x="550" y="270"/>
                    </a:lnTo>
                    <a:lnTo>
                      <a:pt x="551" y="270"/>
                    </a:lnTo>
                    <a:lnTo>
                      <a:pt x="551" y="269"/>
                    </a:lnTo>
                    <a:lnTo>
                      <a:pt x="553" y="269"/>
                    </a:lnTo>
                    <a:lnTo>
                      <a:pt x="553" y="267"/>
                    </a:lnTo>
                    <a:lnTo>
                      <a:pt x="555" y="267"/>
                    </a:lnTo>
                    <a:lnTo>
                      <a:pt x="555" y="265"/>
                    </a:lnTo>
                    <a:lnTo>
                      <a:pt x="556" y="265"/>
                    </a:lnTo>
                    <a:lnTo>
                      <a:pt x="556" y="264"/>
                    </a:lnTo>
                    <a:lnTo>
                      <a:pt x="558" y="264"/>
                    </a:lnTo>
                    <a:lnTo>
                      <a:pt x="558" y="262"/>
                    </a:lnTo>
                    <a:lnTo>
                      <a:pt x="560" y="262"/>
                    </a:lnTo>
                    <a:lnTo>
                      <a:pt x="560" y="260"/>
                    </a:lnTo>
                    <a:lnTo>
                      <a:pt x="561" y="260"/>
                    </a:lnTo>
                    <a:lnTo>
                      <a:pt x="561" y="259"/>
                    </a:lnTo>
                    <a:lnTo>
                      <a:pt x="563" y="259"/>
                    </a:lnTo>
                    <a:lnTo>
                      <a:pt x="563" y="257"/>
                    </a:lnTo>
                    <a:lnTo>
                      <a:pt x="565" y="257"/>
                    </a:lnTo>
                    <a:lnTo>
                      <a:pt x="565" y="255"/>
                    </a:lnTo>
                    <a:lnTo>
                      <a:pt x="566" y="255"/>
                    </a:lnTo>
                    <a:lnTo>
                      <a:pt x="566" y="254"/>
                    </a:lnTo>
                    <a:lnTo>
                      <a:pt x="568" y="254"/>
                    </a:lnTo>
                    <a:lnTo>
                      <a:pt x="568" y="252"/>
                    </a:lnTo>
                    <a:lnTo>
                      <a:pt x="570" y="252"/>
                    </a:lnTo>
                    <a:lnTo>
                      <a:pt x="570" y="250"/>
                    </a:lnTo>
                    <a:lnTo>
                      <a:pt x="571" y="250"/>
                    </a:lnTo>
                    <a:lnTo>
                      <a:pt x="571" y="249"/>
                    </a:lnTo>
                    <a:lnTo>
                      <a:pt x="573" y="249"/>
                    </a:lnTo>
                    <a:lnTo>
                      <a:pt x="573" y="247"/>
                    </a:lnTo>
                    <a:lnTo>
                      <a:pt x="575" y="247"/>
                    </a:lnTo>
                    <a:lnTo>
                      <a:pt x="575" y="245"/>
                    </a:lnTo>
                    <a:lnTo>
                      <a:pt x="576" y="245"/>
                    </a:lnTo>
                    <a:lnTo>
                      <a:pt x="576" y="244"/>
                    </a:lnTo>
                    <a:lnTo>
                      <a:pt x="578" y="244"/>
                    </a:lnTo>
                    <a:lnTo>
                      <a:pt x="578" y="242"/>
                    </a:lnTo>
                    <a:lnTo>
                      <a:pt x="580" y="242"/>
                    </a:lnTo>
                    <a:lnTo>
                      <a:pt x="580" y="240"/>
                    </a:lnTo>
                    <a:lnTo>
                      <a:pt x="581" y="240"/>
                    </a:lnTo>
                    <a:lnTo>
                      <a:pt x="581" y="239"/>
                    </a:lnTo>
                    <a:lnTo>
                      <a:pt x="583" y="239"/>
                    </a:lnTo>
                    <a:lnTo>
                      <a:pt x="583" y="237"/>
                    </a:lnTo>
                    <a:lnTo>
                      <a:pt x="585" y="237"/>
                    </a:lnTo>
                    <a:lnTo>
                      <a:pt x="585" y="235"/>
                    </a:lnTo>
                    <a:lnTo>
                      <a:pt x="586" y="235"/>
                    </a:lnTo>
                    <a:lnTo>
                      <a:pt x="586" y="234"/>
                    </a:lnTo>
                    <a:lnTo>
                      <a:pt x="588" y="234"/>
                    </a:lnTo>
                    <a:lnTo>
                      <a:pt x="588" y="232"/>
                    </a:lnTo>
                    <a:lnTo>
                      <a:pt x="590" y="232"/>
                    </a:lnTo>
                    <a:lnTo>
                      <a:pt x="590" y="230"/>
                    </a:lnTo>
                    <a:lnTo>
                      <a:pt x="591" y="230"/>
                    </a:lnTo>
                    <a:lnTo>
                      <a:pt x="591" y="229"/>
                    </a:lnTo>
                    <a:lnTo>
                      <a:pt x="593" y="229"/>
                    </a:lnTo>
                    <a:lnTo>
                      <a:pt x="593" y="227"/>
                    </a:lnTo>
                    <a:lnTo>
                      <a:pt x="595" y="227"/>
                    </a:lnTo>
                    <a:lnTo>
                      <a:pt x="595" y="225"/>
                    </a:lnTo>
                    <a:lnTo>
                      <a:pt x="596" y="225"/>
                    </a:lnTo>
                    <a:lnTo>
                      <a:pt x="596" y="224"/>
                    </a:lnTo>
                    <a:lnTo>
                      <a:pt x="598" y="224"/>
                    </a:lnTo>
                    <a:lnTo>
                      <a:pt x="598" y="222"/>
                    </a:lnTo>
                    <a:lnTo>
                      <a:pt x="600" y="222"/>
                    </a:lnTo>
                    <a:lnTo>
                      <a:pt x="600" y="220"/>
                    </a:lnTo>
                    <a:lnTo>
                      <a:pt x="601" y="220"/>
                    </a:lnTo>
                    <a:lnTo>
                      <a:pt x="601" y="219"/>
                    </a:lnTo>
                    <a:lnTo>
                      <a:pt x="603" y="219"/>
                    </a:lnTo>
                    <a:lnTo>
                      <a:pt x="603" y="217"/>
                    </a:lnTo>
                    <a:lnTo>
                      <a:pt x="605" y="217"/>
                    </a:lnTo>
                    <a:lnTo>
                      <a:pt x="605" y="215"/>
                    </a:lnTo>
                    <a:lnTo>
                      <a:pt x="606" y="215"/>
                    </a:lnTo>
                    <a:lnTo>
                      <a:pt x="606" y="214"/>
                    </a:lnTo>
                    <a:lnTo>
                      <a:pt x="608" y="214"/>
                    </a:lnTo>
                    <a:lnTo>
                      <a:pt x="608" y="212"/>
                    </a:lnTo>
                    <a:lnTo>
                      <a:pt x="610" y="212"/>
                    </a:lnTo>
                    <a:lnTo>
                      <a:pt x="610" y="210"/>
                    </a:lnTo>
                    <a:lnTo>
                      <a:pt x="611" y="210"/>
                    </a:lnTo>
                    <a:lnTo>
                      <a:pt x="611" y="209"/>
                    </a:lnTo>
                    <a:lnTo>
                      <a:pt x="613" y="209"/>
                    </a:lnTo>
                    <a:lnTo>
                      <a:pt x="613" y="207"/>
                    </a:lnTo>
                    <a:lnTo>
                      <a:pt x="615" y="207"/>
                    </a:lnTo>
                    <a:lnTo>
                      <a:pt x="615" y="205"/>
                    </a:lnTo>
                    <a:lnTo>
                      <a:pt x="616" y="205"/>
                    </a:lnTo>
                    <a:lnTo>
                      <a:pt x="616" y="204"/>
                    </a:lnTo>
                    <a:lnTo>
                      <a:pt x="618" y="204"/>
                    </a:lnTo>
                    <a:lnTo>
                      <a:pt x="618" y="202"/>
                    </a:lnTo>
                    <a:lnTo>
                      <a:pt x="620" y="202"/>
                    </a:lnTo>
                    <a:lnTo>
                      <a:pt x="620" y="200"/>
                    </a:lnTo>
                    <a:lnTo>
                      <a:pt x="621" y="200"/>
                    </a:lnTo>
                    <a:lnTo>
                      <a:pt x="621" y="199"/>
                    </a:lnTo>
                    <a:lnTo>
                      <a:pt x="623" y="199"/>
                    </a:lnTo>
                    <a:lnTo>
                      <a:pt x="623" y="197"/>
                    </a:lnTo>
                    <a:lnTo>
                      <a:pt x="625" y="197"/>
                    </a:lnTo>
                    <a:lnTo>
                      <a:pt x="625" y="195"/>
                    </a:lnTo>
                    <a:lnTo>
                      <a:pt x="626" y="195"/>
                    </a:lnTo>
                    <a:lnTo>
                      <a:pt x="626" y="194"/>
                    </a:lnTo>
                    <a:lnTo>
                      <a:pt x="628" y="194"/>
                    </a:lnTo>
                    <a:lnTo>
                      <a:pt x="628" y="192"/>
                    </a:lnTo>
                    <a:lnTo>
                      <a:pt x="630" y="192"/>
                    </a:lnTo>
                    <a:lnTo>
                      <a:pt x="630" y="190"/>
                    </a:lnTo>
                    <a:lnTo>
                      <a:pt x="631" y="190"/>
                    </a:lnTo>
                    <a:lnTo>
                      <a:pt x="631" y="189"/>
                    </a:lnTo>
                    <a:lnTo>
                      <a:pt x="633" y="189"/>
                    </a:lnTo>
                    <a:lnTo>
                      <a:pt x="633" y="187"/>
                    </a:lnTo>
                    <a:lnTo>
                      <a:pt x="635" y="187"/>
                    </a:lnTo>
                    <a:lnTo>
                      <a:pt x="635" y="185"/>
                    </a:lnTo>
                    <a:lnTo>
                      <a:pt x="636" y="185"/>
                    </a:lnTo>
                    <a:lnTo>
                      <a:pt x="636" y="184"/>
                    </a:lnTo>
                    <a:lnTo>
                      <a:pt x="638" y="184"/>
                    </a:lnTo>
                    <a:lnTo>
                      <a:pt x="638" y="182"/>
                    </a:lnTo>
                    <a:lnTo>
                      <a:pt x="640" y="182"/>
                    </a:lnTo>
                    <a:lnTo>
                      <a:pt x="640" y="180"/>
                    </a:lnTo>
                    <a:lnTo>
                      <a:pt x="641" y="180"/>
                    </a:lnTo>
                    <a:lnTo>
                      <a:pt x="641" y="179"/>
                    </a:lnTo>
                    <a:lnTo>
                      <a:pt x="643" y="179"/>
                    </a:lnTo>
                    <a:lnTo>
                      <a:pt x="643" y="177"/>
                    </a:lnTo>
                    <a:lnTo>
                      <a:pt x="645" y="177"/>
                    </a:lnTo>
                    <a:lnTo>
                      <a:pt x="645" y="175"/>
                    </a:lnTo>
                    <a:lnTo>
                      <a:pt x="646" y="175"/>
                    </a:lnTo>
                    <a:lnTo>
                      <a:pt x="646" y="174"/>
                    </a:lnTo>
                    <a:lnTo>
                      <a:pt x="648" y="174"/>
                    </a:lnTo>
                    <a:lnTo>
                      <a:pt x="648" y="172"/>
                    </a:lnTo>
                    <a:lnTo>
                      <a:pt x="650" y="172"/>
                    </a:lnTo>
                    <a:lnTo>
                      <a:pt x="650" y="170"/>
                    </a:lnTo>
                    <a:lnTo>
                      <a:pt x="651" y="170"/>
                    </a:lnTo>
                    <a:lnTo>
                      <a:pt x="651" y="169"/>
                    </a:lnTo>
                    <a:lnTo>
                      <a:pt x="653" y="169"/>
                    </a:lnTo>
                    <a:lnTo>
                      <a:pt x="653" y="167"/>
                    </a:lnTo>
                    <a:lnTo>
                      <a:pt x="655" y="167"/>
                    </a:lnTo>
                    <a:lnTo>
                      <a:pt x="655" y="165"/>
                    </a:lnTo>
                    <a:lnTo>
                      <a:pt x="656" y="165"/>
                    </a:lnTo>
                    <a:lnTo>
                      <a:pt x="656" y="164"/>
                    </a:lnTo>
                    <a:lnTo>
                      <a:pt x="658" y="164"/>
                    </a:lnTo>
                    <a:lnTo>
                      <a:pt x="658" y="162"/>
                    </a:lnTo>
                    <a:lnTo>
                      <a:pt x="660" y="162"/>
                    </a:lnTo>
                    <a:lnTo>
                      <a:pt x="660" y="160"/>
                    </a:lnTo>
                    <a:lnTo>
                      <a:pt x="661" y="160"/>
                    </a:lnTo>
                    <a:lnTo>
                      <a:pt x="661" y="159"/>
                    </a:lnTo>
                    <a:lnTo>
                      <a:pt x="663" y="159"/>
                    </a:lnTo>
                    <a:lnTo>
                      <a:pt x="663" y="157"/>
                    </a:lnTo>
                    <a:lnTo>
                      <a:pt x="665" y="157"/>
                    </a:lnTo>
                    <a:lnTo>
                      <a:pt x="665" y="155"/>
                    </a:lnTo>
                    <a:lnTo>
                      <a:pt x="666" y="155"/>
                    </a:lnTo>
                    <a:lnTo>
                      <a:pt x="666" y="154"/>
                    </a:lnTo>
                    <a:lnTo>
                      <a:pt x="668" y="154"/>
                    </a:lnTo>
                    <a:lnTo>
                      <a:pt x="668" y="152"/>
                    </a:lnTo>
                    <a:lnTo>
                      <a:pt x="670" y="152"/>
                    </a:lnTo>
                    <a:lnTo>
                      <a:pt x="670" y="150"/>
                    </a:lnTo>
                    <a:lnTo>
                      <a:pt x="671" y="150"/>
                    </a:lnTo>
                    <a:lnTo>
                      <a:pt x="671" y="149"/>
                    </a:lnTo>
                    <a:lnTo>
                      <a:pt x="673" y="149"/>
                    </a:lnTo>
                    <a:lnTo>
                      <a:pt x="673" y="147"/>
                    </a:lnTo>
                    <a:lnTo>
                      <a:pt x="675" y="147"/>
                    </a:lnTo>
                    <a:lnTo>
                      <a:pt x="675" y="145"/>
                    </a:lnTo>
                    <a:lnTo>
                      <a:pt x="676" y="145"/>
                    </a:lnTo>
                    <a:lnTo>
                      <a:pt x="676" y="144"/>
                    </a:lnTo>
                    <a:lnTo>
                      <a:pt x="678" y="144"/>
                    </a:lnTo>
                    <a:lnTo>
                      <a:pt x="678" y="142"/>
                    </a:lnTo>
                    <a:lnTo>
                      <a:pt x="680" y="142"/>
                    </a:lnTo>
                    <a:lnTo>
                      <a:pt x="680" y="140"/>
                    </a:lnTo>
                    <a:lnTo>
                      <a:pt x="681" y="140"/>
                    </a:lnTo>
                    <a:lnTo>
                      <a:pt x="681" y="139"/>
                    </a:lnTo>
                    <a:lnTo>
                      <a:pt x="683" y="139"/>
                    </a:lnTo>
                    <a:lnTo>
                      <a:pt x="683" y="137"/>
                    </a:lnTo>
                    <a:lnTo>
                      <a:pt x="685" y="137"/>
                    </a:lnTo>
                    <a:lnTo>
                      <a:pt x="685" y="135"/>
                    </a:lnTo>
                    <a:lnTo>
                      <a:pt x="686" y="135"/>
                    </a:lnTo>
                    <a:lnTo>
                      <a:pt x="686" y="134"/>
                    </a:lnTo>
                    <a:lnTo>
                      <a:pt x="688" y="134"/>
                    </a:lnTo>
                    <a:lnTo>
                      <a:pt x="688" y="132"/>
                    </a:lnTo>
                    <a:lnTo>
                      <a:pt x="690" y="132"/>
                    </a:lnTo>
                    <a:lnTo>
                      <a:pt x="690" y="130"/>
                    </a:lnTo>
                    <a:lnTo>
                      <a:pt x="691" y="130"/>
                    </a:lnTo>
                    <a:lnTo>
                      <a:pt x="691" y="129"/>
                    </a:lnTo>
                    <a:lnTo>
                      <a:pt x="693" y="129"/>
                    </a:lnTo>
                    <a:lnTo>
                      <a:pt x="693" y="127"/>
                    </a:lnTo>
                    <a:lnTo>
                      <a:pt x="695" y="127"/>
                    </a:lnTo>
                    <a:lnTo>
                      <a:pt x="695" y="125"/>
                    </a:lnTo>
                    <a:lnTo>
                      <a:pt x="696" y="125"/>
                    </a:lnTo>
                    <a:lnTo>
                      <a:pt x="696" y="124"/>
                    </a:lnTo>
                    <a:lnTo>
                      <a:pt x="698" y="124"/>
                    </a:lnTo>
                    <a:lnTo>
                      <a:pt x="698" y="122"/>
                    </a:lnTo>
                    <a:lnTo>
                      <a:pt x="700" y="122"/>
                    </a:lnTo>
                    <a:lnTo>
                      <a:pt x="700" y="120"/>
                    </a:lnTo>
                    <a:lnTo>
                      <a:pt x="701" y="120"/>
                    </a:lnTo>
                    <a:lnTo>
                      <a:pt x="701" y="119"/>
                    </a:lnTo>
                    <a:lnTo>
                      <a:pt x="703" y="119"/>
                    </a:lnTo>
                    <a:lnTo>
                      <a:pt x="703" y="117"/>
                    </a:lnTo>
                    <a:lnTo>
                      <a:pt x="705" y="117"/>
                    </a:lnTo>
                    <a:lnTo>
                      <a:pt x="705" y="115"/>
                    </a:lnTo>
                    <a:lnTo>
                      <a:pt x="706" y="115"/>
                    </a:lnTo>
                    <a:lnTo>
                      <a:pt x="706" y="114"/>
                    </a:lnTo>
                    <a:lnTo>
                      <a:pt x="708" y="114"/>
                    </a:lnTo>
                    <a:lnTo>
                      <a:pt x="708" y="112"/>
                    </a:lnTo>
                    <a:lnTo>
                      <a:pt x="710" y="112"/>
                    </a:lnTo>
                    <a:lnTo>
                      <a:pt x="710" y="110"/>
                    </a:lnTo>
                    <a:lnTo>
                      <a:pt x="711" y="110"/>
                    </a:lnTo>
                    <a:lnTo>
                      <a:pt x="711" y="109"/>
                    </a:lnTo>
                    <a:lnTo>
                      <a:pt x="713" y="109"/>
                    </a:lnTo>
                    <a:lnTo>
                      <a:pt x="713" y="107"/>
                    </a:lnTo>
                    <a:lnTo>
                      <a:pt x="715" y="107"/>
                    </a:lnTo>
                    <a:lnTo>
                      <a:pt x="715" y="105"/>
                    </a:lnTo>
                    <a:lnTo>
                      <a:pt x="716" y="105"/>
                    </a:lnTo>
                    <a:lnTo>
                      <a:pt x="716" y="104"/>
                    </a:lnTo>
                    <a:lnTo>
                      <a:pt x="718" y="104"/>
                    </a:lnTo>
                    <a:lnTo>
                      <a:pt x="718" y="102"/>
                    </a:lnTo>
                    <a:lnTo>
                      <a:pt x="720" y="102"/>
                    </a:lnTo>
                    <a:lnTo>
                      <a:pt x="720" y="100"/>
                    </a:lnTo>
                    <a:lnTo>
                      <a:pt x="721" y="100"/>
                    </a:lnTo>
                    <a:lnTo>
                      <a:pt x="721" y="99"/>
                    </a:lnTo>
                    <a:lnTo>
                      <a:pt x="723" y="99"/>
                    </a:lnTo>
                    <a:lnTo>
                      <a:pt x="723" y="97"/>
                    </a:lnTo>
                    <a:lnTo>
                      <a:pt x="725" y="97"/>
                    </a:lnTo>
                    <a:lnTo>
                      <a:pt x="725" y="95"/>
                    </a:lnTo>
                    <a:lnTo>
                      <a:pt x="726" y="95"/>
                    </a:lnTo>
                    <a:lnTo>
                      <a:pt x="726" y="94"/>
                    </a:lnTo>
                    <a:lnTo>
                      <a:pt x="728" y="94"/>
                    </a:lnTo>
                    <a:lnTo>
                      <a:pt x="728" y="92"/>
                    </a:lnTo>
                    <a:lnTo>
                      <a:pt x="730" y="92"/>
                    </a:lnTo>
                    <a:lnTo>
                      <a:pt x="730" y="90"/>
                    </a:lnTo>
                    <a:lnTo>
                      <a:pt x="731" y="90"/>
                    </a:lnTo>
                    <a:lnTo>
                      <a:pt x="731" y="89"/>
                    </a:lnTo>
                    <a:lnTo>
                      <a:pt x="733" y="89"/>
                    </a:lnTo>
                    <a:lnTo>
                      <a:pt x="733" y="87"/>
                    </a:lnTo>
                    <a:lnTo>
                      <a:pt x="735" y="87"/>
                    </a:lnTo>
                    <a:lnTo>
                      <a:pt x="735" y="85"/>
                    </a:lnTo>
                    <a:lnTo>
                      <a:pt x="736" y="85"/>
                    </a:lnTo>
                    <a:lnTo>
                      <a:pt x="736" y="84"/>
                    </a:lnTo>
                    <a:lnTo>
                      <a:pt x="738" y="84"/>
                    </a:lnTo>
                    <a:lnTo>
                      <a:pt x="738" y="82"/>
                    </a:lnTo>
                    <a:lnTo>
                      <a:pt x="740" y="82"/>
                    </a:lnTo>
                    <a:lnTo>
                      <a:pt x="740" y="80"/>
                    </a:lnTo>
                    <a:lnTo>
                      <a:pt x="741" y="80"/>
                    </a:lnTo>
                    <a:lnTo>
                      <a:pt x="741" y="79"/>
                    </a:lnTo>
                    <a:lnTo>
                      <a:pt x="743" y="79"/>
                    </a:lnTo>
                    <a:lnTo>
                      <a:pt x="743" y="77"/>
                    </a:lnTo>
                    <a:lnTo>
                      <a:pt x="745" y="77"/>
                    </a:lnTo>
                    <a:lnTo>
                      <a:pt x="745" y="75"/>
                    </a:lnTo>
                    <a:lnTo>
                      <a:pt x="746" y="75"/>
                    </a:lnTo>
                    <a:lnTo>
                      <a:pt x="746" y="74"/>
                    </a:lnTo>
                    <a:lnTo>
                      <a:pt x="748" y="74"/>
                    </a:lnTo>
                    <a:lnTo>
                      <a:pt x="748" y="72"/>
                    </a:lnTo>
                    <a:lnTo>
                      <a:pt x="750" y="72"/>
                    </a:lnTo>
                    <a:lnTo>
                      <a:pt x="750" y="70"/>
                    </a:lnTo>
                    <a:lnTo>
                      <a:pt x="751" y="70"/>
                    </a:lnTo>
                    <a:lnTo>
                      <a:pt x="751" y="69"/>
                    </a:lnTo>
                    <a:lnTo>
                      <a:pt x="753" y="69"/>
                    </a:lnTo>
                    <a:lnTo>
                      <a:pt x="753" y="67"/>
                    </a:lnTo>
                    <a:lnTo>
                      <a:pt x="755" y="67"/>
                    </a:lnTo>
                    <a:lnTo>
                      <a:pt x="755" y="65"/>
                    </a:lnTo>
                    <a:lnTo>
                      <a:pt x="756" y="65"/>
                    </a:lnTo>
                    <a:lnTo>
                      <a:pt x="756" y="64"/>
                    </a:lnTo>
                    <a:lnTo>
                      <a:pt x="758" y="64"/>
                    </a:lnTo>
                    <a:lnTo>
                      <a:pt x="758" y="62"/>
                    </a:lnTo>
                    <a:lnTo>
                      <a:pt x="760" y="62"/>
                    </a:lnTo>
                    <a:lnTo>
                      <a:pt x="760" y="60"/>
                    </a:lnTo>
                    <a:lnTo>
                      <a:pt x="761" y="60"/>
                    </a:lnTo>
                    <a:lnTo>
                      <a:pt x="761" y="59"/>
                    </a:lnTo>
                    <a:lnTo>
                      <a:pt x="763" y="59"/>
                    </a:lnTo>
                    <a:lnTo>
                      <a:pt x="763" y="57"/>
                    </a:lnTo>
                    <a:lnTo>
                      <a:pt x="765" y="57"/>
                    </a:lnTo>
                    <a:lnTo>
                      <a:pt x="765" y="55"/>
                    </a:lnTo>
                    <a:lnTo>
                      <a:pt x="766" y="55"/>
                    </a:lnTo>
                    <a:lnTo>
                      <a:pt x="766" y="54"/>
                    </a:lnTo>
                    <a:lnTo>
                      <a:pt x="768" y="54"/>
                    </a:lnTo>
                    <a:lnTo>
                      <a:pt x="768" y="52"/>
                    </a:lnTo>
                    <a:lnTo>
                      <a:pt x="770" y="52"/>
                    </a:lnTo>
                    <a:lnTo>
                      <a:pt x="770" y="50"/>
                    </a:lnTo>
                    <a:lnTo>
                      <a:pt x="771" y="50"/>
                    </a:lnTo>
                    <a:lnTo>
                      <a:pt x="771" y="49"/>
                    </a:lnTo>
                    <a:lnTo>
                      <a:pt x="773" y="49"/>
                    </a:lnTo>
                    <a:lnTo>
                      <a:pt x="773" y="47"/>
                    </a:lnTo>
                    <a:lnTo>
                      <a:pt x="775" y="47"/>
                    </a:lnTo>
                    <a:lnTo>
                      <a:pt x="775" y="45"/>
                    </a:lnTo>
                    <a:lnTo>
                      <a:pt x="776" y="45"/>
                    </a:lnTo>
                    <a:lnTo>
                      <a:pt x="776" y="44"/>
                    </a:lnTo>
                    <a:lnTo>
                      <a:pt x="778" y="44"/>
                    </a:lnTo>
                    <a:lnTo>
                      <a:pt x="778" y="42"/>
                    </a:lnTo>
                    <a:lnTo>
                      <a:pt x="780" y="42"/>
                    </a:lnTo>
                    <a:lnTo>
                      <a:pt x="780" y="40"/>
                    </a:lnTo>
                    <a:lnTo>
                      <a:pt x="781" y="40"/>
                    </a:lnTo>
                    <a:lnTo>
                      <a:pt x="781" y="39"/>
                    </a:lnTo>
                    <a:lnTo>
                      <a:pt x="783" y="39"/>
                    </a:lnTo>
                    <a:lnTo>
                      <a:pt x="783" y="37"/>
                    </a:lnTo>
                    <a:lnTo>
                      <a:pt x="785" y="37"/>
                    </a:lnTo>
                    <a:lnTo>
                      <a:pt x="785" y="35"/>
                    </a:lnTo>
                    <a:lnTo>
                      <a:pt x="786" y="35"/>
                    </a:lnTo>
                    <a:lnTo>
                      <a:pt x="786" y="34"/>
                    </a:lnTo>
                    <a:lnTo>
                      <a:pt x="788" y="34"/>
                    </a:lnTo>
                    <a:lnTo>
                      <a:pt x="788" y="32"/>
                    </a:lnTo>
                    <a:lnTo>
                      <a:pt x="790" y="32"/>
                    </a:lnTo>
                    <a:lnTo>
                      <a:pt x="790" y="30"/>
                    </a:lnTo>
                    <a:lnTo>
                      <a:pt x="791" y="30"/>
                    </a:lnTo>
                    <a:lnTo>
                      <a:pt x="791" y="29"/>
                    </a:lnTo>
                    <a:lnTo>
                      <a:pt x="793" y="29"/>
                    </a:lnTo>
                    <a:lnTo>
                      <a:pt x="793" y="27"/>
                    </a:lnTo>
                    <a:lnTo>
                      <a:pt x="795" y="27"/>
                    </a:lnTo>
                    <a:lnTo>
                      <a:pt x="795" y="25"/>
                    </a:lnTo>
                    <a:lnTo>
                      <a:pt x="796" y="25"/>
                    </a:lnTo>
                    <a:lnTo>
                      <a:pt x="796" y="24"/>
                    </a:lnTo>
                    <a:lnTo>
                      <a:pt x="798" y="24"/>
                    </a:lnTo>
                    <a:lnTo>
                      <a:pt x="798" y="22"/>
                    </a:lnTo>
                    <a:lnTo>
                      <a:pt x="800" y="22"/>
                    </a:lnTo>
                    <a:lnTo>
                      <a:pt x="800" y="20"/>
                    </a:lnTo>
                    <a:lnTo>
                      <a:pt x="801" y="20"/>
                    </a:lnTo>
                    <a:lnTo>
                      <a:pt x="801" y="19"/>
                    </a:lnTo>
                    <a:lnTo>
                      <a:pt x="803" y="19"/>
                    </a:lnTo>
                    <a:lnTo>
                      <a:pt x="803" y="17"/>
                    </a:lnTo>
                    <a:lnTo>
                      <a:pt x="805" y="17"/>
                    </a:lnTo>
                    <a:lnTo>
                      <a:pt x="805" y="15"/>
                    </a:lnTo>
                    <a:lnTo>
                      <a:pt x="806" y="15"/>
                    </a:lnTo>
                    <a:lnTo>
                      <a:pt x="806" y="14"/>
                    </a:lnTo>
                    <a:lnTo>
                      <a:pt x="808" y="14"/>
                    </a:lnTo>
                    <a:lnTo>
                      <a:pt x="808" y="12"/>
                    </a:lnTo>
                    <a:lnTo>
                      <a:pt x="810" y="12"/>
                    </a:lnTo>
                    <a:lnTo>
                      <a:pt x="810" y="10"/>
                    </a:lnTo>
                    <a:lnTo>
                      <a:pt x="811" y="10"/>
                    </a:lnTo>
                    <a:lnTo>
                      <a:pt x="811" y="9"/>
                    </a:lnTo>
                    <a:lnTo>
                      <a:pt x="813" y="9"/>
                    </a:lnTo>
                    <a:lnTo>
                      <a:pt x="813" y="7"/>
                    </a:lnTo>
                    <a:lnTo>
                      <a:pt x="815" y="7"/>
                    </a:lnTo>
                    <a:lnTo>
                      <a:pt x="815" y="5"/>
                    </a:lnTo>
                    <a:lnTo>
                      <a:pt x="816" y="5"/>
                    </a:lnTo>
                    <a:lnTo>
                      <a:pt x="816" y="4"/>
                    </a:lnTo>
                    <a:lnTo>
                      <a:pt x="818" y="4"/>
                    </a:lnTo>
                    <a:lnTo>
                      <a:pt x="818" y="2"/>
                    </a:lnTo>
                    <a:lnTo>
                      <a:pt x="820" y="2"/>
                    </a:lnTo>
                    <a:lnTo>
                      <a:pt x="820" y="0"/>
                    </a:lnTo>
                    <a:lnTo>
                      <a:pt x="3678" y="0"/>
                    </a:lnTo>
                    <a:lnTo>
                      <a:pt x="3678" y="19"/>
                    </a:lnTo>
                    <a:lnTo>
                      <a:pt x="828" y="19"/>
                    </a:lnTo>
                    <a:lnTo>
                      <a:pt x="828" y="20"/>
                    </a:lnTo>
                    <a:lnTo>
                      <a:pt x="826" y="20"/>
                    </a:lnTo>
                    <a:lnTo>
                      <a:pt x="826" y="22"/>
                    </a:lnTo>
                    <a:lnTo>
                      <a:pt x="825" y="22"/>
                    </a:lnTo>
                    <a:lnTo>
                      <a:pt x="825" y="24"/>
                    </a:lnTo>
                    <a:lnTo>
                      <a:pt x="823" y="24"/>
                    </a:lnTo>
                    <a:lnTo>
                      <a:pt x="823" y="25"/>
                    </a:lnTo>
                    <a:lnTo>
                      <a:pt x="821" y="25"/>
                    </a:lnTo>
                    <a:lnTo>
                      <a:pt x="821" y="27"/>
                    </a:lnTo>
                    <a:lnTo>
                      <a:pt x="820" y="27"/>
                    </a:lnTo>
                    <a:lnTo>
                      <a:pt x="820" y="29"/>
                    </a:lnTo>
                    <a:lnTo>
                      <a:pt x="818" y="29"/>
                    </a:lnTo>
                    <a:lnTo>
                      <a:pt x="818" y="30"/>
                    </a:lnTo>
                    <a:lnTo>
                      <a:pt x="816" y="30"/>
                    </a:lnTo>
                    <a:lnTo>
                      <a:pt x="816" y="32"/>
                    </a:lnTo>
                    <a:lnTo>
                      <a:pt x="815" y="32"/>
                    </a:lnTo>
                    <a:lnTo>
                      <a:pt x="815" y="34"/>
                    </a:lnTo>
                    <a:lnTo>
                      <a:pt x="813" y="34"/>
                    </a:lnTo>
                    <a:lnTo>
                      <a:pt x="813" y="35"/>
                    </a:lnTo>
                    <a:lnTo>
                      <a:pt x="811" y="35"/>
                    </a:lnTo>
                    <a:lnTo>
                      <a:pt x="811" y="37"/>
                    </a:lnTo>
                    <a:lnTo>
                      <a:pt x="810" y="37"/>
                    </a:lnTo>
                    <a:lnTo>
                      <a:pt x="810" y="39"/>
                    </a:lnTo>
                    <a:lnTo>
                      <a:pt x="808" y="39"/>
                    </a:lnTo>
                    <a:lnTo>
                      <a:pt x="808" y="40"/>
                    </a:lnTo>
                    <a:lnTo>
                      <a:pt x="806" y="40"/>
                    </a:lnTo>
                    <a:lnTo>
                      <a:pt x="806" y="42"/>
                    </a:lnTo>
                    <a:lnTo>
                      <a:pt x="805" y="42"/>
                    </a:lnTo>
                    <a:lnTo>
                      <a:pt x="805" y="44"/>
                    </a:lnTo>
                    <a:lnTo>
                      <a:pt x="803" y="44"/>
                    </a:lnTo>
                    <a:lnTo>
                      <a:pt x="803" y="45"/>
                    </a:lnTo>
                    <a:lnTo>
                      <a:pt x="801" y="45"/>
                    </a:lnTo>
                    <a:lnTo>
                      <a:pt x="801" y="47"/>
                    </a:lnTo>
                    <a:lnTo>
                      <a:pt x="800" y="47"/>
                    </a:lnTo>
                    <a:lnTo>
                      <a:pt x="800" y="49"/>
                    </a:lnTo>
                    <a:lnTo>
                      <a:pt x="798" y="49"/>
                    </a:lnTo>
                    <a:lnTo>
                      <a:pt x="798" y="50"/>
                    </a:lnTo>
                    <a:lnTo>
                      <a:pt x="796" y="50"/>
                    </a:lnTo>
                    <a:lnTo>
                      <a:pt x="796" y="52"/>
                    </a:lnTo>
                    <a:lnTo>
                      <a:pt x="795" y="52"/>
                    </a:lnTo>
                    <a:lnTo>
                      <a:pt x="795" y="54"/>
                    </a:lnTo>
                    <a:lnTo>
                      <a:pt x="793" y="54"/>
                    </a:lnTo>
                    <a:lnTo>
                      <a:pt x="793" y="55"/>
                    </a:lnTo>
                    <a:lnTo>
                      <a:pt x="791" y="55"/>
                    </a:lnTo>
                    <a:lnTo>
                      <a:pt x="791" y="57"/>
                    </a:lnTo>
                    <a:lnTo>
                      <a:pt x="790" y="57"/>
                    </a:lnTo>
                    <a:lnTo>
                      <a:pt x="790" y="59"/>
                    </a:lnTo>
                    <a:lnTo>
                      <a:pt x="788" y="59"/>
                    </a:lnTo>
                    <a:lnTo>
                      <a:pt x="788" y="60"/>
                    </a:lnTo>
                    <a:lnTo>
                      <a:pt x="786" y="60"/>
                    </a:lnTo>
                    <a:lnTo>
                      <a:pt x="786" y="62"/>
                    </a:lnTo>
                    <a:lnTo>
                      <a:pt x="785" y="62"/>
                    </a:lnTo>
                    <a:lnTo>
                      <a:pt x="785" y="64"/>
                    </a:lnTo>
                    <a:lnTo>
                      <a:pt x="783" y="64"/>
                    </a:lnTo>
                    <a:lnTo>
                      <a:pt x="783" y="65"/>
                    </a:lnTo>
                    <a:lnTo>
                      <a:pt x="781" y="65"/>
                    </a:lnTo>
                    <a:lnTo>
                      <a:pt x="781" y="67"/>
                    </a:lnTo>
                    <a:lnTo>
                      <a:pt x="780" y="67"/>
                    </a:lnTo>
                    <a:lnTo>
                      <a:pt x="780" y="69"/>
                    </a:lnTo>
                    <a:lnTo>
                      <a:pt x="778" y="69"/>
                    </a:lnTo>
                    <a:lnTo>
                      <a:pt x="778" y="70"/>
                    </a:lnTo>
                    <a:lnTo>
                      <a:pt x="776" y="70"/>
                    </a:lnTo>
                    <a:lnTo>
                      <a:pt x="776" y="72"/>
                    </a:lnTo>
                    <a:lnTo>
                      <a:pt x="775" y="72"/>
                    </a:lnTo>
                    <a:lnTo>
                      <a:pt x="775" y="74"/>
                    </a:lnTo>
                    <a:lnTo>
                      <a:pt x="773" y="74"/>
                    </a:lnTo>
                    <a:lnTo>
                      <a:pt x="773" y="75"/>
                    </a:lnTo>
                    <a:lnTo>
                      <a:pt x="771" y="75"/>
                    </a:lnTo>
                    <a:lnTo>
                      <a:pt x="771" y="77"/>
                    </a:lnTo>
                    <a:lnTo>
                      <a:pt x="770" y="77"/>
                    </a:lnTo>
                    <a:lnTo>
                      <a:pt x="770" y="79"/>
                    </a:lnTo>
                    <a:lnTo>
                      <a:pt x="768" y="79"/>
                    </a:lnTo>
                    <a:lnTo>
                      <a:pt x="768" y="80"/>
                    </a:lnTo>
                    <a:lnTo>
                      <a:pt x="766" y="80"/>
                    </a:lnTo>
                    <a:lnTo>
                      <a:pt x="766" y="82"/>
                    </a:lnTo>
                    <a:lnTo>
                      <a:pt x="765" y="82"/>
                    </a:lnTo>
                    <a:lnTo>
                      <a:pt x="765" y="84"/>
                    </a:lnTo>
                    <a:lnTo>
                      <a:pt x="763" y="84"/>
                    </a:lnTo>
                    <a:lnTo>
                      <a:pt x="763" y="85"/>
                    </a:lnTo>
                    <a:lnTo>
                      <a:pt x="761" y="85"/>
                    </a:lnTo>
                    <a:lnTo>
                      <a:pt x="761" y="87"/>
                    </a:lnTo>
                    <a:lnTo>
                      <a:pt x="760" y="87"/>
                    </a:lnTo>
                    <a:lnTo>
                      <a:pt x="760" y="89"/>
                    </a:lnTo>
                    <a:lnTo>
                      <a:pt x="758" y="89"/>
                    </a:lnTo>
                    <a:lnTo>
                      <a:pt x="758" y="90"/>
                    </a:lnTo>
                    <a:lnTo>
                      <a:pt x="756" y="90"/>
                    </a:lnTo>
                    <a:lnTo>
                      <a:pt x="756" y="92"/>
                    </a:lnTo>
                    <a:lnTo>
                      <a:pt x="755" y="92"/>
                    </a:lnTo>
                    <a:lnTo>
                      <a:pt x="755" y="94"/>
                    </a:lnTo>
                    <a:lnTo>
                      <a:pt x="753" y="94"/>
                    </a:lnTo>
                    <a:lnTo>
                      <a:pt x="753" y="95"/>
                    </a:lnTo>
                    <a:lnTo>
                      <a:pt x="751" y="95"/>
                    </a:lnTo>
                    <a:lnTo>
                      <a:pt x="751" y="97"/>
                    </a:lnTo>
                    <a:lnTo>
                      <a:pt x="750" y="97"/>
                    </a:lnTo>
                    <a:lnTo>
                      <a:pt x="750" y="99"/>
                    </a:lnTo>
                    <a:lnTo>
                      <a:pt x="748" y="99"/>
                    </a:lnTo>
                    <a:lnTo>
                      <a:pt x="748" y="100"/>
                    </a:lnTo>
                    <a:lnTo>
                      <a:pt x="746" y="100"/>
                    </a:lnTo>
                    <a:lnTo>
                      <a:pt x="746" y="102"/>
                    </a:lnTo>
                    <a:lnTo>
                      <a:pt x="745" y="102"/>
                    </a:lnTo>
                    <a:lnTo>
                      <a:pt x="745" y="104"/>
                    </a:lnTo>
                    <a:lnTo>
                      <a:pt x="743" y="104"/>
                    </a:lnTo>
                    <a:lnTo>
                      <a:pt x="743" y="105"/>
                    </a:lnTo>
                    <a:lnTo>
                      <a:pt x="741" y="105"/>
                    </a:lnTo>
                    <a:lnTo>
                      <a:pt x="741" y="107"/>
                    </a:lnTo>
                    <a:lnTo>
                      <a:pt x="740" y="107"/>
                    </a:lnTo>
                    <a:lnTo>
                      <a:pt x="740" y="109"/>
                    </a:lnTo>
                    <a:lnTo>
                      <a:pt x="738" y="109"/>
                    </a:lnTo>
                    <a:lnTo>
                      <a:pt x="738" y="110"/>
                    </a:lnTo>
                    <a:lnTo>
                      <a:pt x="736" y="110"/>
                    </a:lnTo>
                    <a:lnTo>
                      <a:pt x="736" y="112"/>
                    </a:lnTo>
                    <a:lnTo>
                      <a:pt x="735" y="112"/>
                    </a:lnTo>
                    <a:lnTo>
                      <a:pt x="735" y="114"/>
                    </a:lnTo>
                    <a:lnTo>
                      <a:pt x="733" y="114"/>
                    </a:lnTo>
                    <a:lnTo>
                      <a:pt x="733" y="115"/>
                    </a:lnTo>
                    <a:lnTo>
                      <a:pt x="731" y="115"/>
                    </a:lnTo>
                    <a:lnTo>
                      <a:pt x="731" y="117"/>
                    </a:lnTo>
                    <a:lnTo>
                      <a:pt x="730" y="117"/>
                    </a:lnTo>
                    <a:lnTo>
                      <a:pt x="730" y="119"/>
                    </a:lnTo>
                    <a:lnTo>
                      <a:pt x="728" y="119"/>
                    </a:lnTo>
                    <a:lnTo>
                      <a:pt x="728" y="120"/>
                    </a:lnTo>
                    <a:lnTo>
                      <a:pt x="726" y="120"/>
                    </a:lnTo>
                    <a:lnTo>
                      <a:pt x="726" y="122"/>
                    </a:lnTo>
                    <a:lnTo>
                      <a:pt x="725" y="122"/>
                    </a:lnTo>
                    <a:lnTo>
                      <a:pt x="725" y="124"/>
                    </a:lnTo>
                    <a:lnTo>
                      <a:pt x="723" y="124"/>
                    </a:lnTo>
                    <a:lnTo>
                      <a:pt x="723" y="125"/>
                    </a:lnTo>
                    <a:lnTo>
                      <a:pt x="721" y="125"/>
                    </a:lnTo>
                    <a:lnTo>
                      <a:pt x="721" y="127"/>
                    </a:lnTo>
                    <a:lnTo>
                      <a:pt x="720" y="127"/>
                    </a:lnTo>
                    <a:lnTo>
                      <a:pt x="720" y="129"/>
                    </a:lnTo>
                    <a:lnTo>
                      <a:pt x="718" y="129"/>
                    </a:lnTo>
                    <a:lnTo>
                      <a:pt x="718" y="130"/>
                    </a:lnTo>
                    <a:lnTo>
                      <a:pt x="716" y="130"/>
                    </a:lnTo>
                    <a:lnTo>
                      <a:pt x="716" y="132"/>
                    </a:lnTo>
                    <a:lnTo>
                      <a:pt x="715" y="132"/>
                    </a:lnTo>
                    <a:lnTo>
                      <a:pt x="715" y="134"/>
                    </a:lnTo>
                    <a:lnTo>
                      <a:pt x="713" y="134"/>
                    </a:lnTo>
                    <a:lnTo>
                      <a:pt x="713" y="135"/>
                    </a:lnTo>
                    <a:lnTo>
                      <a:pt x="711" y="135"/>
                    </a:lnTo>
                    <a:lnTo>
                      <a:pt x="711" y="137"/>
                    </a:lnTo>
                    <a:lnTo>
                      <a:pt x="710" y="137"/>
                    </a:lnTo>
                    <a:lnTo>
                      <a:pt x="710" y="139"/>
                    </a:lnTo>
                    <a:lnTo>
                      <a:pt x="708" y="139"/>
                    </a:lnTo>
                    <a:lnTo>
                      <a:pt x="708" y="140"/>
                    </a:lnTo>
                    <a:lnTo>
                      <a:pt x="706" y="140"/>
                    </a:lnTo>
                    <a:lnTo>
                      <a:pt x="706" y="142"/>
                    </a:lnTo>
                    <a:lnTo>
                      <a:pt x="705" y="142"/>
                    </a:lnTo>
                    <a:lnTo>
                      <a:pt x="705" y="144"/>
                    </a:lnTo>
                    <a:lnTo>
                      <a:pt x="703" y="144"/>
                    </a:lnTo>
                    <a:lnTo>
                      <a:pt x="703" y="145"/>
                    </a:lnTo>
                    <a:lnTo>
                      <a:pt x="701" y="145"/>
                    </a:lnTo>
                    <a:lnTo>
                      <a:pt x="701" y="147"/>
                    </a:lnTo>
                    <a:lnTo>
                      <a:pt x="700" y="147"/>
                    </a:lnTo>
                    <a:lnTo>
                      <a:pt x="700" y="149"/>
                    </a:lnTo>
                    <a:lnTo>
                      <a:pt x="698" y="149"/>
                    </a:lnTo>
                    <a:lnTo>
                      <a:pt x="698" y="150"/>
                    </a:lnTo>
                    <a:lnTo>
                      <a:pt x="696" y="150"/>
                    </a:lnTo>
                    <a:lnTo>
                      <a:pt x="696" y="152"/>
                    </a:lnTo>
                    <a:lnTo>
                      <a:pt x="695" y="152"/>
                    </a:lnTo>
                    <a:lnTo>
                      <a:pt x="695" y="154"/>
                    </a:lnTo>
                    <a:lnTo>
                      <a:pt x="693" y="154"/>
                    </a:lnTo>
                    <a:lnTo>
                      <a:pt x="693" y="155"/>
                    </a:lnTo>
                    <a:lnTo>
                      <a:pt x="691" y="155"/>
                    </a:lnTo>
                    <a:lnTo>
                      <a:pt x="691" y="157"/>
                    </a:lnTo>
                    <a:lnTo>
                      <a:pt x="690" y="157"/>
                    </a:lnTo>
                    <a:lnTo>
                      <a:pt x="690" y="159"/>
                    </a:lnTo>
                    <a:lnTo>
                      <a:pt x="688" y="159"/>
                    </a:lnTo>
                    <a:lnTo>
                      <a:pt x="688" y="160"/>
                    </a:lnTo>
                    <a:lnTo>
                      <a:pt x="686" y="160"/>
                    </a:lnTo>
                    <a:lnTo>
                      <a:pt x="686" y="162"/>
                    </a:lnTo>
                    <a:lnTo>
                      <a:pt x="685" y="162"/>
                    </a:lnTo>
                    <a:lnTo>
                      <a:pt x="685" y="164"/>
                    </a:lnTo>
                    <a:lnTo>
                      <a:pt x="683" y="164"/>
                    </a:lnTo>
                    <a:lnTo>
                      <a:pt x="683" y="165"/>
                    </a:lnTo>
                    <a:lnTo>
                      <a:pt x="681" y="165"/>
                    </a:lnTo>
                    <a:lnTo>
                      <a:pt x="681" y="167"/>
                    </a:lnTo>
                    <a:lnTo>
                      <a:pt x="680" y="167"/>
                    </a:lnTo>
                    <a:lnTo>
                      <a:pt x="680" y="169"/>
                    </a:lnTo>
                    <a:lnTo>
                      <a:pt x="678" y="169"/>
                    </a:lnTo>
                    <a:lnTo>
                      <a:pt x="678" y="170"/>
                    </a:lnTo>
                    <a:lnTo>
                      <a:pt x="676" y="170"/>
                    </a:lnTo>
                    <a:lnTo>
                      <a:pt x="676" y="172"/>
                    </a:lnTo>
                    <a:lnTo>
                      <a:pt x="675" y="172"/>
                    </a:lnTo>
                    <a:lnTo>
                      <a:pt x="675" y="174"/>
                    </a:lnTo>
                    <a:lnTo>
                      <a:pt x="673" y="174"/>
                    </a:lnTo>
                    <a:lnTo>
                      <a:pt x="673" y="175"/>
                    </a:lnTo>
                    <a:lnTo>
                      <a:pt x="671" y="175"/>
                    </a:lnTo>
                    <a:lnTo>
                      <a:pt x="671" y="177"/>
                    </a:lnTo>
                    <a:lnTo>
                      <a:pt x="670" y="177"/>
                    </a:lnTo>
                    <a:lnTo>
                      <a:pt x="670" y="179"/>
                    </a:lnTo>
                    <a:lnTo>
                      <a:pt x="668" y="179"/>
                    </a:lnTo>
                    <a:lnTo>
                      <a:pt x="668" y="180"/>
                    </a:lnTo>
                    <a:lnTo>
                      <a:pt x="666" y="180"/>
                    </a:lnTo>
                    <a:lnTo>
                      <a:pt x="666" y="182"/>
                    </a:lnTo>
                    <a:lnTo>
                      <a:pt x="665" y="182"/>
                    </a:lnTo>
                    <a:lnTo>
                      <a:pt x="665" y="184"/>
                    </a:lnTo>
                    <a:lnTo>
                      <a:pt x="663" y="184"/>
                    </a:lnTo>
                    <a:lnTo>
                      <a:pt x="663" y="185"/>
                    </a:lnTo>
                    <a:lnTo>
                      <a:pt x="661" y="185"/>
                    </a:lnTo>
                    <a:lnTo>
                      <a:pt x="661" y="187"/>
                    </a:lnTo>
                    <a:lnTo>
                      <a:pt x="660" y="187"/>
                    </a:lnTo>
                    <a:lnTo>
                      <a:pt x="660" y="189"/>
                    </a:lnTo>
                    <a:lnTo>
                      <a:pt x="658" y="189"/>
                    </a:lnTo>
                    <a:lnTo>
                      <a:pt x="658" y="190"/>
                    </a:lnTo>
                    <a:lnTo>
                      <a:pt x="656" y="190"/>
                    </a:lnTo>
                    <a:lnTo>
                      <a:pt x="656" y="192"/>
                    </a:lnTo>
                    <a:lnTo>
                      <a:pt x="655" y="192"/>
                    </a:lnTo>
                    <a:lnTo>
                      <a:pt x="655" y="194"/>
                    </a:lnTo>
                    <a:lnTo>
                      <a:pt x="653" y="194"/>
                    </a:lnTo>
                    <a:lnTo>
                      <a:pt x="653" y="195"/>
                    </a:lnTo>
                    <a:lnTo>
                      <a:pt x="651" y="195"/>
                    </a:lnTo>
                    <a:lnTo>
                      <a:pt x="651" y="197"/>
                    </a:lnTo>
                    <a:lnTo>
                      <a:pt x="650" y="197"/>
                    </a:lnTo>
                    <a:lnTo>
                      <a:pt x="650" y="199"/>
                    </a:lnTo>
                    <a:lnTo>
                      <a:pt x="648" y="199"/>
                    </a:lnTo>
                    <a:lnTo>
                      <a:pt x="648" y="200"/>
                    </a:lnTo>
                    <a:lnTo>
                      <a:pt x="646" y="200"/>
                    </a:lnTo>
                    <a:lnTo>
                      <a:pt x="646" y="202"/>
                    </a:lnTo>
                    <a:lnTo>
                      <a:pt x="645" y="202"/>
                    </a:lnTo>
                    <a:lnTo>
                      <a:pt x="645" y="204"/>
                    </a:lnTo>
                    <a:lnTo>
                      <a:pt x="643" y="204"/>
                    </a:lnTo>
                    <a:lnTo>
                      <a:pt x="643" y="205"/>
                    </a:lnTo>
                    <a:lnTo>
                      <a:pt x="641" y="205"/>
                    </a:lnTo>
                    <a:lnTo>
                      <a:pt x="641" y="207"/>
                    </a:lnTo>
                    <a:lnTo>
                      <a:pt x="640" y="207"/>
                    </a:lnTo>
                    <a:lnTo>
                      <a:pt x="640" y="209"/>
                    </a:lnTo>
                    <a:lnTo>
                      <a:pt x="638" y="209"/>
                    </a:lnTo>
                    <a:lnTo>
                      <a:pt x="638" y="210"/>
                    </a:lnTo>
                    <a:lnTo>
                      <a:pt x="636" y="210"/>
                    </a:lnTo>
                    <a:lnTo>
                      <a:pt x="636" y="212"/>
                    </a:lnTo>
                    <a:lnTo>
                      <a:pt x="635" y="212"/>
                    </a:lnTo>
                    <a:lnTo>
                      <a:pt x="635" y="214"/>
                    </a:lnTo>
                    <a:lnTo>
                      <a:pt x="633" y="214"/>
                    </a:lnTo>
                    <a:lnTo>
                      <a:pt x="633" y="215"/>
                    </a:lnTo>
                    <a:lnTo>
                      <a:pt x="631" y="215"/>
                    </a:lnTo>
                    <a:lnTo>
                      <a:pt x="631" y="217"/>
                    </a:lnTo>
                    <a:lnTo>
                      <a:pt x="630" y="217"/>
                    </a:lnTo>
                    <a:lnTo>
                      <a:pt x="630" y="219"/>
                    </a:lnTo>
                    <a:lnTo>
                      <a:pt x="628" y="219"/>
                    </a:lnTo>
                    <a:lnTo>
                      <a:pt x="628" y="220"/>
                    </a:lnTo>
                    <a:lnTo>
                      <a:pt x="626" y="220"/>
                    </a:lnTo>
                    <a:lnTo>
                      <a:pt x="626" y="222"/>
                    </a:lnTo>
                    <a:lnTo>
                      <a:pt x="625" y="222"/>
                    </a:lnTo>
                    <a:lnTo>
                      <a:pt x="625" y="224"/>
                    </a:lnTo>
                    <a:lnTo>
                      <a:pt x="623" y="224"/>
                    </a:lnTo>
                    <a:lnTo>
                      <a:pt x="623" y="225"/>
                    </a:lnTo>
                    <a:lnTo>
                      <a:pt x="621" y="225"/>
                    </a:lnTo>
                    <a:lnTo>
                      <a:pt x="621" y="227"/>
                    </a:lnTo>
                    <a:lnTo>
                      <a:pt x="620" y="227"/>
                    </a:lnTo>
                    <a:lnTo>
                      <a:pt x="620" y="229"/>
                    </a:lnTo>
                    <a:lnTo>
                      <a:pt x="618" y="229"/>
                    </a:lnTo>
                    <a:lnTo>
                      <a:pt x="618" y="230"/>
                    </a:lnTo>
                    <a:lnTo>
                      <a:pt x="616" y="230"/>
                    </a:lnTo>
                    <a:lnTo>
                      <a:pt x="616" y="232"/>
                    </a:lnTo>
                    <a:lnTo>
                      <a:pt x="615" y="232"/>
                    </a:lnTo>
                    <a:lnTo>
                      <a:pt x="615" y="234"/>
                    </a:lnTo>
                    <a:lnTo>
                      <a:pt x="613" y="234"/>
                    </a:lnTo>
                    <a:lnTo>
                      <a:pt x="613" y="235"/>
                    </a:lnTo>
                    <a:lnTo>
                      <a:pt x="611" y="235"/>
                    </a:lnTo>
                    <a:lnTo>
                      <a:pt x="611" y="237"/>
                    </a:lnTo>
                    <a:lnTo>
                      <a:pt x="610" y="237"/>
                    </a:lnTo>
                    <a:lnTo>
                      <a:pt x="610" y="239"/>
                    </a:lnTo>
                    <a:lnTo>
                      <a:pt x="608" y="239"/>
                    </a:lnTo>
                    <a:lnTo>
                      <a:pt x="608" y="240"/>
                    </a:lnTo>
                    <a:lnTo>
                      <a:pt x="606" y="240"/>
                    </a:lnTo>
                    <a:lnTo>
                      <a:pt x="606" y="242"/>
                    </a:lnTo>
                    <a:lnTo>
                      <a:pt x="605" y="242"/>
                    </a:lnTo>
                    <a:lnTo>
                      <a:pt x="605" y="244"/>
                    </a:lnTo>
                    <a:lnTo>
                      <a:pt x="603" y="244"/>
                    </a:lnTo>
                    <a:lnTo>
                      <a:pt x="603" y="245"/>
                    </a:lnTo>
                    <a:lnTo>
                      <a:pt x="601" y="245"/>
                    </a:lnTo>
                    <a:lnTo>
                      <a:pt x="601" y="247"/>
                    </a:lnTo>
                    <a:lnTo>
                      <a:pt x="600" y="247"/>
                    </a:lnTo>
                    <a:lnTo>
                      <a:pt x="600" y="249"/>
                    </a:lnTo>
                    <a:lnTo>
                      <a:pt x="598" y="249"/>
                    </a:lnTo>
                    <a:lnTo>
                      <a:pt x="598" y="250"/>
                    </a:lnTo>
                    <a:lnTo>
                      <a:pt x="596" y="250"/>
                    </a:lnTo>
                    <a:lnTo>
                      <a:pt x="596" y="252"/>
                    </a:lnTo>
                    <a:lnTo>
                      <a:pt x="595" y="252"/>
                    </a:lnTo>
                    <a:lnTo>
                      <a:pt x="595" y="254"/>
                    </a:lnTo>
                    <a:lnTo>
                      <a:pt x="593" y="254"/>
                    </a:lnTo>
                    <a:lnTo>
                      <a:pt x="593" y="255"/>
                    </a:lnTo>
                    <a:lnTo>
                      <a:pt x="591" y="255"/>
                    </a:lnTo>
                    <a:lnTo>
                      <a:pt x="591" y="257"/>
                    </a:lnTo>
                    <a:lnTo>
                      <a:pt x="590" y="257"/>
                    </a:lnTo>
                    <a:lnTo>
                      <a:pt x="590" y="259"/>
                    </a:lnTo>
                    <a:lnTo>
                      <a:pt x="588" y="259"/>
                    </a:lnTo>
                    <a:lnTo>
                      <a:pt x="588" y="260"/>
                    </a:lnTo>
                    <a:lnTo>
                      <a:pt x="586" y="260"/>
                    </a:lnTo>
                    <a:lnTo>
                      <a:pt x="586" y="262"/>
                    </a:lnTo>
                    <a:lnTo>
                      <a:pt x="585" y="262"/>
                    </a:lnTo>
                    <a:lnTo>
                      <a:pt x="585" y="264"/>
                    </a:lnTo>
                    <a:lnTo>
                      <a:pt x="583" y="264"/>
                    </a:lnTo>
                    <a:lnTo>
                      <a:pt x="583" y="265"/>
                    </a:lnTo>
                    <a:lnTo>
                      <a:pt x="581" y="265"/>
                    </a:lnTo>
                    <a:lnTo>
                      <a:pt x="581" y="267"/>
                    </a:lnTo>
                    <a:lnTo>
                      <a:pt x="580" y="267"/>
                    </a:lnTo>
                    <a:lnTo>
                      <a:pt x="580" y="269"/>
                    </a:lnTo>
                    <a:lnTo>
                      <a:pt x="578" y="269"/>
                    </a:lnTo>
                    <a:lnTo>
                      <a:pt x="578" y="270"/>
                    </a:lnTo>
                    <a:lnTo>
                      <a:pt x="576" y="270"/>
                    </a:lnTo>
                    <a:lnTo>
                      <a:pt x="576" y="272"/>
                    </a:lnTo>
                    <a:lnTo>
                      <a:pt x="575" y="272"/>
                    </a:lnTo>
                    <a:lnTo>
                      <a:pt x="575" y="274"/>
                    </a:lnTo>
                    <a:lnTo>
                      <a:pt x="573" y="274"/>
                    </a:lnTo>
                    <a:lnTo>
                      <a:pt x="573" y="275"/>
                    </a:lnTo>
                    <a:lnTo>
                      <a:pt x="571" y="275"/>
                    </a:lnTo>
                    <a:lnTo>
                      <a:pt x="571" y="277"/>
                    </a:lnTo>
                    <a:lnTo>
                      <a:pt x="570" y="277"/>
                    </a:lnTo>
                    <a:lnTo>
                      <a:pt x="570" y="279"/>
                    </a:lnTo>
                    <a:lnTo>
                      <a:pt x="568" y="279"/>
                    </a:lnTo>
                    <a:lnTo>
                      <a:pt x="568" y="280"/>
                    </a:lnTo>
                    <a:lnTo>
                      <a:pt x="566" y="280"/>
                    </a:lnTo>
                    <a:lnTo>
                      <a:pt x="566" y="282"/>
                    </a:lnTo>
                    <a:lnTo>
                      <a:pt x="565" y="282"/>
                    </a:lnTo>
                    <a:lnTo>
                      <a:pt x="565" y="284"/>
                    </a:lnTo>
                    <a:lnTo>
                      <a:pt x="563" y="284"/>
                    </a:lnTo>
                    <a:lnTo>
                      <a:pt x="563" y="285"/>
                    </a:lnTo>
                    <a:lnTo>
                      <a:pt x="561" y="285"/>
                    </a:lnTo>
                    <a:lnTo>
                      <a:pt x="561" y="287"/>
                    </a:lnTo>
                    <a:lnTo>
                      <a:pt x="560" y="287"/>
                    </a:lnTo>
                    <a:lnTo>
                      <a:pt x="560" y="289"/>
                    </a:lnTo>
                    <a:lnTo>
                      <a:pt x="558" y="289"/>
                    </a:lnTo>
                    <a:lnTo>
                      <a:pt x="558" y="290"/>
                    </a:lnTo>
                    <a:lnTo>
                      <a:pt x="556" y="290"/>
                    </a:lnTo>
                    <a:lnTo>
                      <a:pt x="556" y="292"/>
                    </a:lnTo>
                    <a:lnTo>
                      <a:pt x="555" y="292"/>
                    </a:lnTo>
                    <a:lnTo>
                      <a:pt x="555" y="294"/>
                    </a:lnTo>
                    <a:lnTo>
                      <a:pt x="553" y="294"/>
                    </a:lnTo>
                    <a:lnTo>
                      <a:pt x="553" y="295"/>
                    </a:lnTo>
                    <a:lnTo>
                      <a:pt x="551" y="295"/>
                    </a:lnTo>
                    <a:lnTo>
                      <a:pt x="551" y="297"/>
                    </a:lnTo>
                    <a:lnTo>
                      <a:pt x="550" y="297"/>
                    </a:lnTo>
                    <a:lnTo>
                      <a:pt x="550" y="299"/>
                    </a:lnTo>
                    <a:lnTo>
                      <a:pt x="548" y="299"/>
                    </a:lnTo>
                    <a:lnTo>
                      <a:pt x="548" y="300"/>
                    </a:lnTo>
                    <a:lnTo>
                      <a:pt x="546" y="300"/>
                    </a:lnTo>
                    <a:lnTo>
                      <a:pt x="546" y="302"/>
                    </a:lnTo>
                    <a:lnTo>
                      <a:pt x="545" y="302"/>
                    </a:lnTo>
                    <a:lnTo>
                      <a:pt x="545" y="304"/>
                    </a:lnTo>
                    <a:lnTo>
                      <a:pt x="543" y="304"/>
                    </a:lnTo>
                    <a:lnTo>
                      <a:pt x="543" y="305"/>
                    </a:lnTo>
                    <a:lnTo>
                      <a:pt x="541" y="305"/>
                    </a:lnTo>
                    <a:lnTo>
                      <a:pt x="541" y="307"/>
                    </a:lnTo>
                    <a:lnTo>
                      <a:pt x="540" y="307"/>
                    </a:lnTo>
                    <a:lnTo>
                      <a:pt x="540" y="309"/>
                    </a:lnTo>
                    <a:lnTo>
                      <a:pt x="538" y="309"/>
                    </a:lnTo>
                    <a:lnTo>
                      <a:pt x="538" y="310"/>
                    </a:lnTo>
                    <a:lnTo>
                      <a:pt x="536" y="310"/>
                    </a:lnTo>
                    <a:lnTo>
                      <a:pt x="536" y="312"/>
                    </a:lnTo>
                    <a:lnTo>
                      <a:pt x="535" y="312"/>
                    </a:lnTo>
                    <a:lnTo>
                      <a:pt x="535" y="314"/>
                    </a:lnTo>
                    <a:lnTo>
                      <a:pt x="533" y="314"/>
                    </a:lnTo>
                    <a:lnTo>
                      <a:pt x="533" y="315"/>
                    </a:lnTo>
                    <a:lnTo>
                      <a:pt x="531" y="315"/>
                    </a:lnTo>
                    <a:lnTo>
                      <a:pt x="531" y="317"/>
                    </a:lnTo>
                    <a:lnTo>
                      <a:pt x="530" y="317"/>
                    </a:lnTo>
                    <a:lnTo>
                      <a:pt x="530" y="319"/>
                    </a:lnTo>
                    <a:lnTo>
                      <a:pt x="528" y="319"/>
                    </a:lnTo>
                    <a:lnTo>
                      <a:pt x="528" y="320"/>
                    </a:lnTo>
                    <a:lnTo>
                      <a:pt x="526" y="320"/>
                    </a:lnTo>
                    <a:lnTo>
                      <a:pt x="526" y="322"/>
                    </a:lnTo>
                    <a:lnTo>
                      <a:pt x="525" y="322"/>
                    </a:lnTo>
                    <a:lnTo>
                      <a:pt x="525" y="324"/>
                    </a:lnTo>
                    <a:lnTo>
                      <a:pt x="523" y="324"/>
                    </a:lnTo>
                    <a:lnTo>
                      <a:pt x="523" y="325"/>
                    </a:lnTo>
                    <a:lnTo>
                      <a:pt x="521" y="325"/>
                    </a:lnTo>
                    <a:lnTo>
                      <a:pt x="521" y="327"/>
                    </a:lnTo>
                    <a:lnTo>
                      <a:pt x="520" y="327"/>
                    </a:lnTo>
                    <a:lnTo>
                      <a:pt x="520" y="329"/>
                    </a:lnTo>
                    <a:lnTo>
                      <a:pt x="518" y="329"/>
                    </a:lnTo>
                    <a:lnTo>
                      <a:pt x="518" y="330"/>
                    </a:lnTo>
                    <a:lnTo>
                      <a:pt x="516" y="330"/>
                    </a:lnTo>
                    <a:lnTo>
                      <a:pt x="516" y="332"/>
                    </a:lnTo>
                    <a:lnTo>
                      <a:pt x="515" y="332"/>
                    </a:lnTo>
                    <a:lnTo>
                      <a:pt x="515" y="334"/>
                    </a:lnTo>
                    <a:lnTo>
                      <a:pt x="513" y="334"/>
                    </a:lnTo>
                    <a:lnTo>
                      <a:pt x="513" y="335"/>
                    </a:lnTo>
                    <a:lnTo>
                      <a:pt x="511" y="335"/>
                    </a:lnTo>
                    <a:lnTo>
                      <a:pt x="511" y="337"/>
                    </a:lnTo>
                    <a:lnTo>
                      <a:pt x="510" y="337"/>
                    </a:lnTo>
                    <a:lnTo>
                      <a:pt x="510" y="339"/>
                    </a:lnTo>
                    <a:lnTo>
                      <a:pt x="508" y="339"/>
                    </a:lnTo>
                    <a:lnTo>
                      <a:pt x="508" y="340"/>
                    </a:lnTo>
                    <a:lnTo>
                      <a:pt x="506" y="340"/>
                    </a:lnTo>
                    <a:lnTo>
                      <a:pt x="506" y="342"/>
                    </a:lnTo>
                    <a:lnTo>
                      <a:pt x="505" y="342"/>
                    </a:lnTo>
                    <a:lnTo>
                      <a:pt x="505" y="344"/>
                    </a:lnTo>
                    <a:lnTo>
                      <a:pt x="503" y="344"/>
                    </a:lnTo>
                    <a:lnTo>
                      <a:pt x="503" y="345"/>
                    </a:lnTo>
                    <a:lnTo>
                      <a:pt x="501" y="345"/>
                    </a:lnTo>
                    <a:lnTo>
                      <a:pt x="501" y="347"/>
                    </a:lnTo>
                    <a:lnTo>
                      <a:pt x="500" y="347"/>
                    </a:lnTo>
                    <a:lnTo>
                      <a:pt x="500" y="349"/>
                    </a:lnTo>
                    <a:lnTo>
                      <a:pt x="498" y="349"/>
                    </a:lnTo>
                    <a:lnTo>
                      <a:pt x="498" y="350"/>
                    </a:lnTo>
                    <a:lnTo>
                      <a:pt x="496" y="350"/>
                    </a:lnTo>
                    <a:lnTo>
                      <a:pt x="496" y="352"/>
                    </a:lnTo>
                    <a:lnTo>
                      <a:pt x="495" y="352"/>
                    </a:lnTo>
                    <a:lnTo>
                      <a:pt x="495" y="354"/>
                    </a:lnTo>
                    <a:lnTo>
                      <a:pt x="493" y="354"/>
                    </a:lnTo>
                    <a:lnTo>
                      <a:pt x="493" y="355"/>
                    </a:lnTo>
                    <a:lnTo>
                      <a:pt x="491" y="355"/>
                    </a:lnTo>
                    <a:lnTo>
                      <a:pt x="491" y="357"/>
                    </a:lnTo>
                    <a:lnTo>
                      <a:pt x="490" y="357"/>
                    </a:lnTo>
                    <a:lnTo>
                      <a:pt x="490" y="359"/>
                    </a:lnTo>
                    <a:lnTo>
                      <a:pt x="488" y="359"/>
                    </a:lnTo>
                    <a:lnTo>
                      <a:pt x="488" y="360"/>
                    </a:lnTo>
                    <a:lnTo>
                      <a:pt x="486" y="360"/>
                    </a:lnTo>
                    <a:lnTo>
                      <a:pt x="486" y="362"/>
                    </a:lnTo>
                    <a:lnTo>
                      <a:pt x="485" y="362"/>
                    </a:lnTo>
                    <a:lnTo>
                      <a:pt x="485" y="364"/>
                    </a:lnTo>
                    <a:lnTo>
                      <a:pt x="483" y="364"/>
                    </a:lnTo>
                    <a:lnTo>
                      <a:pt x="483" y="365"/>
                    </a:lnTo>
                    <a:lnTo>
                      <a:pt x="481" y="365"/>
                    </a:lnTo>
                    <a:lnTo>
                      <a:pt x="481" y="367"/>
                    </a:lnTo>
                    <a:lnTo>
                      <a:pt x="480" y="367"/>
                    </a:lnTo>
                    <a:lnTo>
                      <a:pt x="480" y="369"/>
                    </a:lnTo>
                    <a:lnTo>
                      <a:pt x="478" y="369"/>
                    </a:lnTo>
                    <a:lnTo>
                      <a:pt x="478" y="370"/>
                    </a:lnTo>
                    <a:lnTo>
                      <a:pt x="476" y="370"/>
                    </a:lnTo>
                    <a:lnTo>
                      <a:pt x="476" y="372"/>
                    </a:lnTo>
                    <a:lnTo>
                      <a:pt x="475" y="372"/>
                    </a:lnTo>
                    <a:lnTo>
                      <a:pt x="475" y="374"/>
                    </a:lnTo>
                    <a:lnTo>
                      <a:pt x="473" y="374"/>
                    </a:lnTo>
                    <a:lnTo>
                      <a:pt x="473" y="375"/>
                    </a:lnTo>
                    <a:lnTo>
                      <a:pt x="471" y="375"/>
                    </a:lnTo>
                    <a:lnTo>
                      <a:pt x="471" y="377"/>
                    </a:lnTo>
                    <a:lnTo>
                      <a:pt x="470" y="377"/>
                    </a:lnTo>
                    <a:lnTo>
                      <a:pt x="470" y="379"/>
                    </a:lnTo>
                    <a:lnTo>
                      <a:pt x="468" y="379"/>
                    </a:lnTo>
                    <a:lnTo>
                      <a:pt x="468" y="380"/>
                    </a:lnTo>
                    <a:lnTo>
                      <a:pt x="466" y="380"/>
                    </a:lnTo>
                    <a:lnTo>
                      <a:pt x="466" y="382"/>
                    </a:lnTo>
                    <a:lnTo>
                      <a:pt x="465" y="382"/>
                    </a:lnTo>
                    <a:lnTo>
                      <a:pt x="465" y="384"/>
                    </a:lnTo>
                    <a:lnTo>
                      <a:pt x="463" y="384"/>
                    </a:lnTo>
                    <a:lnTo>
                      <a:pt x="463" y="385"/>
                    </a:lnTo>
                    <a:lnTo>
                      <a:pt x="461" y="385"/>
                    </a:lnTo>
                    <a:lnTo>
                      <a:pt x="461" y="387"/>
                    </a:lnTo>
                    <a:lnTo>
                      <a:pt x="460" y="387"/>
                    </a:lnTo>
                    <a:lnTo>
                      <a:pt x="460" y="389"/>
                    </a:lnTo>
                    <a:lnTo>
                      <a:pt x="458" y="389"/>
                    </a:lnTo>
                    <a:lnTo>
                      <a:pt x="458" y="390"/>
                    </a:lnTo>
                    <a:lnTo>
                      <a:pt x="456" y="390"/>
                    </a:lnTo>
                    <a:lnTo>
                      <a:pt x="456" y="392"/>
                    </a:lnTo>
                    <a:lnTo>
                      <a:pt x="455" y="392"/>
                    </a:lnTo>
                    <a:lnTo>
                      <a:pt x="455" y="394"/>
                    </a:lnTo>
                    <a:lnTo>
                      <a:pt x="453" y="394"/>
                    </a:lnTo>
                    <a:lnTo>
                      <a:pt x="453" y="395"/>
                    </a:lnTo>
                    <a:lnTo>
                      <a:pt x="451" y="395"/>
                    </a:lnTo>
                    <a:lnTo>
                      <a:pt x="451" y="397"/>
                    </a:lnTo>
                    <a:lnTo>
                      <a:pt x="450" y="397"/>
                    </a:lnTo>
                    <a:lnTo>
                      <a:pt x="450" y="399"/>
                    </a:lnTo>
                    <a:lnTo>
                      <a:pt x="448" y="399"/>
                    </a:lnTo>
                    <a:lnTo>
                      <a:pt x="448" y="400"/>
                    </a:lnTo>
                    <a:lnTo>
                      <a:pt x="446" y="400"/>
                    </a:lnTo>
                    <a:lnTo>
                      <a:pt x="446" y="402"/>
                    </a:lnTo>
                    <a:lnTo>
                      <a:pt x="445" y="402"/>
                    </a:lnTo>
                    <a:lnTo>
                      <a:pt x="445" y="404"/>
                    </a:lnTo>
                    <a:lnTo>
                      <a:pt x="443" y="404"/>
                    </a:lnTo>
                    <a:lnTo>
                      <a:pt x="443" y="405"/>
                    </a:lnTo>
                    <a:lnTo>
                      <a:pt x="441" y="405"/>
                    </a:lnTo>
                    <a:lnTo>
                      <a:pt x="441" y="407"/>
                    </a:lnTo>
                    <a:lnTo>
                      <a:pt x="440" y="407"/>
                    </a:lnTo>
                    <a:lnTo>
                      <a:pt x="440" y="409"/>
                    </a:lnTo>
                    <a:lnTo>
                      <a:pt x="438" y="409"/>
                    </a:lnTo>
                    <a:lnTo>
                      <a:pt x="438" y="410"/>
                    </a:lnTo>
                    <a:lnTo>
                      <a:pt x="436" y="410"/>
                    </a:lnTo>
                    <a:lnTo>
                      <a:pt x="436" y="412"/>
                    </a:lnTo>
                    <a:lnTo>
                      <a:pt x="435" y="412"/>
                    </a:lnTo>
                    <a:lnTo>
                      <a:pt x="435" y="414"/>
                    </a:lnTo>
                    <a:lnTo>
                      <a:pt x="433" y="414"/>
                    </a:lnTo>
                    <a:lnTo>
                      <a:pt x="433" y="415"/>
                    </a:lnTo>
                    <a:lnTo>
                      <a:pt x="431" y="415"/>
                    </a:lnTo>
                    <a:lnTo>
                      <a:pt x="431" y="417"/>
                    </a:lnTo>
                    <a:lnTo>
                      <a:pt x="430" y="417"/>
                    </a:lnTo>
                    <a:lnTo>
                      <a:pt x="430" y="419"/>
                    </a:lnTo>
                    <a:lnTo>
                      <a:pt x="428" y="419"/>
                    </a:lnTo>
                    <a:lnTo>
                      <a:pt x="428" y="420"/>
                    </a:lnTo>
                    <a:lnTo>
                      <a:pt x="426" y="420"/>
                    </a:lnTo>
                    <a:lnTo>
                      <a:pt x="426" y="422"/>
                    </a:lnTo>
                    <a:lnTo>
                      <a:pt x="425" y="422"/>
                    </a:lnTo>
                    <a:lnTo>
                      <a:pt x="425" y="424"/>
                    </a:lnTo>
                    <a:lnTo>
                      <a:pt x="423" y="424"/>
                    </a:lnTo>
                    <a:lnTo>
                      <a:pt x="423" y="425"/>
                    </a:lnTo>
                    <a:lnTo>
                      <a:pt x="421" y="425"/>
                    </a:lnTo>
                    <a:lnTo>
                      <a:pt x="421" y="427"/>
                    </a:lnTo>
                    <a:lnTo>
                      <a:pt x="420" y="427"/>
                    </a:lnTo>
                    <a:lnTo>
                      <a:pt x="420" y="429"/>
                    </a:lnTo>
                    <a:lnTo>
                      <a:pt x="418" y="429"/>
                    </a:lnTo>
                    <a:lnTo>
                      <a:pt x="418" y="430"/>
                    </a:lnTo>
                    <a:lnTo>
                      <a:pt x="416" y="430"/>
                    </a:lnTo>
                    <a:lnTo>
                      <a:pt x="416" y="432"/>
                    </a:lnTo>
                    <a:lnTo>
                      <a:pt x="415" y="432"/>
                    </a:lnTo>
                    <a:lnTo>
                      <a:pt x="415" y="434"/>
                    </a:lnTo>
                    <a:lnTo>
                      <a:pt x="413" y="434"/>
                    </a:lnTo>
                    <a:lnTo>
                      <a:pt x="413" y="435"/>
                    </a:lnTo>
                    <a:lnTo>
                      <a:pt x="411" y="435"/>
                    </a:lnTo>
                    <a:lnTo>
                      <a:pt x="411" y="437"/>
                    </a:lnTo>
                    <a:lnTo>
                      <a:pt x="410" y="437"/>
                    </a:lnTo>
                    <a:lnTo>
                      <a:pt x="410" y="439"/>
                    </a:lnTo>
                    <a:lnTo>
                      <a:pt x="408" y="439"/>
                    </a:lnTo>
                    <a:lnTo>
                      <a:pt x="408" y="440"/>
                    </a:lnTo>
                    <a:lnTo>
                      <a:pt x="406" y="440"/>
                    </a:lnTo>
                    <a:lnTo>
                      <a:pt x="406" y="442"/>
                    </a:lnTo>
                    <a:lnTo>
                      <a:pt x="405" y="442"/>
                    </a:lnTo>
                    <a:lnTo>
                      <a:pt x="405" y="444"/>
                    </a:lnTo>
                    <a:lnTo>
                      <a:pt x="403" y="444"/>
                    </a:lnTo>
                    <a:lnTo>
                      <a:pt x="403" y="445"/>
                    </a:lnTo>
                    <a:lnTo>
                      <a:pt x="401" y="445"/>
                    </a:lnTo>
                    <a:lnTo>
                      <a:pt x="401" y="447"/>
                    </a:lnTo>
                    <a:lnTo>
                      <a:pt x="400" y="447"/>
                    </a:lnTo>
                    <a:lnTo>
                      <a:pt x="400" y="449"/>
                    </a:lnTo>
                    <a:lnTo>
                      <a:pt x="398" y="449"/>
                    </a:lnTo>
                    <a:lnTo>
                      <a:pt x="398" y="450"/>
                    </a:lnTo>
                    <a:lnTo>
                      <a:pt x="396" y="450"/>
                    </a:lnTo>
                    <a:lnTo>
                      <a:pt x="396" y="452"/>
                    </a:lnTo>
                    <a:lnTo>
                      <a:pt x="395" y="452"/>
                    </a:lnTo>
                    <a:lnTo>
                      <a:pt x="395" y="454"/>
                    </a:lnTo>
                    <a:lnTo>
                      <a:pt x="393" y="454"/>
                    </a:lnTo>
                    <a:lnTo>
                      <a:pt x="393" y="455"/>
                    </a:lnTo>
                    <a:lnTo>
                      <a:pt x="391" y="455"/>
                    </a:lnTo>
                    <a:lnTo>
                      <a:pt x="391" y="457"/>
                    </a:lnTo>
                    <a:lnTo>
                      <a:pt x="390" y="457"/>
                    </a:lnTo>
                    <a:lnTo>
                      <a:pt x="390" y="459"/>
                    </a:lnTo>
                    <a:lnTo>
                      <a:pt x="388" y="459"/>
                    </a:lnTo>
                    <a:lnTo>
                      <a:pt x="388" y="460"/>
                    </a:lnTo>
                    <a:lnTo>
                      <a:pt x="386" y="460"/>
                    </a:lnTo>
                    <a:lnTo>
                      <a:pt x="386" y="462"/>
                    </a:lnTo>
                    <a:lnTo>
                      <a:pt x="385" y="462"/>
                    </a:lnTo>
                    <a:lnTo>
                      <a:pt x="385" y="464"/>
                    </a:lnTo>
                    <a:lnTo>
                      <a:pt x="383" y="464"/>
                    </a:lnTo>
                    <a:lnTo>
                      <a:pt x="383" y="465"/>
                    </a:lnTo>
                    <a:lnTo>
                      <a:pt x="381" y="465"/>
                    </a:lnTo>
                    <a:lnTo>
                      <a:pt x="381" y="467"/>
                    </a:lnTo>
                    <a:lnTo>
                      <a:pt x="380" y="467"/>
                    </a:lnTo>
                    <a:lnTo>
                      <a:pt x="380" y="469"/>
                    </a:lnTo>
                    <a:lnTo>
                      <a:pt x="378" y="469"/>
                    </a:lnTo>
                    <a:lnTo>
                      <a:pt x="378" y="470"/>
                    </a:lnTo>
                    <a:lnTo>
                      <a:pt x="376" y="470"/>
                    </a:lnTo>
                    <a:lnTo>
                      <a:pt x="376" y="472"/>
                    </a:lnTo>
                    <a:lnTo>
                      <a:pt x="375" y="472"/>
                    </a:lnTo>
                    <a:lnTo>
                      <a:pt x="375" y="474"/>
                    </a:lnTo>
                    <a:lnTo>
                      <a:pt x="373" y="474"/>
                    </a:lnTo>
                    <a:lnTo>
                      <a:pt x="373" y="475"/>
                    </a:lnTo>
                    <a:lnTo>
                      <a:pt x="371" y="475"/>
                    </a:lnTo>
                    <a:lnTo>
                      <a:pt x="371" y="477"/>
                    </a:lnTo>
                    <a:lnTo>
                      <a:pt x="370" y="477"/>
                    </a:lnTo>
                    <a:lnTo>
                      <a:pt x="370" y="479"/>
                    </a:lnTo>
                    <a:lnTo>
                      <a:pt x="368" y="479"/>
                    </a:lnTo>
                    <a:lnTo>
                      <a:pt x="368" y="480"/>
                    </a:lnTo>
                    <a:lnTo>
                      <a:pt x="366" y="480"/>
                    </a:lnTo>
                    <a:lnTo>
                      <a:pt x="366" y="482"/>
                    </a:lnTo>
                    <a:lnTo>
                      <a:pt x="365" y="482"/>
                    </a:lnTo>
                    <a:lnTo>
                      <a:pt x="365" y="484"/>
                    </a:lnTo>
                    <a:lnTo>
                      <a:pt x="363" y="484"/>
                    </a:lnTo>
                    <a:lnTo>
                      <a:pt x="363" y="485"/>
                    </a:lnTo>
                    <a:lnTo>
                      <a:pt x="361" y="485"/>
                    </a:lnTo>
                    <a:lnTo>
                      <a:pt x="361" y="487"/>
                    </a:lnTo>
                    <a:lnTo>
                      <a:pt x="360" y="487"/>
                    </a:lnTo>
                    <a:lnTo>
                      <a:pt x="360" y="489"/>
                    </a:lnTo>
                    <a:lnTo>
                      <a:pt x="358" y="489"/>
                    </a:lnTo>
                    <a:lnTo>
                      <a:pt x="358" y="490"/>
                    </a:lnTo>
                    <a:lnTo>
                      <a:pt x="356" y="490"/>
                    </a:lnTo>
                    <a:lnTo>
                      <a:pt x="356" y="492"/>
                    </a:lnTo>
                    <a:lnTo>
                      <a:pt x="355" y="492"/>
                    </a:lnTo>
                    <a:lnTo>
                      <a:pt x="355" y="494"/>
                    </a:lnTo>
                    <a:lnTo>
                      <a:pt x="353" y="494"/>
                    </a:lnTo>
                    <a:lnTo>
                      <a:pt x="353" y="495"/>
                    </a:lnTo>
                    <a:lnTo>
                      <a:pt x="351" y="495"/>
                    </a:lnTo>
                    <a:lnTo>
                      <a:pt x="351" y="497"/>
                    </a:lnTo>
                    <a:lnTo>
                      <a:pt x="350" y="497"/>
                    </a:lnTo>
                    <a:lnTo>
                      <a:pt x="350" y="499"/>
                    </a:lnTo>
                    <a:lnTo>
                      <a:pt x="348" y="499"/>
                    </a:lnTo>
                    <a:lnTo>
                      <a:pt x="348" y="500"/>
                    </a:lnTo>
                    <a:lnTo>
                      <a:pt x="346" y="500"/>
                    </a:lnTo>
                    <a:lnTo>
                      <a:pt x="346" y="502"/>
                    </a:lnTo>
                    <a:lnTo>
                      <a:pt x="345" y="502"/>
                    </a:lnTo>
                    <a:lnTo>
                      <a:pt x="345" y="504"/>
                    </a:lnTo>
                    <a:lnTo>
                      <a:pt x="343" y="504"/>
                    </a:lnTo>
                    <a:lnTo>
                      <a:pt x="343" y="505"/>
                    </a:lnTo>
                    <a:lnTo>
                      <a:pt x="341" y="505"/>
                    </a:lnTo>
                    <a:lnTo>
                      <a:pt x="341" y="507"/>
                    </a:lnTo>
                    <a:lnTo>
                      <a:pt x="340" y="507"/>
                    </a:lnTo>
                    <a:lnTo>
                      <a:pt x="340" y="509"/>
                    </a:lnTo>
                    <a:lnTo>
                      <a:pt x="338" y="509"/>
                    </a:lnTo>
                    <a:lnTo>
                      <a:pt x="338" y="510"/>
                    </a:lnTo>
                    <a:lnTo>
                      <a:pt x="336" y="510"/>
                    </a:lnTo>
                    <a:lnTo>
                      <a:pt x="336" y="512"/>
                    </a:lnTo>
                    <a:lnTo>
                      <a:pt x="335" y="512"/>
                    </a:lnTo>
                    <a:lnTo>
                      <a:pt x="335" y="514"/>
                    </a:lnTo>
                    <a:lnTo>
                      <a:pt x="333" y="514"/>
                    </a:lnTo>
                    <a:lnTo>
                      <a:pt x="333" y="515"/>
                    </a:lnTo>
                    <a:lnTo>
                      <a:pt x="331" y="515"/>
                    </a:lnTo>
                    <a:lnTo>
                      <a:pt x="331" y="517"/>
                    </a:lnTo>
                    <a:lnTo>
                      <a:pt x="330" y="517"/>
                    </a:lnTo>
                    <a:lnTo>
                      <a:pt x="330" y="519"/>
                    </a:lnTo>
                    <a:lnTo>
                      <a:pt x="328" y="519"/>
                    </a:lnTo>
                    <a:lnTo>
                      <a:pt x="328" y="520"/>
                    </a:lnTo>
                    <a:lnTo>
                      <a:pt x="326" y="520"/>
                    </a:lnTo>
                    <a:lnTo>
                      <a:pt x="326" y="522"/>
                    </a:lnTo>
                    <a:lnTo>
                      <a:pt x="325" y="522"/>
                    </a:lnTo>
                    <a:lnTo>
                      <a:pt x="325" y="524"/>
                    </a:lnTo>
                    <a:lnTo>
                      <a:pt x="323" y="524"/>
                    </a:lnTo>
                    <a:lnTo>
                      <a:pt x="323" y="525"/>
                    </a:lnTo>
                    <a:lnTo>
                      <a:pt x="321" y="525"/>
                    </a:lnTo>
                    <a:lnTo>
                      <a:pt x="321" y="527"/>
                    </a:lnTo>
                    <a:lnTo>
                      <a:pt x="320" y="527"/>
                    </a:lnTo>
                    <a:lnTo>
                      <a:pt x="320" y="529"/>
                    </a:lnTo>
                    <a:lnTo>
                      <a:pt x="318" y="529"/>
                    </a:lnTo>
                    <a:lnTo>
                      <a:pt x="318" y="530"/>
                    </a:lnTo>
                    <a:lnTo>
                      <a:pt x="316" y="530"/>
                    </a:lnTo>
                    <a:lnTo>
                      <a:pt x="316" y="532"/>
                    </a:lnTo>
                    <a:lnTo>
                      <a:pt x="315" y="532"/>
                    </a:lnTo>
                    <a:lnTo>
                      <a:pt x="315" y="534"/>
                    </a:lnTo>
                    <a:lnTo>
                      <a:pt x="313" y="534"/>
                    </a:lnTo>
                    <a:lnTo>
                      <a:pt x="313" y="535"/>
                    </a:lnTo>
                    <a:lnTo>
                      <a:pt x="311" y="535"/>
                    </a:lnTo>
                    <a:lnTo>
                      <a:pt x="311" y="537"/>
                    </a:lnTo>
                    <a:lnTo>
                      <a:pt x="310" y="537"/>
                    </a:lnTo>
                    <a:lnTo>
                      <a:pt x="310" y="539"/>
                    </a:lnTo>
                    <a:lnTo>
                      <a:pt x="308" y="539"/>
                    </a:lnTo>
                    <a:lnTo>
                      <a:pt x="308" y="540"/>
                    </a:lnTo>
                    <a:lnTo>
                      <a:pt x="306" y="540"/>
                    </a:lnTo>
                    <a:lnTo>
                      <a:pt x="306" y="542"/>
                    </a:lnTo>
                    <a:lnTo>
                      <a:pt x="305" y="542"/>
                    </a:lnTo>
                    <a:lnTo>
                      <a:pt x="305" y="544"/>
                    </a:lnTo>
                    <a:lnTo>
                      <a:pt x="303" y="544"/>
                    </a:lnTo>
                    <a:lnTo>
                      <a:pt x="303" y="545"/>
                    </a:lnTo>
                    <a:lnTo>
                      <a:pt x="301" y="545"/>
                    </a:lnTo>
                    <a:lnTo>
                      <a:pt x="301" y="547"/>
                    </a:lnTo>
                    <a:lnTo>
                      <a:pt x="300" y="547"/>
                    </a:lnTo>
                    <a:lnTo>
                      <a:pt x="300" y="549"/>
                    </a:lnTo>
                    <a:lnTo>
                      <a:pt x="298" y="549"/>
                    </a:lnTo>
                    <a:lnTo>
                      <a:pt x="298" y="550"/>
                    </a:lnTo>
                    <a:lnTo>
                      <a:pt x="296" y="550"/>
                    </a:lnTo>
                    <a:lnTo>
                      <a:pt x="296" y="552"/>
                    </a:lnTo>
                    <a:lnTo>
                      <a:pt x="295" y="552"/>
                    </a:lnTo>
                    <a:lnTo>
                      <a:pt x="295" y="554"/>
                    </a:lnTo>
                    <a:lnTo>
                      <a:pt x="293" y="554"/>
                    </a:lnTo>
                    <a:lnTo>
                      <a:pt x="293" y="555"/>
                    </a:lnTo>
                    <a:lnTo>
                      <a:pt x="291" y="555"/>
                    </a:lnTo>
                    <a:lnTo>
                      <a:pt x="291" y="557"/>
                    </a:lnTo>
                    <a:lnTo>
                      <a:pt x="290" y="557"/>
                    </a:lnTo>
                    <a:lnTo>
                      <a:pt x="290" y="559"/>
                    </a:lnTo>
                    <a:lnTo>
                      <a:pt x="288" y="559"/>
                    </a:lnTo>
                    <a:lnTo>
                      <a:pt x="288" y="560"/>
                    </a:lnTo>
                    <a:lnTo>
                      <a:pt x="286" y="560"/>
                    </a:lnTo>
                    <a:lnTo>
                      <a:pt x="286" y="562"/>
                    </a:lnTo>
                    <a:lnTo>
                      <a:pt x="285" y="562"/>
                    </a:lnTo>
                    <a:lnTo>
                      <a:pt x="285" y="564"/>
                    </a:lnTo>
                    <a:lnTo>
                      <a:pt x="283" y="564"/>
                    </a:lnTo>
                    <a:lnTo>
                      <a:pt x="283" y="565"/>
                    </a:lnTo>
                    <a:lnTo>
                      <a:pt x="281" y="565"/>
                    </a:lnTo>
                    <a:lnTo>
                      <a:pt x="281" y="567"/>
                    </a:lnTo>
                    <a:lnTo>
                      <a:pt x="280" y="567"/>
                    </a:lnTo>
                    <a:lnTo>
                      <a:pt x="280" y="569"/>
                    </a:lnTo>
                    <a:lnTo>
                      <a:pt x="278" y="569"/>
                    </a:lnTo>
                    <a:lnTo>
                      <a:pt x="278" y="570"/>
                    </a:lnTo>
                    <a:lnTo>
                      <a:pt x="276" y="570"/>
                    </a:lnTo>
                    <a:lnTo>
                      <a:pt x="276" y="572"/>
                    </a:lnTo>
                    <a:lnTo>
                      <a:pt x="275" y="572"/>
                    </a:lnTo>
                    <a:lnTo>
                      <a:pt x="275" y="574"/>
                    </a:lnTo>
                    <a:lnTo>
                      <a:pt x="273" y="574"/>
                    </a:lnTo>
                    <a:lnTo>
                      <a:pt x="273" y="575"/>
                    </a:lnTo>
                    <a:lnTo>
                      <a:pt x="271" y="575"/>
                    </a:lnTo>
                    <a:lnTo>
                      <a:pt x="271" y="577"/>
                    </a:lnTo>
                    <a:lnTo>
                      <a:pt x="270" y="577"/>
                    </a:lnTo>
                    <a:lnTo>
                      <a:pt x="270" y="579"/>
                    </a:lnTo>
                    <a:lnTo>
                      <a:pt x="268" y="579"/>
                    </a:lnTo>
                    <a:lnTo>
                      <a:pt x="268" y="580"/>
                    </a:lnTo>
                    <a:lnTo>
                      <a:pt x="266" y="580"/>
                    </a:lnTo>
                    <a:lnTo>
                      <a:pt x="266" y="582"/>
                    </a:lnTo>
                    <a:lnTo>
                      <a:pt x="265" y="582"/>
                    </a:lnTo>
                    <a:lnTo>
                      <a:pt x="265" y="584"/>
                    </a:lnTo>
                    <a:lnTo>
                      <a:pt x="263" y="584"/>
                    </a:lnTo>
                    <a:lnTo>
                      <a:pt x="263" y="585"/>
                    </a:lnTo>
                    <a:lnTo>
                      <a:pt x="261" y="585"/>
                    </a:lnTo>
                    <a:lnTo>
                      <a:pt x="261" y="587"/>
                    </a:lnTo>
                    <a:lnTo>
                      <a:pt x="260" y="587"/>
                    </a:lnTo>
                    <a:lnTo>
                      <a:pt x="260" y="589"/>
                    </a:lnTo>
                    <a:lnTo>
                      <a:pt x="258" y="589"/>
                    </a:lnTo>
                    <a:lnTo>
                      <a:pt x="258" y="590"/>
                    </a:lnTo>
                    <a:lnTo>
                      <a:pt x="256" y="590"/>
                    </a:lnTo>
                    <a:lnTo>
                      <a:pt x="256" y="592"/>
                    </a:lnTo>
                    <a:lnTo>
                      <a:pt x="255" y="592"/>
                    </a:lnTo>
                    <a:lnTo>
                      <a:pt x="255" y="594"/>
                    </a:lnTo>
                    <a:lnTo>
                      <a:pt x="253" y="594"/>
                    </a:lnTo>
                    <a:lnTo>
                      <a:pt x="253" y="595"/>
                    </a:lnTo>
                    <a:lnTo>
                      <a:pt x="251" y="595"/>
                    </a:lnTo>
                    <a:lnTo>
                      <a:pt x="251" y="597"/>
                    </a:lnTo>
                    <a:lnTo>
                      <a:pt x="250" y="597"/>
                    </a:lnTo>
                    <a:lnTo>
                      <a:pt x="250" y="599"/>
                    </a:lnTo>
                    <a:lnTo>
                      <a:pt x="248" y="599"/>
                    </a:lnTo>
                    <a:lnTo>
                      <a:pt x="248" y="600"/>
                    </a:lnTo>
                    <a:lnTo>
                      <a:pt x="246" y="600"/>
                    </a:lnTo>
                    <a:lnTo>
                      <a:pt x="246" y="602"/>
                    </a:lnTo>
                    <a:lnTo>
                      <a:pt x="245" y="602"/>
                    </a:lnTo>
                    <a:lnTo>
                      <a:pt x="245" y="604"/>
                    </a:lnTo>
                    <a:lnTo>
                      <a:pt x="243" y="604"/>
                    </a:lnTo>
                    <a:lnTo>
                      <a:pt x="243" y="605"/>
                    </a:lnTo>
                    <a:lnTo>
                      <a:pt x="241" y="605"/>
                    </a:lnTo>
                    <a:lnTo>
                      <a:pt x="241" y="607"/>
                    </a:lnTo>
                    <a:lnTo>
                      <a:pt x="240" y="607"/>
                    </a:lnTo>
                    <a:lnTo>
                      <a:pt x="240" y="609"/>
                    </a:lnTo>
                    <a:lnTo>
                      <a:pt x="238" y="609"/>
                    </a:lnTo>
                    <a:lnTo>
                      <a:pt x="238" y="610"/>
                    </a:lnTo>
                    <a:lnTo>
                      <a:pt x="236" y="610"/>
                    </a:lnTo>
                    <a:lnTo>
                      <a:pt x="236" y="612"/>
                    </a:lnTo>
                    <a:lnTo>
                      <a:pt x="235" y="612"/>
                    </a:lnTo>
                    <a:lnTo>
                      <a:pt x="235" y="614"/>
                    </a:lnTo>
                    <a:lnTo>
                      <a:pt x="233" y="614"/>
                    </a:lnTo>
                    <a:lnTo>
                      <a:pt x="233" y="615"/>
                    </a:lnTo>
                    <a:lnTo>
                      <a:pt x="231" y="615"/>
                    </a:lnTo>
                    <a:lnTo>
                      <a:pt x="231" y="617"/>
                    </a:lnTo>
                    <a:lnTo>
                      <a:pt x="230" y="617"/>
                    </a:lnTo>
                    <a:lnTo>
                      <a:pt x="230" y="619"/>
                    </a:lnTo>
                    <a:lnTo>
                      <a:pt x="228" y="619"/>
                    </a:lnTo>
                    <a:lnTo>
                      <a:pt x="228" y="620"/>
                    </a:lnTo>
                    <a:lnTo>
                      <a:pt x="226" y="620"/>
                    </a:lnTo>
                    <a:lnTo>
                      <a:pt x="226" y="622"/>
                    </a:lnTo>
                    <a:lnTo>
                      <a:pt x="225" y="622"/>
                    </a:lnTo>
                    <a:lnTo>
                      <a:pt x="225" y="624"/>
                    </a:lnTo>
                    <a:lnTo>
                      <a:pt x="223" y="624"/>
                    </a:lnTo>
                    <a:lnTo>
                      <a:pt x="223" y="625"/>
                    </a:lnTo>
                    <a:lnTo>
                      <a:pt x="221" y="625"/>
                    </a:lnTo>
                    <a:lnTo>
                      <a:pt x="221" y="627"/>
                    </a:lnTo>
                    <a:lnTo>
                      <a:pt x="220" y="627"/>
                    </a:lnTo>
                    <a:lnTo>
                      <a:pt x="220" y="629"/>
                    </a:lnTo>
                    <a:lnTo>
                      <a:pt x="218" y="629"/>
                    </a:lnTo>
                    <a:lnTo>
                      <a:pt x="218" y="630"/>
                    </a:lnTo>
                    <a:lnTo>
                      <a:pt x="216" y="630"/>
                    </a:lnTo>
                    <a:lnTo>
                      <a:pt x="216" y="632"/>
                    </a:lnTo>
                    <a:lnTo>
                      <a:pt x="215" y="632"/>
                    </a:lnTo>
                    <a:lnTo>
                      <a:pt x="215" y="634"/>
                    </a:lnTo>
                    <a:lnTo>
                      <a:pt x="213" y="634"/>
                    </a:lnTo>
                    <a:lnTo>
                      <a:pt x="213" y="635"/>
                    </a:lnTo>
                    <a:lnTo>
                      <a:pt x="211" y="635"/>
                    </a:lnTo>
                    <a:lnTo>
                      <a:pt x="211" y="637"/>
                    </a:lnTo>
                    <a:lnTo>
                      <a:pt x="210" y="637"/>
                    </a:lnTo>
                    <a:lnTo>
                      <a:pt x="210" y="639"/>
                    </a:lnTo>
                    <a:lnTo>
                      <a:pt x="208" y="639"/>
                    </a:lnTo>
                    <a:lnTo>
                      <a:pt x="208" y="640"/>
                    </a:lnTo>
                    <a:lnTo>
                      <a:pt x="206" y="640"/>
                    </a:lnTo>
                    <a:lnTo>
                      <a:pt x="206" y="642"/>
                    </a:lnTo>
                    <a:lnTo>
                      <a:pt x="205" y="642"/>
                    </a:lnTo>
                    <a:lnTo>
                      <a:pt x="205" y="644"/>
                    </a:lnTo>
                    <a:lnTo>
                      <a:pt x="203" y="644"/>
                    </a:lnTo>
                    <a:lnTo>
                      <a:pt x="203" y="645"/>
                    </a:lnTo>
                    <a:lnTo>
                      <a:pt x="201" y="645"/>
                    </a:lnTo>
                    <a:lnTo>
                      <a:pt x="201" y="647"/>
                    </a:lnTo>
                    <a:lnTo>
                      <a:pt x="200" y="647"/>
                    </a:lnTo>
                    <a:lnTo>
                      <a:pt x="200" y="649"/>
                    </a:lnTo>
                    <a:lnTo>
                      <a:pt x="198" y="649"/>
                    </a:lnTo>
                    <a:lnTo>
                      <a:pt x="198" y="650"/>
                    </a:lnTo>
                    <a:lnTo>
                      <a:pt x="196" y="650"/>
                    </a:lnTo>
                    <a:lnTo>
                      <a:pt x="196" y="652"/>
                    </a:lnTo>
                    <a:lnTo>
                      <a:pt x="195" y="652"/>
                    </a:lnTo>
                    <a:lnTo>
                      <a:pt x="195" y="654"/>
                    </a:lnTo>
                    <a:lnTo>
                      <a:pt x="193" y="654"/>
                    </a:lnTo>
                    <a:lnTo>
                      <a:pt x="193" y="655"/>
                    </a:lnTo>
                    <a:lnTo>
                      <a:pt x="191" y="655"/>
                    </a:lnTo>
                    <a:lnTo>
                      <a:pt x="191" y="657"/>
                    </a:lnTo>
                    <a:lnTo>
                      <a:pt x="190" y="657"/>
                    </a:lnTo>
                    <a:lnTo>
                      <a:pt x="190" y="659"/>
                    </a:lnTo>
                    <a:lnTo>
                      <a:pt x="188" y="659"/>
                    </a:lnTo>
                    <a:lnTo>
                      <a:pt x="188" y="660"/>
                    </a:lnTo>
                    <a:lnTo>
                      <a:pt x="186" y="660"/>
                    </a:lnTo>
                    <a:lnTo>
                      <a:pt x="186" y="662"/>
                    </a:lnTo>
                    <a:lnTo>
                      <a:pt x="185" y="662"/>
                    </a:lnTo>
                    <a:lnTo>
                      <a:pt x="185" y="664"/>
                    </a:lnTo>
                    <a:lnTo>
                      <a:pt x="183" y="664"/>
                    </a:lnTo>
                    <a:lnTo>
                      <a:pt x="183" y="665"/>
                    </a:lnTo>
                    <a:lnTo>
                      <a:pt x="181" y="665"/>
                    </a:lnTo>
                    <a:lnTo>
                      <a:pt x="181" y="667"/>
                    </a:lnTo>
                    <a:lnTo>
                      <a:pt x="180" y="667"/>
                    </a:lnTo>
                    <a:lnTo>
                      <a:pt x="180" y="669"/>
                    </a:lnTo>
                    <a:lnTo>
                      <a:pt x="178" y="669"/>
                    </a:lnTo>
                    <a:lnTo>
                      <a:pt x="178" y="670"/>
                    </a:lnTo>
                    <a:lnTo>
                      <a:pt x="176" y="670"/>
                    </a:lnTo>
                    <a:lnTo>
                      <a:pt x="176" y="672"/>
                    </a:lnTo>
                    <a:lnTo>
                      <a:pt x="175" y="672"/>
                    </a:lnTo>
                    <a:lnTo>
                      <a:pt x="175" y="674"/>
                    </a:lnTo>
                    <a:lnTo>
                      <a:pt x="173" y="674"/>
                    </a:lnTo>
                    <a:lnTo>
                      <a:pt x="173" y="675"/>
                    </a:lnTo>
                    <a:lnTo>
                      <a:pt x="171" y="675"/>
                    </a:lnTo>
                    <a:lnTo>
                      <a:pt x="171" y="677"/>
                    </a:lnTo>
                    <a:lnTo>
                      <a:pt x="170" y="677"/>
                    </a:lnTo>
                    <a:lnTo>
                      <a:pt x="170" y="679"/>
                    </a:lnTo>
                    <a:lnTo>
                      <a:pt x="168" y="679"/>
                    </a:lnTo>
                    <a:lnTo>
                      <a:pt x="168" y="680"/>
                    </a:lnTo>
                    <a:lnTo>
                      <a:pt x="166" y="680"/>
                    </a:lnTo>
                    <a:lnTo>
                      <a:pt x="166" y="682"/>
                    </a:lnTo>
                    <a:lnTo>
                      <a:pt x="165" y="682"/>
                    </a:lnTo>
                    <a:lnTo>
                      <a:pt x="165" y="684"/>
                    </a:lnTo>
                    <a:lnTo>
                      <a:pt x="163" y="684"/>
                    </a:lnTo>
                    <a:lnTo>
                      <a:pt x="163" y="685"/>
                    </a:lnTo>
                    <a:lnTo>
                      <a:pt x="161" y="685"/>
                    </a:lnTo>
                    <a:lnTo>
                      <a:pt x="161" y="687"/>
                    </a:lnTo>
                    <a:lnTo>
                      <a:pt x="160" y="687"/>
                    </a:lnTo>
                    <a:lnTo>
                      <a:pt x="160" y="689"/>
                    </a:lnTo>
                    <a:lnTo>
                      <a:pt x="158" y="689"/>
                    </a:lnTo>
                    <a:lnTo>
                      <a:pt x="158" y="690"/>
                    </a:lnTo>
                    <a:lnTo>
                      <a:pt x="156" y="690"/>
                    </a:lnTo>
                    <a:lnTo>
                      <a:pt x="156" y="692"/>
                    </a:lnTo>
                    <a:lnTo>
                      <a:pt x="155" y="692"/>
                    </a:lnTo>
                    <a:lnTo>
                      <a:pt x="155" y="694"/>
                    </a:lnTo>
                    <a:lnTo>
                      <a:pt x="153" y="694"/>
                    </a:lnTo>
                    <a:lnTo>
                      <a:pt x="153" y="695"/>
                    </a:lnTo>
                    <a:lnTo>
                      <a:pt x="151" y="695"/>
                    </a:lnTo>
                    <a:lnTo>
                      <a:pt x="151" y="697"/>
                    </a:lnTo>
                    <a:lnTo>
                      <a:pt x="150" y="697"/>
                    </a:lnTo>
                    <a:lnTo>
                      <a:pt x="150" y="699"/>
                    </a:lnTo>
                    <a:lnTo>
                      <a:pt x="148" y="699"/>
                    </a:lnTo>
                    <a:lnTo>
                      <a:pt x="148" y="700"/>
                    </a:lnTo>
                    <a:lnTo>
                      <a:pt x="146" y="700"/>
                    </a:lnTo>
                    <a:lnTo>
                      <a:pt x="146" y="702"/>
                    </a:lnTo>
                    <a:lnTo>
                      <a:pt x="145" y="702"/>
                    </a:lnTo>
                    <a:lnTo>
                      <a:pt x="145" y="704"/>
                    </a:lnTo>
                    <a:lnTo>
                      <a:pt x="143" y="704"/>
                    </a:lnTo>
                    <a:lnTo>
                      <a:pt x="143" y="705"/>
                    </a:lnTo>
                    <a:lnTo>
                      <a:pt x="141" y="705"/>
                    </a:lnTo>
                    <a:lnTo>
                      <a:pt x="141" y="707"/>
                    </a:lnTo>
                    <a:lnTo>
                      <a:pt x="140" y="707"/>
                    </a:lnTo>
                    <a:lnTo>
                      <a:pt x="140" y="709"/>
                    </a:lnTo>
                    <a:lnTo>
                      <a:pt x="138" y="709"/>
                    </a:lnTo>
                    <a:lnTo>
                      <a:pt x="138" y="710"/>
                    </a:lnTo>
                    <a:lnTo>
                      <a:pt x="136" y="710"/>
                    </a:lnTo>
                    <a:lnTo>
                      <a:pt x="136" y="712"/>
                    </a:lnTo>
                    <a:lnTo>
                      <a:pt x="135" y="712"/>
                    </a:lnTo>
                    <a:lnTo>
                      <a:pt x="135" y="714"/>
                    </a:lnTo>
                    <a:lnTo>
                      <a:pt x="133" y="714"/>
                    </a:lnTo>
                    <a:lnTo>
                      <a:pt x="133" y="715"/>
                    </a:lnTo>
                    <a:lnTo>
                      <a:pt x="131" y="715"/>
                    </a:lnTo>
                    <a:lnTo>
                      <a:pt x="131" y="717"/>
                    </a:lnTo>
                    <a:lnTo>
                      <a:pt x="130" y="717"/>
                    </a:lnTo>
                    <a:lnTo>
                      <a:pt x="130" y="719"/>
                    </a:lnTo>
                    <a:lnTo>
                      <a:pt x="128" y="719"/>
                    </a:lnTo>
                    <a:lnTo>
                      <a:pt x="128" y="720"/>
                    </a:lnTo>
                    <a:lnTo>
                      <a:pt x="126" y="720"/>
                    </a:lnTo>
                    <a:lnTo>
                      <a:pt x="126" y="722"/>
                    </a:lnTo>
                    <a:lnTo>
                      <a:pt x="125" y="722"/>
                    </a:lnTo>
                    <a:lnTo>
                      <a:pt x="125" y="724"/>
                    </a:lnTo>
                    <a:lnTo>
                      <a:pt x="123" y="724"/>
                    </a:lnTo>
                    <a:lnTo>
                      <a:pt x="123" y="725"/>
                    </a:lnTo>
                    <a:lnTo>
                      <a:pt x="121" y="725"/>
                    </a:lnTo>
                    <a:lnTo>
                      <a:pt x="121" y="727"/>
                    </a:lnTo>
                    <a:lnTo>
                      <a:pt x="120" y="727"/>
                    </a:lnTo>
                    <a:lnTo>
                      <a:pt x="120" y="729"/>
                    </a:lnTo>
                    <a:lnTo>
                      <a:pt x="118" y="729"/>
                    </a:lnTo>
                    <a:lnTo>
                      <a:pt x="118" y="730"/>
                    </a:lnTo>
                    <a:lnTo>
                      <a:pt x="116" y="730"/>
                    </a:lnTo>
                    <a:lnTo>
                      <a:pt x="116" y="732"/>
                    </a:lnTo>
                    <a:lnTo>
                      <a:pt x="115" y="732"/>
                    </a:lnTo>
                    <a:lnTo>
                      <a:pt x="115" y="734"/>
                    </a:lnTo>
                    <a:lnTo>
                      <a:pt x="113" y="734"/>
                    </a:lnTo>
                    <a:lnTo>
                      <a:pt x="113" y="735"/>
                    </a:lnTo>
                    <a:lnTo>
                      <a:pt x="111" y="735"/>
                    </a:lnTo>
                    <a:lnTo>
                      <a:pt x="111" y="737"/>
                    </a:lnTo>
                    <a:lnTo>
                      <a:pt x="110" y="737"/>
                    </a:lnTo>
                    <a:lnTo>
                      <a:pt x="110" y="739"/>
                    </a:lnTo>
                    <a:lnTo>
                      <a:pt x="108" y="739"/>
                    </a:lnTo>
                    <a:lnTo>
                      <a:pt x="108" y="740"/>
                    </a:lnTo>
                    <a:lnTo>
                      <a:pt x="106" y="740"/>
                    </a:lnTo>
                    <a:lnTo>
                      <a:pt x="106" y="742"/>
                    </a:lnTo>
                    <a:lnTo>
                      <a:pt x="105" y="742"/>
                    </a:lnTo>
                    <a:lnTo>
                      <a:pt x="105" y="744"/>
                    </a:lnTo>
                    <a:lnTo>
                      <a:pt x="103" y="744"/>
                    </a:lnTo>
                    <a:lnTo>
                      <a:pt x="103" y="745"/>
                    </a:lnTo>
                    <a:lnTo>
                      <a:pt x="101" y="745"/>
                    </a:lnTo>
                    <a:lnTo>
                      <a:pt x="101" y="747"/>
                    </a:lnTo>
                    <a:lnTo>
                      <a:pt x="100" y="747"/>
                    </a:lnTo>
                    <a:lnTo>
                      <a:pt x="100" y="749"/>
                    </a:lnTo>
                    <a:lnTo>
                      <a:pt x="98" y="749"/>
                    </a:lnTo>
                    <a:lnTo>
                      <a:pt x="98" y="750"/>
                    </a:lnTo>
                    <a:lnTo>
                      <a:pt x="96" y="750"/>
                    </a:lnTo>
                    <a:lnTo>
                      <a:pt x="96" y="752"/>
                    </a:lnTo>
                    <a:lnTo>
                      <a:pt x="95" y="752"/>
                    </a:lnTo>
                    <a:lnTo>
                      <a:pt x="95" y="754"/>
                    </a:lnTo>
                    <a:lnTo>
                      <a:pt x="93" y="754"/>
                    </a:lnTo>
                    <a:lnTo>
                      <a:pt x="93" y="755"/>
                    </a:lnTo>
                    <a:lnTo>
                      <a:pt x="91" y="755"/>
                    </a:lnTo>
                    <a:lnTo>
                      <a:pt x="91" y="757"/>
                    </a:lnTo>
                    <a:lnTo>
                      <a:pt x="90" y="757"/>
                    </a:lnTo>
                    <a:lnTo>
                      <a:pt x="90" y="759"/>
                    </a:lnTo>
                    <a:lnTo>
                      <a:pt x="88" y="759"/>
                    </a:lnTo>
                    <a:lnTo>
                      <a:pt x="88" y="760"/>
                    </a:lnTo>
                    <a:lnTo>
                      <a:pt x="86" y="760"/>
                    </a:lnTo>
                    <a:lnTo>
                      <a:pt x="86" y="762"/>
                    </a:lnTo>
                    <a:lnTo>
                      <a:pt x="85" y="762"/>
                    </a:lnTo>
                    <a:lnTo>
                      <a:pt x="85" y="764"/>
                    </a:lnTo>
                    <a:lnTo>
                      <a:pt x="83" y="764"/>
                    </a:lnTo>
                    <a:lnTo>
                      <a:pt x="83" y="765"/>
                    </a:lnTo>
                    <a:lnTo>
                      <a:pt x="81" y="765"/>
                    </a:lnTo>
                    <a:lnTo>
                      <a:pt x="81" y="767"/>
                    </a:lnTo>
                    <a:lnTo>
                      <a:pt x="80" y="767"/>
                    </a:lnTo>
                    <a:lnTo>
                      <a:pt x="80" y="769"/>
                    </a:lnTo>
                    <a:lnTo>
                      <a:pt x="78" y="769"/>
                    </a:lnTo>
                    <a:lnTo>
                      <a:pt x="78" y="770"/>
                    </a:lnTo>
                    <a:lnTo>
                      <a:pt x="76" y="770"/>
                    </a:lnTo>
                    <a:lnTo>
                      <a:pt x="76" y="772"/>
                    </a:lnTo>
                    <a:lnTo>
                      <a:pt x="75" y="772"/>
                    </a:lnTo>
                    <a:lnTo>
                      <a:pt x="75" y="774"/>
                    </a:lnTo>
                    <a:lnTo>
                      <a:pt x="73" y="774"/>
                    </a:lnTo>
                    <a:lnTo>
                      <a:pt x="73" y="775"/>
                    </a:lnTo>
                    <a:lnTo>
                      <a:pt x="71" y="775"/>
                    </a:lnTo>
                    <a:lnTo>
                      <a:pt x="71" y="777"/>
                    </a:lnTo>
                    <a:lnTo>
                      <a:pt x="70" y="777"/>
                    </a:lnTo>
                    <a:lnTo>
                      <a:pt x="70" y="779"/>
                    </a:lnTo>
                    <a:lnTo>
                      <a:pt x="68" y="779"/>
                    </a:lnTo>
                    <a:lnTo>
                      <a:pt x="68" y="780"/>
                    </a:lnTo>
                    <a:lnTo>
                      <a:pt x="66" y="780"/>
                    </a:lnTo>
                    <a:lnTo>
                      <a:pt x="66" y="782"/>
                    </a:lnTo>
                    <a:lnTo>
                      <a:pt x="65" y="782"/>
                    </a:lnTo>
                    <a:lnTo>
                      <a:pt x="65" y="784"/>
                    </a:lnTo>
                    <a:lnTo>
                      <a:pt x="63" y="784"/>
                    </a:lnTo>
                    <a:lnTo>
                      <a:pt x="63" y="785"/>
                    </a:lnTo>
                    <a:lnTo>
                      <a:pt x="61" y="785"/>
                    </a:lnTo>
                    <a:lnTo>
                      <a:pt x="61" y="787"/>
                    </a:lnTo>
                    <a:lnTo>
                      <a:pt x="60" y="787"/>
                    </a:lnTo>
                    <a:lnTo>
                      <a:pt x="60" y="789"/>
                    </a:lnTo>
                    <a:lnTo>
                      <a:pt x="58" y="789"/>
                    </a:lnTo>
                    <a:lnTo>
                      <a:pt x="58" y="790"/>
                    </a:lnTo>
                    <a:lnTo>
                      <a:pt x="56" y="790"/>
                    </a:lnTo>
                    <a:lnTo>
                      <a:pt x="56" y="792"/>
                    </a:lnTo>
                    <a:lnTo>
                      <a:pt x="55" y="792"/>
                    </a:lnTo>
                    <a:lnTo>
                      <a:pt x="55" y="794"/>
                    </a:lnTo>
                    <a:lnTo>
                      <a:pt x="53" y="794"/>
                    </a:lnTo>
                    <a:lnTo>
                      <a:pt x="53" y="795"/>
                    </a:lnTo>
                    <a:lnTo>
                      <a:pt x="51" y="795"/>
                    </a:lnTo>
                    <a:lnTo>
                      <a:pt x="51" y="797"/>
                    </a:lnTo>
                    <a:lnTo>
                      <a:pt x="50" y="797"/>
                    </a:lnTo>
                    <a:lnTo>
                      <a:pt x="50" y="799"/>
                    </a:lnTo>
                    <a:lnTo>
                      <a:pt x="48" y="799"/>
                    </a:lnTo>
                    <a:lnTo>
                      <a:pt x="48" y="800"/>
                    </a:lnTo>
                    <a:lnTo>
                      <a:pt x="46" y="800"/>
                    </a:lnTo>
                    <a:lnTo>
                      <a:pt x="46" y="802"/>
                    </a:lnTo>
                    <a:lnTo>
                      <a:pt x="45" y="802"/>
                    </a:lnTo>
                    <a:lnTo>
                      <a:pt x="45" y="804"/>
                    </a:lnTo>
                    <a:lnTo>
                      <a:pt x="43" y="804"/>
                    </a:lnTo>
                    <a:lnTo>
                      <a:pt x="43" y="805"/>
                    </a:lnTo>
                    <a:lnTo>
                      <a:pt x="41" y="805"/>
                    </a:lnTo>
                    <a:lnTo>
                      <a:pt x="41" y="807"/>
                    </a:lnTo>
                    <a:lnTo>
                      <a:pt x="40" y="807"/>
                    </a:lnTo>
                    <a:lnTo>
                      <a:pt x="40" y="809"/>
                    </a:lnTo>
                    <a:lnTo>
                      <a:pt x="38" y="809"/>
                    </a:lnTo>
                    <a:lnTo>
                      <a:pt x="38" y="810"/>
                    </a:lnTo>
                    <a:lnTo>
                      <a:pt x="36" y="810"/>
                    </a:lnTo>
                    <a:lnTo>
                      <a:pt x="36" y="812"/>
                    </a:lnTo>
                    <a:lnTo>
                      <a:pt x="35" y="812"/>
                    </a:lnTo>
                    <a:lnTo>
                      <a:pt x="35" y="814"/>
                    </a:lnTo>
                    <a:lnTo>
                      <a:pt x="33" y="814"/>
                    </a:lnTo>
                    <a:lnTo>
                      <a:pt x="33" y="815"/>
                    </a:lnTo>
                    <a:lnTo>
                      <a:pt x="31" y="815"/>
                    </a:lnTo>
                    <a:lnTo>
                      <a:pt x="31" y="817"/>
                    </a:lnTo>
                    <a:lnTo>
                      <a:pt x="30" y="817"/>
                    </a:lnTo>
                    <a:lnTo>
                      <a:pt x="30" y="819"/>
                    </a:lnTo>
                    <a:lnTo>
                      <a:pt x="28" y="819"/>
                    </a:lnTo>
                    <a:lnTo>
                      <a:pt x="28" y="820"/>
                    </a:lnTo>
                    <a:lnTo>
                      <a:pt x="26" y="820"/>
                    </a:lnTo>
                    <a:lnTo>
                      <a:pt x="26" y="822"/>
                    </a:lnTo>
                    <a:lnTo>
                      <a:pt x="25" y="822"/>
                    </a:lnTo>
                    <a:lnTo>
                      <a:pt x="25" y="824"/>
                    </a:lnTo>
                    <a:lnTo>
                      <a:pt x="23" y="824"/>
                    </a:lnTo>
                    <a:lnTo>
                      <a:pt x="23" y="825"/>
                    </a:lnTo>
                    <a:lnTo>
                      <a:pt x="21" y="825"/>
                    </a:lnTo>
                    <a:lnTo>
                      <a:pt x="21" y="827"/>
                    </a:lnTo>
                    <a:lnTo>
                      <a:pt x="20" y="827"/>
                    </a:lnTo>
                    <a:lnTo>
                      <a:pt x="20" y="829"/>
                    </a:lnTo>
                    <a:lnTo>
                      <a:pt x="18" y="829"/>
                    </a:lnTo>
                    <a:lnTo>
                      <a:pt x="18" y="830"/>
                    </a:lnTo>
                    <a:lnTo>
                      <a:pt x="16" y="830"/>
                    </a:lnTo>
                    <a:lnTo>
                      <a:pt x="16" y="832"/>
                    </a:lnTo>
                    <a:lnTo>
                      <a:pt x="15" y="832"/>
                    </a:lnTo>
                    <a:lnTo>
                      <a:pt x="15" y="834"/>
                    </a:lnTo>
                    <a:lnTo>
                      <a:pt x="13" y="834"/>
                    </a:lnTo>
                    <a:lnTo>
                      <a:pt x="13" y="83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3" name="Oval 13">
                <a:extLst>
                  <a:ext uri="{FF2B5EF4-FFF2-40B4-BE49-F238E27FC236}">
                    <a16:creationId xmlns:a16="http://schemas.microsoft.com/office/drawing/2014/main" id="{BEE3E2EA-346D-4F1C-8DFF-75D506CABF1D}"/>
                  </a:ext>
                </a:extLst>
              </p:cNvPr>
              <p:cNvSpPr>
                <a:spLocks noChangeArrowheads="1"/>
              </p:cNvSpPr>
              <p:nvPr/>
            </p:nvSpPr>
            <p:spPr bwMode="auto">
              <a:xfrm>
                <a:off x="8471972" y="2335616"/>
                <a:ext cx="44470" cy="433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4" name="Oval 27">
              <a:extLst>
                <a:ext uri="{FF2B5EF4-FFF2-40B4-BE49-F238E27FC236}">
                  <a16:creationId xmlns:a16="http://schemas.microsoft.com/office/drawing/2014/main" id="{E0BA3F15-451C-4997-9E4C-D2975B3CA135}"/>
                </a:ext>
              </a:extLst>
            </p:cNvPr>
            <p:cNvSpPr>
              <a:spLocks noChangeArrowheads="1"/>
            </p:cNvSpPr>
            <p:nvPr/>
          </p:nvSpPr>
          <p:spPr bwMode="auto">
            <a:xfrm>
              <a:off x="9964520" y="1568799"/>
              <a:ext cx="45719" cy="4571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spTree>
    <p:extLst>
      <p:ext uri="{BB962C8B-B14F-4D97-AF65-F5344CB8AC3E}">
        <p14:creationId xmlns:p14="http://schemas.microsoft.com/office/powerpoint/2010/main" val="39932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p:bldLst>
  </p:timing>
</p:sld>
</file>

<file path=ppt/theme/theme1.xml><?xml version="1.0" encoding="utf-8"?>
<a:theme xmlns:a="http://schemas.openxmlformats.org/drawingml/2006/main" name="foundever template">
  <a:themeElements>
    <a:clrScheme name="Foundever theme colors">
      <a:dk1>
        <a:srgbClr val="09092C"/>
      </a:dk1>
      <a:lt1>
        <a:srgbClr val="FFFFFF"/>
      </a:lt1>
      <a:dk2>
        <a:srgbClr val="F3F3F7"/>
      </a:dk2>
      <a:lt2>
        <a:srgbClr val="4B4BF8"/>
      </a:lt2>
      <a:accent1>
        <a:srgbClr val="F8EF77"/>
      </a:accent1>
      <a:accent2>
        <a:srgbClr val="8AF0BA"/>
      </a:accent2>
      <a:accent3>
        <a:srgbClr val="FF8D95"/>
      </a:accent3>
      <a:accent4>
        <a:srgbClr val="BEA0FF"/>
      </a:accent4>
      <a:accent5>
        <a:srgbClr val="09092C"/>
      </a:accent5>
      <a:accent6>
        <a:srgbClr val="4B4BF8"/>
      </a:accent6>
      <a:hlink>
        <a:srgbClr val="4B4BF8"/>
      </a:hlink>
      <a:folHlink>
        <a:srgbClr val="09092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B4BF9"/>
        </a:solidFill>
        <a:ln w="0">
          <a:noFill/>
        </a:ln>
      </a:spPr>
      <a:bodyPr rtlCol="0" anchor="ctr"/>
      <a:lstStyle>
        <a:defPPr algn="ctr">
          <a:defRPr sz="1400" dirty="0">
            <a:latin typeface="Calibri" panose="020F0502020204030204" pitchFamily="34" charset="0"/>
            <a:ea typeface="Foundever Sans Regular" pitchFamily="2" charset="0"/>
            <a:cs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fce4c2a-2a8c-4a13-9bf4-7ce72c86fe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710793DBA230488D2390297AE65D25" ma:contentTypeVersion="15" ma:contentTypeDescription="Create a new document." ma:contentTypeScope="" ma:versionID="7b51173d5fa25e04a75e8b2eba81fffe">
  <xsd:schema xmlns:xsd="http://www.w3.org/2001/XMLSchema" xmlns:xs="http://www.w3.org/2001/XMLSchema" xmlns:p="http://schemas.microsoft.com/office/2006/metadata/properties" xmlns:ns3="8fce4c2a-2a8c-4a13-9bf4-7ce72c86fecc" xmlns:ns4="07eebed6-d182-4447-8f0e-cb77a555a87a" targetNamespace="http://schemas.microsoft.com/office/2006/metadata/properties" ma:root="true" ma:fieldsID="b5c550e4fe337cd31d8ff5ce13a26be5" ns3:_="" ns4:_="">
    <xsd:import namespace="8fce4c2a-2a8c-4a13-9bf4-7ce72c86fecc"/>
    <xsd:import namespace="07eebed6-d182-4447-8f0e-cb77a555a87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e4c2a-2a8c-4a13-9bf4-7ce72c86f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eebed6-d182-4447-8f0e-cb77a555a8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3C37DA-A151-4C91-8BBB-23A59B0B56D0}">
  <ds:schemaRefs>
    <ds:schemaRef ds:uri="http://purl.org/dc/dcmitype/"/>
    <ds:schemaRef ds:uri="http://purl.org/dc/elements/1.1/"/>
    <ds:schemaRef ds:uri="8fce4c2a-2a8c-4a13-9bf4-7ce72c86fecc"/>
    <ds:schemaRef ds:uri="http://schemas.microsoft.com/office/2006/metadata/properties"/>
    <ds:schemaRef ds:uri="07eebed6-d182-4447-8f0e-cb77a555a87a"/>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F504F1E-3E36-4CBC-A40E-33DE435BD9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ce4c2a-2a8c-4a13-9bf4-7ce72c86fecc"/>
    <ds:schemaRef ds:uri="07eebed6-d182-4447-8f0e-cb77a555a8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2E4ED2-24C6-4FC7-A8CD-3C7ED53B57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14385</TotalTime>
  <Words>3085</Words>
  <Application>Microsoft Office PowerPoint</Application>
  <PresentationFormat>Widescreen</PresentationFormat>
  <Paragraphs>293</Paragraphs>
  <Slides>32</Slides>
  <Notes>21</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Foundever Sans Light</vt:lpstr>
      <vt:lpstr>Calibri</vt:lpstr>
      <vt:lpstr>Foundever Sans Regular</vt:lpstr>
      <vt:lpstr>Calibri Light</vt:lpstr>
      <vt:lpstr>Foundever Sans Bold</vt:lpstr>
      <vt:lpstr>foundever template</vt:lpstr>
      <vt:lpstr>Mastering Gen AI for Learning Specialists and Trainers</vt:lpstr>
      <vt:lpstr>Learning Goals</vt:lpstr>
      <vt:lpstr>Summary</vt:lpstr>
      <vt:lpstr>Introduction to GenAI</vt:lpstr>
      <vt:lpstr>PowerPoint Presentation</vt:lpstr>
      <vt:lpstr>Natural Language Model</vt:lpstr>
      <vt:lpstr>Natural Language Model</vt:lpstr>
      <vt:lpstr>PowerPoint Presentation</vt:lpstr>
      <vt:lpstr>What is the role of AI in Learning and Development?</vt:lpstr>
      <vt:lpstr>PowerPoint Presentation</vt:lpstr>
      <vt:lpstr>PowerPoint Presentation</vt:lpstr>
      <vt:lpstr>PowerPoint Presentation</vt:lpstr>
      <vt:lpstr>PowerPoint Presentation</vt:lpstr>
      <vt:lpstr>Crafting Effective Prompts </vt:lpstr>
      <vt:lpstr>First things first. What is a Prompt?</vt:lpstr>
      <vt:lpstr>Strategies for better prompting </vt:lpstr>
      <vt:lpstr>Strategies for better prompting </vt:lpstr>
      <vt:lpstr>Strategies for better prompting </vt:lpstr>
      <vt:lpstr>Strategies for better prompting </vt:lpstr>
      <vt:lpstr>Strategies for better prompting </vt:lpstr>
      <vt:lpstr>Strategies for better prompting </vt:lpstr>
      <vt:lpstr>Strategies for better prompting </vt:lpstr>
      <vt:lpstr>Strategies for better prompting </vt:lpstr>
      <vt:lpstr>PowerPoint Presentation</vt:lpstr>
      <vt:lpstr>Integrating  EverGPT into Learning Materials </vt:lpstr>
      <vt:lpstr>PowerPoint Presentation</vt:lpstr>
      <vt:lpstr>Practical examples</vt:lpstr>
      <vt:lpstr>PowerPoint Presentation</vt:lpstr>
      <vt:lpstr>Real Prompting examples</vt:lpstr>
      <vt:lpstr>Real Prompting examples</vt:lpstr>
      <vt:lpstr>“Artificial intelligence is not a substitute for human intelligence; it is a tool to amplify human creativity and ingenuity.” </vt:lpstr>
      <vt:lpstr>Thank you</vt:lpstr>
    </vt:vector>
  </TitlesOfParts>
  <Manager/>
  <Company>Foundever™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Foundever PPT template</dc:title>
  <dc:subject/>
  <dc:creator>Jerome Lhuillier</dc:creator>
  <cp:keywords/>
  <dc:description/>
  <cp:lastModifiedBy>Emilia Araujo</cp:lastModifiedBy>
  <cp:revision>2145</cp:revision>
  <dcterms:created xsi:type="dcterms:W3CDTF">2022-06-01T09:25:39Z</dcterms:created>
  <dcterms:modified xsi:type="dcterms:W3CDTF">2025-02-24T10:33:34Z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0x010100A0710793DBA230488D2390297AE65D25</vt:lpwstr>
  </property>
  <property fmtid="{D5CDD505-2E9C-101B-9397-08002B2CF9AE}" pid="3" name="MediaServiceImageTags">
    <vt:lpwstr/>
  </property>
</Properties>
</file>